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19" r:id="rId7"/>
    <p:sldId id="340" r:id="rId8"/>
    <p:sldId id="341" r:id="rId9"/>
    <p:sldId id="342" r:id="rId10"/>
    <p:sldId id="345" r:id="rId11"/>
    <p:sldId id="34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22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4569260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Definizione di Statistica: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scienza che per oggetto l’acquisizione, l’elaborazione e la valutazione qualitativa e quantitativa dei dati riguardanti fenomeni di massa suscettibili alla misurazione. Nell’ambito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distinguono due settori: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descrittiva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 induttiva).  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Campo di analisi della statistica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87F81CC-5CF8-9286-76BF-B13E4F96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191" y="1378931"/>
            <a:ext cx="4569260" cy="45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5217" y="1213806"/>
            <a:ext cx="701977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Descrittiva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rappresenta le caratteristiche di un fenomeno collettivo attraverso strumenti statistici quali strumenti grafici o numerici che effettuano una sintesi (sintetizzano) di masse di dati grezzi chiamati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quelli derivanti dallo studio di un’intera popolazione) senza alterarne il significato complessivo.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partendo dall’osservazione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individui rappresentativo di un gruppo o di una popolazione, permette, tramite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trarre indicazioni valide per l’intero gruppo o popolazione.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Statistica Descrittiva e Statistica Inferenziale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09DA0F-AA31-3DDD-6680-83D21F6E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3" y="2066925"/>
            <a:ext cx="4250923" cy="29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534298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 pura o teorica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racchiude regole e principi generali propri della scienza statistica astratta, indipendentemente dal fenomeno di riferimento.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 applicata: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seconda della materia a cui si applica la statistica possono distinguersi varie specializzazioni: statistica economica, statistica medica, statistica demografica, ecc. Il campo di applicazione della statistica si è notevolmente esteso negli ultimi anni.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ETL – Architettura di un Data </a:t>
            </a:r>
            <a:r>
              <a:rPr lang="it-IT" altLang="it-IT" dirty="0" err="1"/>
              <a:t>Warehouse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E4E1D5-0D00-EDA3-59D1-4739AAB6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5174"/>
            <a:ext cx="5554760" cy="35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9" y="1213806"/>
            <a:ext cx="8269062" cy="43926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24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Definizione degli Obiettivi: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tratta di una fase delicata in cui lo statistico deve individuare gli obiettivi delimitando lo spazio di ricerca in termini spaziali e temporali.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Rilevazione: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E’ l’osservazione dei caratteri relativi alle unità statistiche mediante opportuni strumenti di rilevazione statistica. Questa fase può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se eseguita su tutte le unità statistiche che costituiscono la popolazione del fenomeno in esame. Oppure questa fase può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viene condotta su un campione estratto dalla popolazione e il suo impiego si basa sull’approccio induttivo (dalla parte al tutto, dal principio specifico al principio generale) tipico dell’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400" b="1" i="0" dirty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ETL – Le 5 fasi dell’Analisi Statistica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62EB81-5F32-8CFD-CAC3-5823C5C8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11" y="2170087"/>
            <a:ext cx="366609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9" y="1213806"/>
            <a:ext cx="8269062" cy="4392612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Definizione degli Obiettivi: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tratta di una fase delicata in cui lo statistico deve individuare gli obiettivi delimitando lo spazio di ricerca in termini spaziali e temporali.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Rilevazione: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E’ l’osservazione dei caratteri relativi alle unità statistiche mediante opportuni strumenti di rilevazione statistica. Questa fase può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se eseguita su tutte le unità statistiche che costituiscono la popolazione del fenomeno in esame. Oppure questa fase può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viene condotta su un campione estratto dalla popolazione e il suo impiego si basa sull’approccio induttivo (dalla parte al tutto, dal principio specifico al principio generale) tipico dell’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400" b="1" i="0" dirty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ETL – Le 5 fasi dell’Analisi Statistica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62EB81-5F32-8CFD-CAC3-5823C5C8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11" y="2170087"/>
            <a:ext cx="366609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3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14877</TotalTime>
  <Words>472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Gill Sans MT</vt:lpstr>
      <vt:lpstr>IBM Plex Sans</vt:lpstr>
      <vt:lpstr>Tahoma</vt:lpstr>
      <vt:lpstr>Wingdings</vt:lpstr>
      <vt:lpstr>Wingdings 2</vt:lpstr>
      <vt:lpstr>elenco puntato</vt:lpstr>
      <vt:lpstr>Statistics</vt:lpstr>
      <vt:lpstr>Campo di analisi della statistica</vt:lpstr>
      <vt:lpstr>Statistica Descrittiva e Statistica Inferenziale</vt:lpstr>
      <vt:lpstr>ETL – Architettura di un Data Warehouse</vt:lpstr>
      <vt:lpstr>ETL – Le 5 fasi dell’Analisi Statistica</vt:lpstr>
      <vt:lpstr>ETL – Le 5 fasi dell’Analisi Statistica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445</cp:revision>
  <dcterms:created xsi:type="dcterms:W3CDTF">2020-06-26T06:32:12Z</dcterms:created>
  <dcterms:modified xsi:type="dcterms:W3CDTF">2022-06-26T13:32:07Z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