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3"/>
  </p:notesMasterIdLst>
  <p:sldIdLst>
    <p:sldId id="256" r:id="rId6"/>
    <p:sldId id="319" r:id="rId7"/>
    <p:sldId id="340" r:id="rId8"/>
    <p:sldId id="341" r:id="rId9"/>
    <p:sldId id="344" r:id="rId10"/>
    <p:sldId id="345" r:id="rId11"/>
    <p:sldId id="343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4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22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guamatics.com/what-text-mining-text-analytics-and-natural-language-processing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/>
              <a:t>Text Mining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5503003" cy="4392612"/>
          </a:xfrm>
        </p:spPr>
        <p:txBody>
          <a:bodyPr/>
          <a:lstStyle/>
          <a:p>
            <a:pPr marL="457200" indent="-457200">
              <a:buFontTx/>
              <a:buAutoNum type="arabicParenR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(anche detto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è una tecnologia dell’Intelligenza Artificiale (AI) che utilizza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l’Elaborazione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 Linguaggio Naturale (Natural Language Processing – NLP)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trasformare il testo (dato non strutturato presente all’interno di documenti o database) in dati normalizzati e strutturati per l’analisi oppure per inserirli come input di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Apprendimento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/>
              <a:t>Cosa è il Text Mining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C4F80C-A0AC-0F76-2F05-679ADAA25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445" y="1828800"/>
            <a:ext cx="5200021" cy="29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199" y="1446404"/>
            <a:ext cx="7016721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Ampiamente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utilizzato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organizzazioni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knowledge-driven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rappresenta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grandi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Text Mining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asserzioni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altrimenti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rimarrebbero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nascoste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nell’enorme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Testuali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l’informazione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convertita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analizzata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ulteriormente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tabelle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clusterizzate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mappe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mentali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(mind map),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grafici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/>
              <a:t>Text Mining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3BE0D0-748A-F273-24C6-8B8734F6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38" y="2051208"/>
            <a:ext cx="4180063" cy="27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696604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dati strutturati creati 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possono essere integrati in database,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warehouse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business intelligence e usati per analisi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impiega una varietà molto estesa di metodologie per l’elaborazione del testo, uno dei più importanti dei quali è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 (NLP)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permette alle macchine di «leggere» il testo simulando l’abilità umana di comprendere un linguaggio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l’Inglese, Spagnolo o Cinese.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Text Mining ed NLP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300E25-1C1F-6B15-1984-E84587E9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673" y="2081358"/>
            <a:ext cx="4097606" cy="296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4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8544987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sia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(Comprensione del Linguaggio Naturale) che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Generation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quale invece simula la capacità degli esseri umani di creare testo in linguaggio naturale come per esempio nella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summarization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dell’informazione (sintesi del testo) o prendere parte ad un dialogo.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sistemi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NLP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oggi possono analizzare una quantità illimitata di dati testuali senza ovviamente avere fatica e i un modo coerente e senza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bias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Data l’enorme quantità di dati non strutturati prodotta ogni giorno dai social o da dispositivi elettronici, questo tipo di automazione è diventata essenziale.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Text Mining ed NLP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820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6443471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Individuare i principali gruppi tematici 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Classificare i documenti in categorie predefinite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 associazioni nascoste (legami tra argomenti, o tra autori, trend temporali, …)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Estrarre informazioni specifiche (es. nomi di geni, nomi di aziende, …)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Addestrare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rice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rca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Estrarre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concentti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creazione di ontologie 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ontology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Scopi principali del Text Mining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F732AA-FE60-05C1-2A12-C05568BC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68" y="2051299"/>
            <a:ext cx="5273045" cy="31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https://www.linguamatics.com/what-text-mining-text-analytics-and-natural-language-processing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purl.org/dc/elements/1.1/"/>
    <ds:schemaRef ds:uri="679261c3-551f-4e86-913f-177e0e529669"/>
    <ds:schemaRef ds:uri="http://schemas.openxmlformats.org/package/2006/metadata/core-properties"/>
    <ds:schemaRef ds:uri="459159c4-d20a-4ff3-9b11-fbd127bd52e5"/>
    <ds:schemaRef ds:uri="http://purl.org/dc/terms/"/>
    <ds:schemaRef ds:uri="http://schemas.microsoft.com/office/infopath/2007/PartnerControls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13891</TotalTime>
  <Words>438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Text Mining</vt:lpstr>
      <vt:lpstr>Cosa è il Text Mining</vt:lpstr>
      <vt:lpstr>Text Mining</vt:lpstr>
      <vt:lpstr>Text Mining ed NLP</vt:lpstr>
      <vt:lpstr>Text Mining ed NLP</vt:lpstr>
      <vt:lpstr>Scopi principali del Text Mining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456</cp:revision>
  <dcterms:created xsi:type="dcterms:W3CDTF">2020-06-26T06:32:12Z</dcterms:created>
  <dcterms:modified xsi:type="dcterms:W3CDTF">2022-06-26T13:34:51Z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