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35"/>
  </p:notesMasterIdLst>
  <p:sldIdLst>
    <p:sldId id="256" r:id="rId6"/>
    <p:sldId id="365" r:id="rId7"/>
    <p:sldId id="367" r:id="rId8"/>
    <p:sldId id="366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3" r:id="rId24"/>
    <p:sldId id="384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43" r:id="rId3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6265" autoAdjust="0"/>
  </p:normalViewPr>
  <p:slideViewPr>
    <p:cSldViewPr snapToGrid="0" showGuides="1">
      <p:cViewPr varScale="1">
        <p:scale>
          <a:sx n="65" d="100"/>
          <a:sy n="65" d="100"/>
        </p:scale>
        <p:origin x="724" y="4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9755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di algoritmi e problemi</a:t>
            </a:r>
            <a:b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5"/>
            <a:ext cx="11269662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Possono verificarsi tre casi: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migliore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Il </a:t>
            </a:r>
            <a:r>
              <a:rPr lang="it-IT" sz="240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 X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trova al primo record (1 iterazione).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it-IT" sz="2400" b="1" i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intermedio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Il </a:t>
            </a:r>
            <a:r>
              <a:rPr lang="it-IT" sz="240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 X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trova alla metà del file (500 iterazioni).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it-IT" sz="2400" b="1" i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peggiore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Il </a:t>
            </a:r>
            <a:r>
              <a:rPr lang="it-IT" sz="240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 X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trova alla fine del file (1000 iterazioni). Per arrivarci l'algoritmo deve leggere tutto il file.</a:t>
            </a:r>
          </a:p>
          <a:p>
            <a:endParaRPr lang="it-IT" sz="24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Nell'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algoritmo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utilizza il caso peggiore, perché è quello che ne misura meglio l'efficienza dal punto di vista tecnico.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" y="410627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Temporale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466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" y="410627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Temporale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5B28AB-8720-E62B-6D01-393C590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99980"/>
            <a:ext cx="10813780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Viceversa, il caso migliore non permette di distinguere un algoritmo inefficiente da uno efficiente.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C3DAEA1-E37D-6FD0-A925-35570472C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01" y="2043166"/>
            <a:ext cx="10820526" cy="386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2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" y="410627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Calcolare la Complessità Temporale di un Algoritmo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5B28AB-8720-E62B-6D01-393C590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1399980"/>
            <a:ext cx="11269662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volte il caso medio è utile se l'algoritmo deve essere eseguito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moltissime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volte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perché il caso peggiore e quello migliore si compensano tra loro nel corso del tempo. E' comunque preferibile analizzare sempre anche il caso peggiore, perlomeno per evitare il rischio di sviluppare un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"algoritmo eterno"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19BBEF7-180E-98C2-277F-87ADAC2A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947" y="3090733"/>
            <a:ext cx="9392966" cy="300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0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5B28AB-8720-E62B-6D01-393C590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99980"/>
            <a:ext cx="10813780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 semplicità usiamo lo stesso </a:t>
            </a:r>
            <a:r>
              <a:rPr lang="it-I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costo c</a:t>
            </a: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per ogni istruzione. In realtà, il </a:t>
            </a:r>
            <a:r>
              <a:rPr lang="it-I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costo</a:t>
            </a: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it-I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computazionale</a:t>
            </a: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varia a seconda se si tratta di un'assegnazione, di un confronto, ecc.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Inoltre, per semplicità sto utilizzando uno </a:t>
            </a:r>
            <a:r>
              <a:rPr lang="it-I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pseudocodice</a:t>
            </a: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Un algoritmo scritto in pseudocodice può comunque essere implementato in un </a:t>
            </a:r>
            <a:r>
              <a:rPr lang="it-I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programma</a:t>
            </a: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utilizzando qualsiasi linguaggio di programmazione.</a:t>
            </a:r>
            <a:endParaRPr lang="it-IT" sz="2400" b="0" i="0">
              <a:solidFill>
                <a:srgbClr val="000000"/>
              </a:solidFill>
              <a:effectLst/>
              <a:latin typeface="Verdan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L'algoritmo di sopra prende in input un </a:t>
            </a:r>
            <a:r>
              <a:rPr lang="it-I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vettore M</a:t>
            </a: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composto da </a:t>
            </a:r>
            <a:r>
              <a:rPr lang="it-I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5 elementi ( length=5 )</a:t>
            </a: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 prima </a:t>
            </a:r>
            <a:r>
              <a:rPr lang="it-I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linea (1)</a:t>
            </a: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 </a:t>
            </a:r>
            <a:r>
              <a:rPr lang="it-I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l'ultima (2)</a:t>
            </a: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sono eseguite una sola volta durante l'esecuzione del </a:t>
            </a:r>
            <a:r>
              <a:rPr lang="it-I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programma (n=1)</a:t>
            </a:r>
            <a:r>
              <a:rPr lang="it-I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23B75AD8-16D2-EBD7-75AA-3D80D99D3CE5}"/>
              </a:ext>
            </a:extLst>
          </p:cNvPr>
          <p:cNvSpPr txBox="1">
            <a:spLocks/>
          </p:cNvSpPr>
          <p:nvPr/>
        </p:nvSpPr>
        <p:spPr bwMode="auto">
          <a:xfrm>
            <a:off x="397304" y="410627"/>
            <a:ext cx="112696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457200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Calcolare la Complessità Temporale di un Algoritmo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78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5B28AB-8720-E62B-6D01-393C590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99980"/>
            <a:ext cx="10813780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Viceversa, il caso migliore non permette di distinguere un algoritmo inefficiente da uno efficiente.</a:t>
            </a:r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B0CAFD71-4F5B-319A-8F68-C27ACA49FC3B}"/>
              </a:ext>
            </a:extLst>
          </p:cNvPr>
          <p:cNvSpPr txBox="1">
            <a:spLocks/>
          </p:cNvSpPr>
          <p:nvPr/>
        </p:nvSpPr>
        <p:spPr bwMode="auto">
          <a:xfrm>
            <a:off x="397304" y="410627"/>
            <a:ext cx="112696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457200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Calcolare la Complessità Temporale di un Algoritmo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607FD7F-ACAC-879F-C08B-D9B61A863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06" y="2318480"/>
            <a:ext cx="10340199" cy="30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5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5B28AB-8720-E62B-6D01-393C590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99980"/>
            <a:ext cx="10813780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calcolo si complica un po' quando devo analizzare i cicli.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ciclo esterno: </a:t>
            </a:r>
            <a:r>
              <a:rPr lang="it-IT" sz="240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seconda linea del codice è un'iterazione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va dal primo elemento del vettore (i=0) al penultimo (i=length-2) ossia 5-2=3 ( incluso 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Negli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il primo elemento dell'array ha sempre l'indice uguale a 0. Quindi l'ultimo elemento del vettore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M[5]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 M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[4]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E' opportuno non confondersi.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B0CAFD71-4F5B-319A-8F68-C27ACA49FC3B}"/>
              </a:ext>
            </a:extLst>
          </p:cNvPr>
          <p:cNvSpPr txBox="1">
            <a:spLocks/>
          </p:cNvSpPr>
          <p:nvPr/>
        </p:nvSpPr>
        <p:spPr bwMode="auto">
          <a:xfrm>
            <a:off x="397304" y="410627"/>
            <a:ext cx="112696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457200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Calcolare la Complessità Temporale di un Algoritmo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E6D943E-58AE-3F13-DC03-B8B8CDBD7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232" y="4236762"/>
            <a:ext cx="7824169" cy="252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2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5B28AB-8720-E62B-6D01-393C590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99980"/>
            <a:ext cx="55217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Quindi, 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ciclo compie n-1 iterazioni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dove n=5.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Tuttavia, per calcolare la complessità devo considerare anche 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test di chiusura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del ciclo.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it-IT" sz="2400" b="0" i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riga di codice viene eseguita anche quando la condizione (i≤M.length) non viene soddisfatta e il programma esce dall'iterazione.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B0CAFD71-4F5B-319A-8F68-C27ACA49FC3B}"/>
              </a:ext>
            </a:extLst>
          </p:cNvPr>
          <p:cNvSpPr txBox="1">
            <a:spLocks/>
          </p:cNvSpPr>
          <p:nvPr/>
        </p:nvSpPr>
        <p:spPr bwMode="auto">
          <a:xfrm>
            <a:off x="397304" y="410627"/>
            <a:ext cx="112696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457200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Calcolare la Complessità Temporale di un Algoritmo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8D7C30B-B5C4-0568-768A-577C83140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277" y="1399980"/>
            <a:ext cx="4932629" cy="521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6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5B28AB-8720-E62B-6D01-393C590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99980"/>
            <a:ext cx="4236857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Quindi, </a:t>
            </a:r>
            <a:r>
              <a:rPr lang="it-IT" sz="2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ciclo compie n-1 iterazioni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dove n=5.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Pertanto, la seconda linea del codice viene eseguita (n-1)+1 volte ossia </a:t>
            </a:r>
            <a:r>
              <a:rPr lang="it-IT" sz="24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volte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/>
            <a:endParaRPr lang="it-IT" sz="2400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questo punto scrivo n nella colonna vicino alla riga di codice.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it-IT" sz="2400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B0CAFD71-4F5B-319A-8F68-C27ACA49FC3B}"/>
              </a:ext>
            </a:extLst>
          </p:cNvPr>
          <p:cNvSpPr txBox="1">
            <a:spLocks/>
          </p:cNvSpPr>
          <p:nvPr/>
        </p:nvSpPr>
        <p:spPr bwMode="auto">
          <a:xfrm>
            <a:off x="397304" y="410627"/>
            <a:ext cx="112696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457200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Calcolare la Complessità Temporale di un Algoritmo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9ADB5B9-C261-83A0-2EAC-584517D5F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01" y="1635608"/>
            <a:ext cx="7078173" cy="458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4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B0CAFD71-4F5B-319A-8F68-C27ACA49FC3B}"/>
              </a:ext>
            </a:extLst>
          </p:cNvPr>
          <p:cNvSpPr txBox="1">
            <a:spLocks/>
          </p:cNvSpPr>
          <p:nvPr/>
        </p:nvSpPr>
        <p:spPr bwMode="auto">
          <a:xfrm>
            <a:off x="397304" y="410627"/>
            <a:ext cx="112696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457200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Calcolare la Complessità Temporale di un Algoritmo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9B29AE2-0E1B-3111-3F28-B1B4B46C9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94" y="1049574"/>
            <a:ext cx="10809773" cy="3603257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1012721" y="4601698"/>
            <a:ext cx="10962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ciclo interno: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 3 c'è il secondo ciclo interno (j) che analizza gli elementi del vettore a partire dalla posizione i+1 fino all'ultimo length-1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(compreso)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ossia n-1.</a:t>
            </a:r>
          </a:p>
        </p:txBody>
      </p:sp>
    </p:spTree>
    <p:extLst>
      <p:ext uri="{BB962C8B-B14F-4D97-AF65-F5344CB8AC3E}">
        <p14:creationId xmlns:p14="http://schemas.microsoft.com/office/powerpoint/2010/main" val="2029271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5B28AB-8720-E62B-6D01-393C590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119" y="1736037"/>
            <a:ext cx="5502041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Attenzione</a:t>
            </a:r>
            <a:r>
              <a:rPr lang="it-IT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 nel precedente caso n-1 indica l'ultimo elemento dell'array. L'array è composto da 5 elementi (n=5) ma il primo elemento parte dalla posizione zero (M[0]). </a:t>
            </a:r>
            <a:r>
              <a:rPr lang="it-IT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Pertanto l'ultimo elemento è M[4] ossia n-1=4. </a:t>
            </a:r>
            <a:endParaRPr lang="it-IT" sz="24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Quindi, compie </a:t>
            </a:r>
            <a:r>
              <a:rPr lang="it-IT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n-(i+1) </a:t>
            </a:r>
            <a:r>
              <a:rPr lang="it-IT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iterazioni ossia </a:t>
            </a:r>
            <a:r>
              <a:rPr lang="it-IT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n-i-1</a:t>
            </a:r>
            <a:r>
              <a:rPr lang="it-IT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uterazioni per ogni </a:t>
            </a:r>
            <a:r>
              <a:rPr lang="it-IT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it-IT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dove </a:t>
            </a:r>
            <a:r>
              <a:rPr lang="it-IT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n=5</a:t>
            </a:r>
            <a:r>
              <a:rPr lang="it-IT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it-IT" sz="2400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B0CAFD71-4F5B-319A-8F68-C27ACA49FC3B}"/>
              </a:ext>
            </a:extLst>
          </p:cNvPr>
          <p:cNvSpPr txBox="1">
            <a:spLocks/>
          </p:cNvSpPr>
          <p:nvPr/>
        </p:nvSpPr>
        <p:spPr bwMode="auto">
          <a:xfrm>
            <a:off x="397304" y="410627"/>
            <a:ext cx="112696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457200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Calcolare la Complessità Temporale di un Algoritmo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572" y="1217232"/>
            <a:ext cx="5536394" cy="3187620"/>
          </a:xfrm>
          <a:prstGeom prst="rect">
            <a:avLst/>
          </a:prstGeom>
        </p:spPr>
      </p:pic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F15B28AB-8720-E62B-6D01-393C590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6591" y="4601496"/>
            <a:ext cx="5502041" cy="3054307"/>
          </a:xfrm>
        </p:spPr>
        <p:txBody>
          <a:bodyPr/>
          <a:lstStyle/>
          <a:p>
            <a:r>
              <a:rPr lang="it-IT" sz="2400" b="1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Es. </a:t>
            </a:r>
            <a:r>
              <a:rPr lang="it-IT" sz="240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M.length</a:t>
            </a:r>
            <a:r>
              <a:rPr lang="it-IT" sz="24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5</a:t>
            </a: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it-IT" sz="2400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91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8" y="1213805"/>
            <a:ext cx="11411677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di un algoritmo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efficienza di un algoritmo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 si riferisce dunque alle risorse di calcolo richieste. I problemi sono classificati in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differenti classi di complessità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base all'efficienza del migliore algoritmo noto in grado di risolvere quello specifico problema.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distinzione informale, ma di grande rilievo, è quella posta tra i cosiddetti problemi facili, di cui si conoscono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risoluzione efficienti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difficili, di cui gli unici algoritmi noti non sono efficienti.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di algoritmi e problemi</a:t>
            </a:r>
            <a:b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643" y="4381100"/>
            <a:ext cx="4516797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B0CAFD71-4F5B-319A-8F68-C27ACA49FC3B}"/>
              </a:ext>
            </a:extLst>
          </p:cNvPr>
          <p:cNvSpPr txBox="1">
            <a:spLocks/>
          </p:cNvSpPr>
          <p:nvPr/>
        </p:nvSpPr>
        <p:spPr bwMode="auto">
          <a:xfrm>
            <a:off x="397304" y="410627"/>
            <a:ext cx="112696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457200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Calcolare la Complessità Temporale di un Algoritmo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229" y="1449907"/>
            <a:ext cx="9487900" cy="51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14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5B28AB-8720-E62B-6D01-393C590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119" y="1736037"/>
            <a:ext cx="5502041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Pertanto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terza riga del codice viene eseguita (n-i-1)+1 volte ossia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n-i volte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ogni i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 quante volte varia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Guardando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ciclo esterno l'indice i varia da 0 a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n-2.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Quindi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calcolare il numero di volte che viene eseguito il ciclo interno devo calcolare la seguente sommatoria.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it-IT" sz="2400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B0CAFD71-4F5B-319A-8F68-C27ACA49FC3B}"/>
              </a:ext>
            </a:extLst>
          </p:cNvPr>
          <p:cNvSpPr txBox="1">
            <a:spLocks/>
          </p:cNvSpPr>
          <p:nvPr/>
        </p:nvSpPr>
        <p:spPr bwMode="auto">
          <a:xfrm>
            <a:off x="397304" y="410627"/>
            <a:ext cx="112696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457200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Calcolare la Complessità Temporale di un Algoritmo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224" y="2305744"/>
            <a:ext cx="4740999" cy="242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47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5B28AB-8720-E62B-6D01-393C590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120" y="1399980"/>
            <a:ext cx="3953358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semplificare il calcolo scorporo la sommatoria in tre distinti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questo punto risolvo le tre sommatorie singolarmente, generalizzando il numero delle esecuzioni per n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prima componente viene eseguita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n(n-1) volte</a:t>
            </a:r>
            <a:r>
              <a:rPr lang="it-IT" sz="2400" dirty="0"/>
              <a:t>.</a:t>
            </a: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B0CAFD71-4F5B-319A-8F68-C27ACA49FC3B}"/>
              </a:ext>
            </a:extLst>
          </p:cNvPr>
          <p:cNvSpPr txBox="1">
            <a:spLocks/>
          </p:cNvSpPr>
          <p:nvPr/>
        </p:nvSpPr>
        <p:spPr bwMode="auto">
          <a:xfrm>
            <a:off x="397304" y="410627"/>
            <a:ext cx="112696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457200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Calcolare la Complessità Temporale di un Algoritmo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844" y="2408883"/>
            <a:ext cx="6013724" cy="171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02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B0CAFD71-4F5B-319A-8F68-C27ACA49FC3B}"/>
              </a:ext>
            </a:extLst>
          </p:cNvPr>
          <p:cNvSpPr txBox="1">
            <a:spLocks/>
          </p:cNvSpPr>
          <p:nvPr/>
        </p:nvSpPr>
        <p:spPr bwMode="auto">
          <a:xfrm>
            <a:off x="397304" y="410627"/>
            <a:ext cx="112696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457200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Calcolare la Complessità Temporale di un Algoritmo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77" y="1303416"/>
            <a:ext cx="8564073" cy="529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04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5B28AB-8720-E62B-6D01-393C590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304" y="1399980"/>
            <a:ext cx="11269662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seconda componente viene eseguita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(n-2)(n-1)/2 volte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secondo la formula di Gauss delle serie divergenti.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it-IT" sz="2400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B0CAFD71-4F5B-319A-8F68-C27ACA49FC3B}"/>
              </a:ext>
            </a:extLst>
          </p:cNvPr>
          <p:cNvSpPr txBox="1">
            <a:spLocks/>
          </p:cNvSpPr>
          <p:nvPr/>
        </p:nvSpPr>
        <p:spPr bwMode="auto">
          <a:xfrm>
            <a:off x="397304" y="410627"/>
            <a:ext cx="112696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457200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Calcolare la Complessità Temporale di un Algoritmo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950" y="1796766"/>
            <a:ext cx="6988069" cy="499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86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5B28AB-8720-E62B-6D01-393C590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83753"/>
            <a:ext cx="10747449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sommo tutte le componenti tra loro e svolgo i relativi passaggi algebrici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B0CAFD71-4F5B-319A-8F68-C27ACA49FC3B}"/>
              </a:ext>
            </a:extLst>
          </p:cNvPr>
          <p:cNvSpPr txBox="1">
            <a:spLocks/>
          </p:cNvSpPr>
          <p:nvPr/>
        </p:nvSpPr>
        <p:spPr bwMode="auto">
          <a:xfrm>
            <a:off x="397304" y="410627"/>
            <a:ext cx="112696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457200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Calcolare la Complessità Temporale di un Algoritmo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71" y="1823470"/>
            <a:ext cx="5259400" cy="475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67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5B28AB-8720-E62B-6D01-393C590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119" y="1736037"/>
            <a:ext cx="5502041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 3 del ciclo interno viene eseguita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0.5n</a:t>
            </a:r>
            <a:r>
              <a:rPr lang="it-IT" sz="2400" b="1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+ 0.5n - 1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volte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 in questo caso devo aggiungere l'ultimo confronto di uscita della 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Quindi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linea 3 viene eseguita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0.5n</a:t>
            </a:r>
            <a:r>
              <a:rPr lang="it-IT" sz="2400" b="1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+ 0.5n volte</a:t>
            </a: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B0CAFD71-4F5B-319A-8F68-C27ACA49FC3B}"/>
              </a:ext>
            </a:extLst>
          </p:cNvPr>
          <p:cNvSpPr txBox="1">
            <a:spLocks/>
          </p:cNvSpPr>
          <p:nvPr/>
        </p:nvSpPr>
        <p:spPr bwMode="auto">
          <a:xfrm>
            <a:off x="397304" y="410627"/>
            <a:ext cx="112696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457200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Calcolare la Complessità Temporale di un Algoritmo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160" y="2294315"/>
            <a:ext cx="5616576" cy="260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83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5B28AB-8720-E62B-6D01-393C590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119" y="1264089"/>
            <a:ext cx="10688455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 4 viene eseguita ogni iterazione del ciclo interno (salvo il confronto finale di uscita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Quindi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linea 4 viene eseguita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0.5n</a:t>
            </a:r>
            <a:r>
              <a:rPr lang="it-IT" sz="2400" b="1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+ 0.5n - 1 volte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it-IT" sz="2400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B0CAFD71-4F5B-319A-8F68-C27ACA49FC3B}"/>
              </a:ext>
            </a:extLst>
          </p:cNvPr>
          <p:cNvSpPr txBox="1">
            <a:spLocks/>
          </p:cNvSpPr>
          <p:nvPr/>
        </p:nvSpPr>
        <p:spPr bwMode="auto">
          <a:xfrm>
            <a:off x="397304" y="410627"/>
            <a:ext cx="112696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457200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Calcolare la Complessità Temporale di un Algoritmo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556" y="2709161"/>
            <a:ext cx="10010607" cy="331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98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5B28AB-8720-E62B-6D01-393C590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119" y="1264089"/>
            <a:ext cx="10688455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 4 viene eseguita ogni iterazione del ciclo interno (salvo il confronto finale di uscita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Quindi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linea 4 viene eseguita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0.5n</a:t>
            </a:r>
            <a:r>
              <a:rPr lang="it-IT" sz="2400" b="1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+ 0.5n - 1 volte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it-IT" sz="2400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itolo 4">
            <a:extLst>
              <a:ext uri="{FF2B5EF4-FFF2-40B4-BE49-F238E27FC236}">
                <a16:creationId xmlns:a16="http://schemas.microsoft.com/office/drawing/2014/main" id="{B0CAFD71-4F5B-319A-8F68-C27ACA49FC3B}"/>
              </a:ext>
            </a:extLst>
          </p:cNvPr>
          <p:cNvSpPr txBox="1">
            <a:spLocks/>
          </p:cNvSpPr>
          <p:nvPr/>
        </p:nvSpPr>
        <p:spPr bwMode="auto">
          <a:xfrm>
            <a:off x="397304" y="410627"/>
            <a:ext cx="112696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457200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cap="none" baseline="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Calcolare la Complessità Temporale di un Algoritmo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556" y="2709161"/>
            <a:ext cx="10010607" cy="331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76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574294" y="13354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/>
              <a:t>https://it.wikipedia.org/wiki/Teoria_della_complessit%C3%A0_computazionale</a:t>
            </a:r>
          </a:p>
        </p:txBody>
      </p:sp>
      <p:sp>
        <p:nvSpPr>
          <p:cNvPr id="4" name="Rettangolo 3"/>
          <p:cNvSpPr/>
          <p:nvPr/>
        </p:nvSpPr>
        <p:spPr>
          <a:xfrm>
            <a:off x="477519" y="2203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https://www.andreaminini.com/informatica/algoritmo/complessita-algoritmo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5"/>
            <a:ext cx="8387397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 esempio la maggior parte della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fonda sull'esistenza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problemi ritenuti difficili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enorme rilevanza lo studio di tali problemi, poiché, qualora si dimostrasse l'esistenza di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efficiente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un problema ritenuto difficile, i sistemi crittografici basati su di esso non sarebbero più sicuri.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L'esecuzione di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implica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costo economico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dovuto all'utilizzo delle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risorse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 memoria, traffico sulla rete, spazio su disco, ecc. ) e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elaborazione.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" y="410627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di algoritmi e problemi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06" y="2656915"/>
            <a:ext cx="2837889" cy="213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1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5"/>
            <a:ext cx="7365421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spaziale: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riguarda l'utilizzo delle risorse da parte di un programma.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temporale: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riguarda il tempo di esecuzione di un programma.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Nello sviluppo di un algoritmo è particolarmente importante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temporale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spaziale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meno importante, in quanto spesso compensata dai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progressi tecnologici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 componenti hardware del computer ( es. hard disk e memorie ram più capienti ).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" y="410627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di algoritmi e problemi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84" y="2092978"/>
            <a:ext cx="3488582" cy="28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7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5"/>
            <a:ext cx="11269662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temporale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cresce al crescere della 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dimensione n dei dati in input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Per dimensione dell'input intendiamo la quantità dei dati in input di un algoritmo.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tempo di esecuzione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algoritmo è strettamente legato al funzionamento di un algoritmo. Per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raggiungere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obiettivo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esistono algoritmi più efficienti di altri.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" y="410627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Temporale</a:t>
            </a:r>
            <a:endParaRPr lang="it-IT" dirty="0"/>
          </a:p>
        </p:txBody>
      </p:sp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FC3B4118-5EFA-0A78-5CF5-CD5136CE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30" y="4163296"/>
            <a:ext cx="10057939" cy="269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9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5"/>
            <a:ext cx="11269662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Esistono anche altri fattori che possono influenzare il tempo di esecuzione ma in un'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 dell'algoritmo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non vanno considerati.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Esempio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Nel computo della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algoritmo non vanno considerati gli aspetti hardware,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velocità del processore (cpu)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né le tecniche di compilazione, il compilatore o il linguaggi di programmazione utilizzato.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informatica per calcolare la complessità computazionale di un algoritmo si utilizza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l'analisi asintotica. 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uttavia, l'analisi asintotica è uno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strumento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matematica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si applica alle funzioni, mentre il tempo di esecuzione non lo è.</a:t>
            </a:r>
            <a:endParaRPr lang="it-IT" sz="24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" y="410627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Temporale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038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5"/>
            <a:ext cx="11269662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Quindi, per usare l'analisi asintotica devo 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trasformare il tempo di esecuzione dell'algoritmo in una funzione T(n)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funzione della dimensione n dei dati input. In genere la funzione T(n) misura il numero di comandi eseguiti dall'algoritmo.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un'istanza di dimensione n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nel caso peggiore l'algoritmo ha una complessità temporale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O(f(n)) se T(n)=O(f(n)).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Dove n è il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numero delle righe eseguite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 dimensione n dei dati ) mentre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f(n)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limite superiore del tempo di esecuzione dell'algoritmo nell'ipotesi peggiore.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" y="410627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Temporale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389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5"/>
            <a:ext cx="11269662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Oltre a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grande si utilizzano anche le altre notazioni del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calcolo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asintotico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omega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(Ω)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theta 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(θ)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Qui ci limitiamo ad accennare la loro esistenza per non appesantire la spiegazione. La differenza tra O, Ω e θ è la delimitazione superiore, inferiore o media della funzione T(n). Per approfondire la differenza rimando alla lettura del </a:t>
            </a:r>
            <a:r>
              <a:rPr lang="it-IT" sz="24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calcolo asintotico</a:t>
            </a:r>
            <a:r>
              <a:rPr lang="it-IT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" y="410627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Temporale</a:t>
            </a:r>
            <a:endParaRPr lang="it-IT" dirty="0"/>
          </a:p>
        </p:txBody>
      </p:sp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BF7D5C6-DD84-5C3E-A6BD-E8D30CBA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775" y="3428999"/>
            <a:ext cx="7641833" cy="31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3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5"/>
            <a:ext cx="11269662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ogni caso, per valutare la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di un algoritmo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utilizza sempre l'ipotesi del 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peggiore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Perché si utilizza il caso peggiore? 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Facciamo un esempio pratico, un algoritmo cerca sequenzialmente un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 X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un file composto da </a:t>
            </a:r>
            <a:r>
              <a:rPr lang="it-IT" sz="2400" b="1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1000 record</a:t>
            </a:r>
            <a:r>
              <a:rPr lang="it-IT" sz="24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partendo dal primo all'ultimo.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" y="410627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 Temporale</a:t>
            </a:r>
            <a:endParaRPr lang="it-IT" dirty="0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2697796-35FC-50D8-5330-4D2236D8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98" y="4249801"/>
            <a:ext cx="10873268" cy="232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53299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azioni di grigio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79261c3-551f-4e86-913f-177e0e529669"/>
    <ds:schemaRef ds:uri="459159c4-d20a-4ff3-9b11-fbd127bd52e5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18701</TotalTime>
  <Words>1573</Words>
  <Application>Microsoft Office PowerPoint</Application>
  <PresentationFormat>Widescreen</PresentationFormat>
  <Paragraphs>157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9" baseType="lpstr">
      <vt:lpstr>Arial</vt:lpstr>
      <vt:lpstr>Arial Narrow</vt:lpstr>
      <vt:lpstr>Calibri</vt:lpstr>
      <vt:lpstr>Courier New</vt:lpstr>
      <vt:lpstr>Gill Sans MT</vt:lpstr>
      <vt:lpstr>Tahoma</vt:lpstr>
      <vt:lpstr>Verdana</vt:lpstr>
      <vt:lpstr>Wingdings</vt:lpstr>
      <vt:lpstr>Wingdings 2</vt:lpstr>
      <vt:lpstr>elenco puntato</vt:lpstr>
      <vt:lpstr>Complessità di algoritmi e problemi </vt:lpstr>
      <vt:lpstr>Complessità di algoritmi e problemi </vt:lpstr>
      <vt:lpstr>Complessità di algoritmi e problemi</vt:lpstr>
      <vt:lpstr>Complessità di algoritmi e problemi</vt:lpstr>
      <vt:lpstr>Complessità Temporale</vt:lpstr>
      <vt:lpstr>Complessità Temporale</vt:lpstr>
      <vt:lpstr>Complessità Temporale</vt:lpstr>
      <vt:lpstr>Complessità Temporale</vt:lpstr>
      <vt:lpstr>Complessità Temporale</vt:lpstr>
      <vt:lpstr>Complessità Temporale</vt:lpstr>
      <vt:lpstr>Complessità Temporale</vt:lpstr>
      <vt:lpstr>Calcolare la Complessità Temporale di un Algoritmo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</cp:lastModifiedBy>
  <cp:revision>608</cp:revision>
  <dcterms:created xsi:type="dcterms:W3CDTF">2020-06-26T06:32:12Z</dcterms:created>
  <dcterms:modified xsi:type="dcterms:W3CDTF">2023-04-15T23:05:57Z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