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2"/>
  </p:notesMasterIdLst>
  <p:sldIdLst>
    <p:sldId id="256" r:id="rId6"/>
    <p:sldId id="319" r:id="rId7"/>
    <p:sldId id="363" r:id="rId8"/>
    <p:sldId id="364" r:id="rId9"/>
    <p:sldId id="365" r:id="rId10"/>
    <p:sldId id="343" r:id="rId11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4" autoAdjust="0"/>
    <p:restoredTop sz="96265" autoAdjust="0"/>
  </p:normalViewPr>
  <p:slideViewPr>
    <p:cSldViewPr snapToGrid="0" showGuides="1">
      <p:cViewPr varScale="1">
        <p:scale>
          <a:sx n="68" d="100"/>
          <a:sy n="68" d="100"/>
        </p:scale>
        <p:origin x="84" y="6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/>
              <a:t>Fondamenti di Cybersicurezza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778612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Cybersecurity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occupa della protezione di sistemi connessi ad Internet come hardware, software e dati provenienti dalle minacce informatiche.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insieme di tecniche è usato da individui e imprese per proteggersi contro accessi non autorizzati ai data center e altri sistemi computerizzati.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Pertanto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Cybersecurity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la prassi per proteggere i sistemi, le reti e i programmi da attacchi digitali.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attacchi informatici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solitamente finalizzati all'accesso, alla trasformazione, o alla distruzione di informazioni sensibili, nonchè all'estorsione di denaro dagli utenti o all'interruzione dei normali processi aziendali.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Fondamenti di Cybersicurezza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D2C13F2-9BD4-FDCA-3C14-77085C544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637" y="2484983"/>
            <a:ext cx="3402066" cy="226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4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778612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Potente Strategia di Cybersicurezza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 fornire una buona sicurezza contro attacchi malevoli progettati per accedere, modificare, cancellare o estorcere i dati sensibili delle organizzazioni e dei sistemi degli utenti.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Cybersicurezza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anche funzionale nel prevenire gli attacchi che hanno lo scopo di disabilitare o disgregare le operazioni di un sistema o di un dispositivo.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L'implementazione di misure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Cybersicurezza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efficaci è particolarmente impegnativa oggi perchè ci sono più dispositivi a disposizione degli hacker che stanno diventando sempre più innovativi. </a:t>
            </a:r>
          </a:p>
          <a:p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Fondamenti di Cybersicurezza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3CA92C4-9E3F-9CDF-2E7C-94A922AAA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849" y="2275608"/>
            <a:ext cx="3618264" cy="202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4119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l'incremento del numero di utenti, dispositivi e programmi nell'impresa moderna, l'importaanza della cybersicurezza continua a crescere.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l'aumentare del diluvio dei dati, molti di essi sono sensibili e confidenziali.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crescente volume e la sofisticazione degli attacchi informatici e delle tecniche di attacco composto, il problema dei cyber attacchi diventa sempre più importante.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campo della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Cybersicurezza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 essere suddiviso in diverse sezioni, il coordinamento delle quali all'interno dell'organizzazione è cruciale per il successo di un programma di cybersicurezza.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Mantenere la Cybersicurezza è un terreno in costante evoluzione ed una sfida per tutte le organizzazioni e le company. Gli approcci reattivi tradizionali, in cui le risorse sono messe sul piatto per proteggere i sistemi contro le più grandi minacce conosciute, mentre le minacce meno conosciute sono indifese.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Perchè la Cybersicurezza è importante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086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6427794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 delle Applicazioni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 dei dati e delle informazioni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 di rete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Pianificazione del Disaster Recovery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Pianificazione della continuità di Business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 Operazionale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 del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 delle Infrastrutture critiche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 Fisica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Educazione dell'Utente Finale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Classificazione dei diversi tipi di Cybersicurezza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958CAB8-285E-783F-619C-5D470BF8A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810" y="2321168"/>
            <a:ext cx="5249816" cy="29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2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dazioni di grigio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Props1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EF378BC-F4D0-4510-B4EC-07B6EFE18CF8}">
  <ds:schemaRefs>
    <ds:schemaRef ds:uri="679261c3-551f-4e86-913f-177e0e529669"/>
    <ds:schemaRef ds:uri="http://purl.org/dc/terms/"/>
    <ds:schemaRef ds:uri="459159c4-d20a-4ff3-9b11-fbd127bd52e5"/>
    <ds:schemaRef ds:uri="c58f2efd-82a8-4ecf-b395-8c25e928921d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14267</TotalTime>
  <Words>394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5" baseType="lpstr">
      <vt:lpstr>Arial</vt:lpstr>
      <vt:lpstr>Arial Narrow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Fondamenti di Cybersicurezza</vt:lpstr>
      <vt:lpstr>Fondamenti di Cybersicurezza</vt:lpstr>
      <vt:lpstr>Fondamenti di Cybersicurezza</vt:lpstr>
      <vt:lpstr>Perchè la Cybersicurezza è importante</vt:lpstr>
      <vt:lpstr>Classificazione dei diversi tipi di Cybersicurezza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505</cp:revision>
  <dcterms:created xsi:type="dcterms:W3CDTF">2020-06-26T06:32:12Z</dcterms:created>
  <dcterms:modified xsi:type="dcterms:W3CDTF">2022-12-16T01:10:10Z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