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3"/>
  </p:notesMasterIdLst>
  <p:sldIdLst>
    <p:sldId id="256" r:id="rId6"/>
    <p:sldId id="319" r:id="rId7"/>
    <p:sldId id="363" r:id="rId8"/>
    <p:sldId id="364" r:id="rId9"/>
    <p:sldId id="365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6" r:id="rId21"/>
    <p:sldId id="381" r:id="rId22"/>
    <p:sldId id="382" r:id="rId23"/>
    <p:sldId id="383" r:id="rId24"/>
    <p:sldId id="384" r:id="rId25"/>
    <p:sldId id="385" r:id="rId26"/>
    <p:sldId id="366" r:id="rId27"/>
    <p:sldId id="367" r:id="rId28"/>
    <p:sldId id="369" r:id="rId29"/>
    <p:sldId id="368" r:id="rId30"/>
    <p:sldId id="370" r:id="rId31"/>
    <p:sldId id="343" r:id="rId3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noto anche come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riferisce alle soluzioni di sicurezza installate sui dispositivi finali, come computer, laptop,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smartphone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Queste soluzioni includono funzionalità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antivirus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antispyware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mira a proteggere i dispositivi dagli attacchi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minacce informatiche, oltre a garantire la sicurezza dei dati e la conformità alle politiche di sicurezza dell'organizzazione.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2240384"/>
            <a:ext cx="4206368" cy="24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22962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(Virtual Private Network): Una VPN è una rete privata virtuale che consente di creare una connessione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una rete pubblica, come Internet.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utilizzate per proteggere la privacy e la sicurezza delle comunicazioni, consentendo agli utenti di accedere in modo sicuro alle risorse di rete da posizioni remote e di crittografare il traffico di rete per prevenire l'intercettazione e l'accesso non autorizzato.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01" y="2029439"/>
            <a:ext cx="4490429" cy="32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544304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SIEM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Information and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Management): Il SIEM è una piattaforma di gestione delle informazioni e degli eventi di sicurezza che raccoglie, analizza e correla i dati da diverse fonti all'interno di un'infrastruttura IT. Il SIEM aiuta a identificare attività sospette o anomalie di sicurezza, genera avvisi in tempo reale e consente di analizzare i dati per rilevare e rispondere agli incidenti di sicurezza.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5" y="1539976"/>
            <a:ext cx="5627833" cy="37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238864"/>
            <a:ext cx="11163909" cy="32868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La soluzione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progettata per prevenire la perdita o la divulgazione non autorizzata di dati sensibili. Utilizza tecnologie come il monitoraggio del traffico di rete, la scansione dei dati in movimento e a riposo, la classificazione dei dati e le politiche di protezione per individuare e bloccare le potenziali violazioni di dati sensibili, come la divulgazione di informazioni personali o confidenziali.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3334033"/>
            <a:ext cx="7599260" cy="33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229629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HIDS/NIDS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(Host-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System/Network-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System):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di rilevamento delle intrusioni che monitorano e analizzano l'attività di rete e del sistema operativo per rilevare potenziali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Gli HIDS sono installati su singoli dispositivi finali e rilevano attività sospette sul dispositivo stesso, mentre i NIDS monitorano il traffico di rete per identificare intrusioni o anomalie sulla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20" y="1880278"/>
            <a:ext cx="4699818" cy="3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5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1089995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sistema che fornisce protezione contro le minacce associate alle email, come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spam. Questi gateway analizzano e filtrano il traffico delle email in arrivo e in uscita, utilizzando tecniche di rilevamento delle minacce, firme antivirus, filtri antispam e regole personalizzabili per bloccare le email dannose e indesiderate.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Altri Sistemi </a:t>
            </a:r>
            <a:r>
              <a:rPr lang="it-IT" dirty="0"/>
              <a:t>di </a:t>
            </a:r>
            <a:r>
              <a:rPr lang="it-IT" dirty="0" smtClean="0"/>
              <a:t>Sicurezza (VPN, SIEM, DLP, HIDS/NIDS…)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3" y="3575979"/>
            <a:ext cx="7116229" cy="31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46404"/>
            <a:ext cx="828181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giocano un ruolo significativo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offrendo vantaggi come l'isolamento, la flessibilità e la gestione centralizzata delle risorse.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Ecco alcuni esempi di come la virtualizzazione viene utilizzata nella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offre un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flessibile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implementare soluzioni di sicurezza, consentendo di ridurre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semplificare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migliorare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resilienza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è importante considerare anche la sicurezza dei componenti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stessi, come le vulnerabilità delle VM, la gestione delle credenziali di accesso e le minacce specifiche legate alla virtualizzazione, per garantire una protezione completa.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46" y="2616455"/>
            <a:ext cx="3109252" cy="25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5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577810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server: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dei server consente di eseguire più macchine virtuali (VM) su un singolo server fisico.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offre un'ulteriore protezione e isolamento tra le diverse applicazioni e i servizi ospitati sullo stesso server. In caso di compromissione di una VM, le altre rimangono intatte, limitando la diffusione di eventuali minacce.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36" y="1931732"/>
            <a:ext cx="6153867" cy="36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10586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reti: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delle reti consente di creare reti virtuali separate all'interno di una rete fisica.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può contribuire a migliorare la sicurezza separando i diversi segmenti di rete, consentendo una gestione granulare degli accessi e delle politiche di sicurezza per ciascuna rete virtuale.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90" y="2164940"/>
            <a:ext cx="6734621" cy="32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5020262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desktop: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virtualizzazione dei desktop permette agli utenti di accedere a un desktop virtuale ospitato su un server centrale.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offre un maggiore controllo sulla sicurezza, poiché i dati e le applicazioni sensibili rimangono nel data center anziché essere distribuiti su dispositivi remoti. In caso di smarrimento o furto del dispositivo, i dati rimangono al sicuro nel server centrale.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41" y="1724178"/>
            <a:ext cx="5567565" cy="43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occupa della protezione di sistemi connessi ad Internet come hardware, software e dati provenienti dalle minacce informatiche.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insieme di tecniche è usato da individui e imprese per proteggersi contro accessi non autorizzati ai data center e altri sistemi computerizzati.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prassi per proteggere i sistemi, le reti e i programmi da attacchi digitali.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informatici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solitamente finalizzati all'accesso, alla trasformazione, o alla distruzione di informazioni sensibili, nonchè all'estorsione di denaro dagli utenti o all'interruzione dei normali processi aziendali.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2C13F2-9BD4-FDCA-3C14-77085C54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37" y="2484983"/>
            <a:ext cx="3402066" cy="22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6" y="1401434"/>
            <a:ext cx="4695797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virtuali sono ambienti isolati che consentono di eseguire applicazioni o file sospetti in un ambiente controllato e separato. Questo aiuta a mitigare il rischio di esecuzione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di comportamenti dannosi, poiché qualsiasi attività dannosa viene confinata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compromettere il sistema ospitante.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93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6" y="1401434"/>
            <a:ext cx="5157913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Virtualizzazione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test di sicurezza: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virtualizzazione viene ampiamente utilizzata per eseguire test di sicurezza e analisi delle vulnerabilità.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ricercatori di sicurezza e i professionisti del settore possono creare ambienti virtuali per simulare attacchi, testare patch di sicurezza e valutare la resilienza di un sistema o di un'applicazione senza compromettere l'ambiente di produzione.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virtualizzazione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793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705419"/>
            <a:ext cx="477445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funzioni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(Computer Security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Team),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(Security Operations Center)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(Information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Analysis Center) sono strettamente connesse e spesso lavorano in collaborazione per garantire la sicurezza informatica di un'organizzazione o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comunità.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</a:t>
            </a:r>
            <a:r>
              <a:rPr lang="it-IT" dirty="0" smtClean="0"/>
              <a:t>ISAC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2" y="2009403"/>
            <a:ext cx="7275991" cy="37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42627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(Computer Security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team dedicato alla gestione degli incidenti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suo obiettivo principale è quello di rilevare, rispondere e mitigare gli attacchi informatici. I membri del team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addestrati per identificare le minacce, analizzare gli incidenti di sicurezza e coordinare le risposte appropriate.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 anche fornire consulenza sulla sicurezza informatica e promuovere le migliori pratiche all'interno di un'organizzazione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74" y="2491798"/>
            <a:ext cx="4608355" cy="23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798960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(Security Operations Center):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centro operativo specializzato nella gestione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Solitamente è composto da un gruppo di esperti che monitorano costantemente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 di 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analizzano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rispondono agli incidenti. Il SOC utilizza tecnologie avanzate, come i sistemi di rilevamento delle intrusioni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le soluzioni di gestione delle informazioni e degli eventi di sicurezza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per monitorare e analizzare il traffico di rete e i log dei sistemi al fine di identificare potenziali minacce. Il SOC svolge anche attività di risposta agli incidenti, collaborando con il team CSIRT o con altre entità interne o esterne all'organizzazione.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81" y="2605547"/>
            <a:ext cx="3146324" cy="17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7488158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(Information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Analysis Center):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un'organizzazione che facilita lo scambio di informazioni sulla sicurezza informatica tra diverse entità, come organizzazioni governative, aziende, organizzazioni non profit e fornitori di servizi. L'obiettivo principale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promuovere la collaborazione e la condivisione di informazioni sulla minaccia cibernetica per migliorare la sicurezza complessiva. Gli ISAC raccolgono, analizzano e diffondono informazioni sulle minacce e sulle migliori pratiche di sicurezza informatica, consentendo alle organizzazioni aderenti di essere più consapevoli dei rischi e di prendere misure preventive appropriate</a:t>
            </a:r>
            <a:r>
              <a:rPr lang="it-IT" sz="2400" dirty="0"/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70" y="2229617"/>
            <a:ext cx="3423931" cy="34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4695797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sintesi,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rappresentano tre aspetti complementari della sicurezza informatica: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CSIRT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gestisce gli incidenti di sicurezza,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monitora e analizza gli eventi di sicurezza in tempo reale, mentre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favoriscono la condivisione delle informazioni sulla minaccia tra le organizzazioni.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di CSIRT, SOC e ISAC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8" y="1308304"/>
            <a:ext cx="6192018" cy="51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77861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Potente Strategia di 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fornire una buona sicurezza contro attacchi malevoli progettati per accedere, modificare, cancellare o estorcere i dati sensibili delle organizzazioni e dei sistemi degli utenti.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anche funzionale nel prevenire gli attacchi che hanno lo scopo di disabilitare o disgregare le operazioni di un sistema o di un dispositivo.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L'implementazione di misure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efficaci è particolarmente impegnativa oggi perchè ci sono più dispositivi a disposizione degli hacker che stanno diventando sempre più innovativi. </a:t>
            </a:r>
          </a:p>
          <a:p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Fondamenti di Cybersicurezza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CA92C4-9E3F-9CDF-2E7C-94A922AA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49" y="2275608"/>
            <a:ext cx="3618264" cy="2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l'incremento del numero di utenti, dispositivi e programmi nell'impresa moderna, l'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continua a crescere.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l'aumentare del diluvio dei dati, molti di essi sono sensibili e confidenziali.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crescente volume e la sofisticazione degli attacchi informatici e delle tecniche di attacco composto, il problema dei cyber attacchi diventa sempre più importante.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campo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 essere suddiviso in diverse sezioni, il coordinamento delle quali all'interno dell'organizzazione è cruciale per il successo di un programma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 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terreno in costante evoluzione ed una sfida per tutte le organizzazioni e le company. Gli approcci reattivi tradizionali, in cui le risorse sono messe sul piatto per proteggere i sistemi contro le più grandi minacce conosciute, mentre le minacce meno conosciute sono indifese.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Perchè la Cybersicurezza è importante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8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27794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Applicazioni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dei dati e delle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di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 Disaster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Pianificazione della continuità di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Operazionale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delle Infrastrutture critiche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 Fisica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Educazione dell'Utente Finale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Classificazione dei diversi tipi di Cybersicurezza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8CAB8-285E-783F-619C-5D470BF8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10" y="2321168"/>
            <a:ext cx="5249816" cy="2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10781965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sicurezza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IPS/IDS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sono strumenti e tecnologie utilizzati per proteggere le reti informatiche e i dispositivi dagli attacchi informatici.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2" y="2707359"/>
            <a:ext cx="7462686" cy="38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IPS/IDS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Intrusion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System):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progettati per rilevare e prevenire gli attacchi informatici.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monitorano il traffico di rete o i log dei sistemi per identificare attività sospette o anomalie che potrebbero indicare una violazione di sicurezza.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oltre a rilevare le intrusioni, possono anche intraprendere azioni attive per impedire che tali attacchi avvengano o si propaghino. Ad esempio, possono bloccare il traffico proveniente da indirizzi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malevoli o applicare regole di sicurezza per impedire l'accesso non autorizzato.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53" y="2375040"/>
            <a:ext cx="4033313" cy="25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 firewall è un componente di sicurezza di rete che filtra e controlla il traffico di rete in entrata e in uscita tra una rete privata e una rete pubblica.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 come una barriera di protezione, impedendo a determinati tipi di traffico di passare attraverso. I firewall possono essere basati su software o su hardware e utilizzano regole predefinite per consentire o bloccare il traffico sulla base di indirizzi IP, porte di rete o protocolli specifici. Il firewall aiuta a proteggere la rete da accessi non autorizzati, attacchi di rete e traffico dannoso.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35" y="2131449"/>
            <a:ext cx="3901463" cy="29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777" y="1401434"/>
            <a:ext cx="6976881" cy="4392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(Web Application Firewall):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tipo di firewall specificamente progettato per proteggere le applicazioni web da attacchi come SQL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cross-site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(XSS) e altri attacchi di livello applicativo. Il WAF monitora il traffico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HTTP/HTTPS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delle applicazioni web, analizza le richieste in arrivo e le risposte, e applica regole di sicurezza per filtrare e bloccare le minacce. Può anche fornire funzionalità aggiuntive come la gestione delle sessioni, la protezione delle credenziali e la prevenzione del furto di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smtClean="0"/>
              <a:t>Sistemi </a:t>
            </a:r>
            <a:r>
              <a:rPr lang="it-IT" dirty="0"/>
              <a:t>di sicurezza (IPS/IDS, Firewall, WAF, </a:t>
            </a:r>
            <a:r>
              <a:rPr lang="it-IT" dirty="0" err="1"/>
              <a:t>Endpoint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…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78" y="2524432"/>
            <a:ext cx="4010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9000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schemas.microsoft.com/office/2006/metadata/properties"/>
    <ds:schemaRef ds:uri="459159c4-d20a-4ff3-9b11-fbd127bd52e5"/>
    <ds:schemaRef ds:uri="http://schemas.microsoft.com/office/2006/documentManagement/types"/>
    <ds:schemaRef ds:uri="http://purl.org/dc/terms/"/>
    <ds:schemaRef ds:uri="679261c3-551f-4e86-913f-177e0e529669"/>
    <ds:schemaRef ds:uri="http://schemas.openxmlformats.org/package/2006/metadata/core-properties"/>
    <ds:schemaRef ds:uri="http://purl.org/dc/elements/1.1/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14399</TotalTime>
  <Words>2137</Words>
  <Application>Microsoft Office PowerPoint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Fondamenti di Cybersicurezza</vt:lpstr>
      <vt:lpstr>Fondamenti di Cybersicurezza</vt:lpstr>
      <vt:lpstr>Fondamenti di Cybersicurezza</vt:lpstr>
      <vt:lpstr>Perchè la Cybersicurezza è importante</vt:lpstr>
      <vt:lpstr>Classificazione dei diversi tipi di Cybersicurezza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Sistemi di sicurezza (IPS/IDS, Firewall, WAF, Endpoint protection…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Altri Sistemi di Sicurezza (VPN, SIEM, DLP, HIDS/NIDS…) </vt:lpstr>
      <vt:lpstr>Sistemi di virtualizzazione</vt:lpstr>
      <vt:lpstr>Sistemi di virtualizzazione</vt:lpstr>
      <vt:lpstr>Sistemi di virtualizzazione</vt:lpstr>
      <vt:lpstr>Sistemi di virtualizzazione</vt:lpstr>
      <vt:lpstr>Sistemi di virtualizzazione</vt:lpstr>
      <vt:lpstr>Sistemi di virtualizzazione</vt:lpstr>
      <vt:lpstr>Funzioni di CSIRT, SOC e ISAC</vt:lpstr>
      <vt:lpstr>Funzioni di CSIRT, SOC e ISAC</vt:lpstr>
      <vt:lpstr>Funzioni di CSIRT, SOC e ISAC</vt:lpstr>
      <vt:lpstr>Funzioni di CSIRT, SOC e ISAC</vt:lpstr>
      <vt:lpstr>Funzioni di CSIRT, SOC e ISAC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553</cp:revision>
  <dcterms:created xsi:type="dcterms:W3CDTF">2020-06-26T06:32:12Z</dcterms:created>
  <dcterms:modified xsi:type="dcterms:W3CDTF">2023-06-17T16:01:23Z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