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0"/>
  </p:notesMasterIdLst>
  <p:sldIdLst>
    <p:sldId id="256" r:id="rId6"/>
    <p:sldId id="365" r:id="rId7"/>
    <p:sldId id="366" r:id="rId8"/>
    <p:sldId id="343" r:id="rId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Imperativa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Imperativa (Imperative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 paradigma della programmazione informatica in cui il programma descrive i passaggi che modificano lo stato del computer.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dice esplicitamente al computer 'come' realizzare qualcosa, invece che concentrarsi sul 'cosa' (prerogativa invece della programmazione dichiarativa, di cui fa parte la programmazione funzionale).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Imperativa</a:t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76C8E20-8AF9-A8B5-7A1B-B3DC5A5F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436" y="1388914"/>
            <a:ext cx="3709085" cy="46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Orientata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Oggetti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(OOP)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tipologie specifiche di programmazione imperativa.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quindi linguaggi di programmazione imperativi alcuni dei linguaggi più diffusi nella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come la famiglia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C, C# e C++, Go, Java, PHP, Python e Ruby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Programmazione Imperativa</a:t>
            </a:r>
            <a:br>
              <a:rPr lang="it-IT"/>
            </a:b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F4D5B9-0D00-BA62-3967-45546354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11" y="3835362"/>
            <a:ext cx="5226764" cy="29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EDAA50-6299-4A2B-3623-03EDA5556EB4}"/>
              </a:ext>
            </a:extLst>
          </p:cNvPr>
          <p:cNvSpPr txBox="1"/>
          <p:nvPr/>
        </p:nvSpPr>
        <p:spPr>
          <a:xfrm>
            <a:off x="747444" y="1464941"/>
            <a:ext cx="10773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https://www.geekandjob.com/wiki/programmazione-imperativa#:~:text=La%20programmazione%20imperativa%2C%20o%20imperative,modificano%20lo%20stato%20del%20computer.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17311</TotalTime>
  <Words>170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3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Programmazione Imperativa</vt:lpstr>
      <vt:lpstr>Programmazione Imperativa </vt:lpstr>
      <vt:lpstr>Programmazione Imperativa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512</cp:revision>
  <dcterms:created xsi:type="dcterms:W3CDTF">2020-06-26T06:32:12Z</dcterms:created>
  <dcterms:modified xsi:type="dcterms:W3CDTF">2023-03-18T12:57:52Z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