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35" r:id="rId7"/>
    <p:sldId id="336" r:id="rId8"/>
    <p:sldId id="337" r:id="rId9"/>
    <p:sldId id="338" r:id="rId10"/>
    <p:sldId id="340" r:id="rId11"/>
    <p:sldId id="339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Cyber Security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just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Fondamenti di informatica e di reti di calcolatori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Rappresentazione delle informazioni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Architettura degli elaboratori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operativi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Basi di dati relazionali e NoSQL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Networking e principali protocolli di rete (TCP/IP, DNS, BGP)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Reti di Elaboratori (Modello OSI)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Fondamenti di algoritmi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Linguaggi di programmazione (imperativi, di scripting, orientati agli oggetti)</a:t>
            </a: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memorizzazione e l’analisi di Big Data e per l’accesso a basi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Linguaggi e strumenti per l’analisi e la trasformazione dei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Metodi per la progettazione e realizzazione di flussi di trasformazione di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Modellazione di ontologie per la gestione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Conoscenza di metodi e strumenti di Machine Learning e di Natural Language Processing.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Tecniche e strumenti per l’analisi di dati non strutturati, e text mining.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Strumenti e tecniche di analisi predittiva, statistica e visuale dei dati.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Fondamenti di cybersicurezza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sicurezza (IPS/IDS, Firewall, WAF, Endpoint protection…)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virtualizzazione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autenticazione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gestione centralizzati (Active Directory, Sistemi IAM, OAuth 2.0, SAML,   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Kerberos…)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Sicurezza sotto i profili di disponibilità, integrità e confidenzialità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Tipologie di attacchi cyber e relative tattiche, tecniche, procedure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Funzioni di CSIRT, SOC e ISAC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La gestione del rischio cyber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7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Architetture di sistemi Cloud e Distribuiti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architetture dei sistemi IT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Pattern architetturali, middleware e tecnologie per i sistemi distribuiti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Architetture a servizi e microservizi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Ambienti di esecuzione e di gestione (DevOps, Continuous Integration, Continuous Delivery)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L’innovazione tecnologica applicata alla cyber security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Sviluppo di sistemi in ambienti cloud </a:t>
            </a: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02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strutture e modelli dati</a:t>
            </a: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Programmazione orientata agli oggetti</a:t>
            </a: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Analisi e progettazione del software</a:t>
            </a: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Strutture di dati</a:t>
            </a: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Database relazionali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Tecniche per lo sviluppo di codice sicuro</a:t>
            </a:r>
          </a:p>
          <a:p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La sicurezza del software, delle reti e dei sistemi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Nozioni di analisi dati e intelligenza artificiale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modellazione statistica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Problemi di classificazione e predizione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Elaborazione del linguaggio naturale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Modelli supervisionati e non supervisionati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Reti neurali e deep learning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Algoritmi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Machine Learning, Artificial Intelligence e Blockchain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0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Nozioni di IT project management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Gestione di un progetto: attività, tempistiche, risorse e costi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Gestione del team di lavoro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Utilizzo di strumenti di controllo e monitoraggio (es. Gantt, Report di avanzamento attività, Report controllo budget, etc.)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Le metodologie e il ciclo di sviluppo: definizione dei requisiti, progettazione, realizzazione, collaudo e go-live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527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17852</TotalTime>
  <Words>489</Words>
  <Application>Microsoft Office PowerPoint</Application>
  <PresentationFormat>Widescreen</PresentationFormat>
  <Paragraphs>64</Paragraphs>
  <Slides>7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Gill Sans MT</vt:lpstr>
      <vt:lpstr>Tahoma</vt:lpstr>
      <vt:lpstr>Wingdings 2</vt:lpstr>
      <vt:lpstr>elenco puntato</vt:lpstr>
      <vt:lpstr>Cyber Security</vt:lpstr>
      <vt:lpstr>Programma generale</vt:lpstr>
      <vt:lpstr>Programma generale</vt:lpstr>
      <vt:lpstr>Programma generale</vt:lpstr>
      <vt:lpstr>Programma generale</vt:lpstr>
      <vt:lpstr>Programma generale</vt:lpstr>
      <vt:lpstr>Programma generale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457</cp:revision>
  <dcterms:created xsi:type="dcterms:W3CDTF">2020-06-26T06:32:12Z</dcterms:created>
  <dcterms:modified xsi:type="dcterms:W3CDTF">2023-06-17T13:02:18Z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