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9"/>
  </p:notesMasterIdLst>
  <p:sldIdLst>
    <p:sldId id="256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43" r:id="rId2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3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7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9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Crittografiche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11070430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riesce più facilmente a garantire l’integrità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autenticità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 e il non ripudio da parte del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mittente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Parlando invece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svantaggi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importante sottolineare che le due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correlate tramite determinati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chiavi vengono generate grazie a dei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predefiniti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potrebbero essere sfruttati dagli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hacker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forzare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ovviare a questa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eventualità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 chiavi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quindi molto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rendendo più sicuro il sistema ma allo stesso tempo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rallentando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crittografia nel suo insieme.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Infine non c’è alcuna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garanzia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appartenga realmente 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 non è raro finire nel mirino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"man in the middle e spoofing"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48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8340328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 un approccio alla crittografia che, nella fase dello scambio della chiave di decodifica, si serve dei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evita che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intercettata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che le parti coinvolte se ne accorgano.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Entrando nel dettaglio,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esatta è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chiavi, cioè una trasmissione di dati in grado di vantare una condizione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segretezza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dal punto di vista matematico.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L’obiettivo è infatti creare una sorta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prevede un momento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un canale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necessariamente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</a:t>
            </a:r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1483AA-B02D-6076-C2DE-83B5A208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031" y="2243137"/>
            <a:ext cx="2971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1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4" y="1232694"/>
            <a:ext cx="887818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onviene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quindi, affidarsi a questa tecnica così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innovativa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precisare che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sì una tecnologia ancora in via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sviluppo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che può già essere applicata – nonostante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portando dei sostanziali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vantaggi.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tipo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infatti, si prevede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radicalmente il modo in cui le informazioni verranno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comunicate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sfruttando le leggi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piuttosto che gli attuali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promette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impenetrabile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dovrebbe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informazioni garantendo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pari, codificandole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luce.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</a:t>
            </a:r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33" y="3028643"/>
            <a:ext cx="329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21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579085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dispositivi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utilizzati, inoltre, sono in costante miglioramento ed evoluzione e ci si aspetta che in futuro questa tecnologia diventi di uso comune in molte realtà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svantaggio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che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oggi, è ancora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nuova e richiede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particolari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costruire. Inoltre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distanze su cui è stata eseguita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ancora limitate con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errore significativi.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</a:t>
            </a:r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94" y="1730477"/>
            <a:ext cx="5133137" cy="36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4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1107077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abbiamo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esaminato i diversi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si può capire qual è l’opzione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migliore?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 più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procedere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comprendere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fondo quali sono le proprie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esigenze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quali obiettivi si vuol raggiungere,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individuando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così l’alternativa più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realtà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si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base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si ha la certezza di poter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codifica in maniera sicura, allora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simmetrica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può essere la soluzione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giusta. Soprattutto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non si dispone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mezzi particolarmente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è più indicata per chi aspira a un livello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sa come gestire chiavi lunghe e complesse, affidandosi a strumenti di calcolo adeguati.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Crittografia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1107077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 la tecnologia del futuro, per ora accessibile solo ad aziende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mondiali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che presto diventerà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protagonista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anche di realtà più piccole e modeste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algoritmi usati nella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simmetrica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Standard),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(Triple DES)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(Advanced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Standard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più diffusi e conosciuti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Diffie-Hellman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El-Gamal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questo schema crittografico si usano due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prima viene utilizzata per codificare il messaggio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seconda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decodificarlo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volta che questo è giunto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destinazione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CRYSTALS-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Kyber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CRYSTALS-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Dilithium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FALCON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SPHINCS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Crittografia e Algoritmi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755082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un sistema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adottato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dal governo degli Stati Uniti d’America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 cui si basa è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(Data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evoluzione di un altro algoritmo di cifratura, il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Lucifer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sviluppato presso i laboratori della IBM da Horst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Feistel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(ideatore della rete omonima).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DEA, sostanzialmente, è proprio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Feistel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il suo funzionamento può essere studiato utilizzando il solito approccio, ovvero partendo dai blocchi più esterni fino ad arrivare a quelli più interni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Simmetrica: Algoritmo DES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69" y="2609849"/>
            <a:ext cx="3673227" cy="2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3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1107077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crittologia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Feistel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blocchi con una particolare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sviluppata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dal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crittologo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dell'IBM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Feistel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 cui ha preso il nome di rete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Feistel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moltissimi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utilizzano, incluso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avvale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cifrario a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quale riceve in ingresso una stringa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plaintext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testo in chiaro)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mediante una serie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un’altra stringa della stessa lunghezza, però cifrata.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dimensione di ogni blocco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caso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cifrare dovesse essere superiore ai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esso verrà suddiviso in blocchi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ciascuno (aggiungendo eventualmente del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Ogni blocco verrà quindi dato in pasto ad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gli output così generati verranno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Simmetrica: Algoritmo 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89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597" y="1507997"/>
            <a:ext cx="439467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bene notare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Permutation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ed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Permutation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altrimenti conosciuta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IP^-1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non hanno alcun ruolo nell’ambito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vera e propria, ma sono state aggiunte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caricamento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vari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 sui dispositivi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tipici degli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anni ’70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39" y="1408035"/>
            <a:ext cx="4833938" cy="4762500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Simmetrica: Algoritmo 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65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508293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iò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58-esimo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sequenza di input (derivante dal testo in chiaro) verrà spostato in prima posizione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50-esimo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sequenza di input verrà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spostato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seconda posizione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output e così via (seguendo sempre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prefissate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Alla fine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avremo la seguente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(rappresentata in forma matriciale per semplicità, anche se in realtà è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vettore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489" y="1537057"/>
            <a:ext cx="5632342" cy="4381962"/>
          </a:xfrm>
          <a:prstGeom prst="rect">
            <a:avLst/>
          </a:prstGeom>
        </p:spPr>
      </p:pic>
      <p:sp>
        <p:nvSpPr>
          <p:cNvPr id="8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Simmetrica: Algoritmo 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234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una tecnica usata da moltissime aziende e realtà e ha origine già nell’antichità.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è sempre rivelata, infatti, uno strumento fondamentale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proteggere i 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veicolare informazioni tra più parti in maniera sicura.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è importante sapere, però, è che non esiste un’unica categoria di cifratura: i principali tipi di crittografia sono infatti ben tre, ognuno 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 e vantaggi differenti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/>
              <a:t/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, oggetti in metallo&#10;&#10;Descrizione generata automaticamente">
            <a:extLst>
              <a:ext uri="{FF2B5EF4-FFF2-40B4-BE49-F238E27FC236}">
                <a16:creationId xmlns:a16="http://schemas.microsoft.com/office/drawing/2014/main" id="{8013820C-9254-6543-B34B-EFAFC780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74" y="2430852"/>
            <a:ext cx="3619229" cy="2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1103144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si può notare, è una matrice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8×8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elementi, ovvero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input permutati).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Simmetrica: Algoritmo DES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028825"/>
            <a:ext cx="8858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3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6" y="1232694"/>
            <a:ext cx="401121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abbiamo visto cosa succede all’interno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identificato dalla 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facile andare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descrivere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cosa succede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viene anche identificato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IP^-1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poichè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fa altro che invertire le operazioni svolte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Ecco allora che la matrice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8×8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relativa all’output prodotto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questione è 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seguente.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Simmetrica: Algoritmo DES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178" y="1435510"/>
            <a:ext cx="7125495" cy="47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7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85" y="1232694"/>
            <a:ext cx="631196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Osserviamo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bit pari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risultate associata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trovava in posizione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 termine della FP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troverà in posizione 1.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Discorso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 per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nella matrice relativa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trovava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quindi nella matrice prodotta dalla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 l’8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troverà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 così via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 adesso cosa succede all’interno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(ovvero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Feistel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Essa, sostanzialmente, opera su mezzo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volta (formato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 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consiste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passi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illustrati di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seguito.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Simmetrica: Algoritmo DES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96" y="1232694"/>
            <a:ext cx="3257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26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391C8D-6662-4D50-C544-D76CB446DE8E}"/>
              </a:ext>
            </a:extLst>
          </p:cNvPr>
          <p:cNvSpPr txBox="1"/>
          <p:nvPr/>
        </p:nvSpPr>
        <p:spPr>
          <a:xfrm>
            <a:off x="477519" y="137267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https://www.it-impresa.it/blog/tipi-di-crittografia/</a:t>
            </a:r>
          </a:p>
        </p:txBody>
      </p:sp>
      <p:sp>
        <p:nvSpPr>
          <p:cNvPr id="4" name="Rettangolo 3"/>
          <p:cNvSpPr/>
          <p:nvPr/>
        </p:nvSpPr>
        <p:spPr>
          <a:xfrm>
            <a:off x="468895" y="18661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https://nazarenolatella.myblog.it/2009/01/17/des-come-funziona-e-perche-e-vulnerabile/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406166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 tipi di crittografia principali sono tre: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quantistica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serve di un’unica chiave, per questo viene anche chiamata crittografia a chiave privata o a chiave segreta, con cui si possono cifrare le informazioni e poi decodificarle.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Crittografia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78" y="2085248"/>
            <a:ext cx="4257822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di crittazione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la stessa della decrittazione e per decifrare i dati è necessario che tutti gli utenti coinvolti si scambino tale chiave e ne siano in possesso.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 simmetrica è rapida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 facile da usare rispetto ad altri metodi crittografici e risulta essere particolarmente adatta per singoli utenti e sistemi chiusi.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è l’alternativa più evoluta e moderna tra le opzioni disponibili, ma presenta comunque dei benefici importanti.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40" y="2085248"/>
            <a:ext cx="4557860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10876808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una tecnica veloce e basata su chiavi corte: le chiavi hanno infatti una lunghezza impostata a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128 o 256 bit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richiedendo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modesta potenza di calcolo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rendendo il sistema agile e veloce.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 non richiede un’infrastruttura apposita per garantire sicurezza, come invece succede con la crittografia asimmetrica che prevede l’implementazione di un’infrastruttura a chiave pubblica.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BBA78E9-EB6E-A2BB-29F0-AA17BC25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20" y="3702411"/>
            <a:ext cx="7503555" cy="3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814528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svantaggio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che questo tipo di cifratura funziona grazie a un’unica chiave di lettura 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fa distinzione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chiave privata e chiave pubblica.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chiave è solo privata e per far sì che entrambe le parti di una comunicazione ne entrino in possesso, è necessario creare un momento di scambio: che lo scambio avvenga in maniera fisica o virtuale, 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 è molto alto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c’è la concreta possibilità che la chiave venga intercettata da un malintenzionato.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minore rispetto alla crittografia asimmetrica, perché una volta scoperta la chiave è possibile accedere ai messaggi senza difficoltà.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E1FA022-7781-4C2C-D8F0-9F3F0A5B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05" y="2442795"/>
            <a:ext cx="3118426" cy="20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814528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distingue per essere un tipo di cifratura che non si basa su un’unica chiave di codifica, bensì su due chiavi distinte ma correlate.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utilizzano infatti 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pubblica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privata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quella pubblica è condivisa tra mittente e destinatario e quella privata è individuale.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prima è accessibile a chiunque voglia scambiare informazioni con l’entità proprietaria, la seconda è segreta e conosciuta solo dal legittimo proprietario.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3971C30-EDA4-BC29-4957-228CF473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06" y="2297409"/>
            <a:ext cx="3877994" cy="4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4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11407362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poter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decifrare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messaggio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 necessario essere in possesso di entrambe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e il livello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garantito è quindi decisamente maggiore rispetto 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Nell’ipotesi che qualcuno riesca a intercettare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infatti, non avrebbe comunque accesso a quella privata e non potrebbe, così, accedere alle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3E4D6AC-2177-24FE-13D6-8AE8942D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556523"/>
            <a:ext cx="6562725" cy="30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2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7806119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Rispetto 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usa un’unica chiave,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serve di due chiavi di codifica: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primo evidente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vantaggio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questo tipo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come già anticipato, 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Basandosi su due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infatti, riesce 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proteggere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dati anche nel caso in cui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venga a conoscenza di una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dato che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accedere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informazioni avrebbe comunque bisogno anche dell’altra chiave.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33BBBB-6847-249C-7DA0-738D502C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07" y="2437358"/>
            <a:ext cx="4151324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7482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terms/"/>
    <ds:schemaRef ds:uri="http://www.w3.org/XML/1998/namespace"/>
    <ds:schemaRef ds:uri="http://schemas.openxmlformats.org/package/2006/metadata/core-properties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purl.org/dc/dcmitype/"/>
    <ds:schemaRef ds:uri="c58f2efd-82a8-4ecf-b395-8c25e928921d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17506</TotalTime>
  <Words>2060</Words>
  <Application>Microsoft Office PowerPoint</Application>
  <PresentationFormat>Widescreen</PresentationFormat>
  <Paragraphs>117</Paragraphs>
  <Slides>23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Tecniche Crittografiche</vt:lpstr>
      <vt:lpstr>Crittografia </vt:lpstr>
      <vt:lpstr>Tipi di Crittografia</vt:lpstr>
      <vt:lpstr>Crittografia a chiave simmetrica</vt:lpstr>
      <vt:lpstr>Crittografia a chiave simmetrica</vt:lpstr>
      <vt:lpstr>Crittografia a chiave simmetrica</vt:lpstr>
      <vt:lpstr>Crittografia asimmetrica</vt:lpstr>
      <vt:lpstr>Crittografia asimmetrica</vt:lpstr>
      <vt:lpstr>Crittografia asimmetrica</vt:lpstr>
      <vt:lpstr>Crittografia asimmetrica</vt:lpstr>
      <vt:lpstr>Crittografia quantistica</vt:lpstr>
      <vt:lpstr>Crittografia quantistica</vt:lpstr>
      <vt:lpstr>Crittografia quantistica</vt:lpstr>
      <vt:lpstr>Tipi di Crittografia</vt:lpstr>
      <vt:lpstr>Tipi di Crittografia e Algoritmi</vt:lpstr>
      <vt:lpstr>Crittografia Simmetrica: Algoritmo DES</vt:lpstr>
      <vt:lpstr>Crittografia Simmetrica: Algoritmo DES</vt:lpstr>
      <vt:lpstr>Crittografia Simmetrica: Algoritmo DES</vt:lpstr>
      <vt:lpstr>Crittografia Simmetrica: Algoritmo DES</vt:lpstr>
      <vt:lpstr>Crittografia Simmetrica: Algoritmo DES</vt:lpstr>
      <vt:lpstr>Crittografia Simmetrica: Algoritmo DES</vt:lpstr>
      <vt:lpstr>Crittografia Simmetrica: Algoritmo DES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579</cp:revision>
  <dcterms:created xsi:type="dcterms:W3CDTF">2020-06-26T06:32:12Z</dcterms:created>
  <dcterms:modified xsi:type="dcterms:W3CDTF">2023-04-17T22:33:26Z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