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4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binance.com/it/articles/what-is-hashing" TargetMode="External"/><Relationship Id="rId2" Type="http://schemas.openxmlformats.org/officeDocument/2006/relationships/hyperlink" Target="https://academy.binance.com/glossary/hash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 garantire che tutti gli agenti nel sistema possano concordare su una singola fonte di verità, anche se alcuni agenti falliscono.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14151A"/>
                </a:solidFill>
                <a:effectLst/>
                <a:latin typeface="Binance Plex"/>
              </a:rPr>
              <a:t>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 altre parole, il sistema deve essere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fault-tolerant.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centralizzata, una singola entità ha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potere sul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gran parte dei casi, possono apportare modifiche come vogliono – non esiste un complesso sistema di governance per raggiungere il consenso tra diversi amministratori.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decentralizzata, invece, è tutta un'altra storia. Supponiamo di avere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 come facciamo a raggiungere un accordo su quali voci debbano essere aggiunte?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FB4ACE-942E-986C-A09C-E00B26A9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3" y="3092474"/>
            <a:ext cx="3129769" cy="19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Superare questa sfida in un ambiente in cui sconosciuti non si fidano gli uni degli altri è stato forse lo sviluppo più cruciale per aprire la strada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come gli algoritmi di consenso sono vitali per il funzionamento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testo, lavagna, nero&#10;&#10;Descrizione generata automaticamente">
            <a:extLst>
              <a:ext uri="{FF2B5EF4-FFF2-40B4-BE49-F238E27FC236}">
                <a16:creationId xmlns:a16="http://schemas.microsoft.com/office/drawing/2014/main" id="{27E09A2C-1221-9783-FB77-55431830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8" y="2824748"/>
            <a:ext cx="3450111" cy="22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saldi degli utenti vengono registrati in un database – 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fondamentale che tutti (o, più precisamente, tutti 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mantengano una copia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Altrimenti, finiremmo presto con informazioni contrastanti, compromettendo totalmente lo scopo del network di criptovaluta.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pubblica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garantisce che gli utenti non possono spendere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altri, ma deve comunque esserci una singola fonte di verità su cui i partecipanti al network si basano, per riuscire a determinare se i fondi sono già stati spesi.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e criptovalute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9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073" y="1630149"/>
            <a:ext cx="785395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prima cosa, chiediamo agli utenti che vogliono aggiungere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(chiamiamoli validatori) di fornire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qualche sorta di valore che il validatore deve mettere in gioco, con l'obiettivo di dissuaderlo dall'agire in modo disonesto. Se imbroglia, perderà la sua posta in gioco.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 di questa stake includono potenza computazionale, criptovaluta o persino reputazione. 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4" name="Immagine 3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BBD8D35-3FCF-1FCB-8BC0-F8FE569A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9" y="29549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1406166"/>
            <a:ext cx="1100511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dovrebbero rischiare le proprie risorse? Beh, c'è anche una ricompensa in palio. Questa consiste solitamente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ed è composta dalle commissioni pagate da altri utenti, unità di criptovaluta appena generate o entrambi.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94E9DE6-B00C-99E2-6B6C-68303632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2" y="3724454"/>
            <a:ext cx="4219639" cy="2373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F5435-BE14-7EB4-A07E-139D3CA23AB3}"/>
              </a:ext>
            </a:extLst>
          </p:cNvPr>
          <p:cNvSpPr txBox="1"/>
          <p:nvPr/>
        </p:nvSpPr>
        <p:spPr>
          <a:xfrm>
            <a:off x="877221" y="3429000"/>
            <a:ext cx="59836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L'ultimo elemento di cui abbiamo bisogno è la 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Dobbiamo essere in grado di scoprire quando qualcuno sta imbrogliando. Idealmente, dovrebbe essere costoso produrre 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economico per chiunque verificarli. Ciò garantisce che i 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tenuti sotto controllo dagli utenti regolari.</a:t>
            </a:r>
          </a:p>
        </p:txBody>
      </p:sp>
    </p:spTree>
    <p:extLst>
      <p:ext uri="{BB962C8B-B14F-4D97-AF65-F5344CB8AC3E}">
        <p14:creationId xmlns:p14="http://schemas.microsoft.com/office/powerpoint/2010/main" val="62062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8" y="1406166"/>
            <a:ext cx="1046636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il padrino degli algoritmi di consenso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stato implementato per la prima volta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concetto è in circolazione da ben prima. Nella Proof of Work,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(denominati miner) elaborano tramite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che vogliono aggiungere fino a quando non producono una soluzione specifica.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una stringa apparentemente casuale di lettere e numeri generata dall'elaborazione di dati attraverso una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funzione di 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elaborando gli stessi dati nella stessa funzione, si otterrà lo stesso output. Cambiando anche un solo dettaglio, però, porterà a una hash completamente differente.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22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55559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17353</TotalTime>
  <Words>619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Binance Plex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Algoritmi di consenso distribuito </vt:lpstr>
      <vt:lpstr>Algoritmi di consenso distribuito </vt:lpstr>
      <vt:lpstr>Algoritmi di consenso e criptovalute</vt:lpstr>
      <vt:lpstr>Funzionamento degli Algoritmi di consenso</vt:lpstr>
      <vt:lpstr>Funzionamento degli Algoritmi di consenso</vt:lpstr>
      <vt:lpstr>Tipi di Algoritmi di consenso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517</cp:revision>
  <dcterms:created xsi:type="dcterms:W3CDTF">2020-06-26T06:32:12Z</dcterms:created>
  <dcterms:modified xsi:type="dcterms:W3CDTF">2023-03-20T23:57:12Z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