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3"/>
  </p:notesMasterIdLst>
  <p:sldIdLst>
    <p:sldId id="256" r:id="rId6"/>
    <p:sldId id="365" r:id="rId7"/>
    <p:sldId id="366" r:id="rId8"/>
    <p:sldId id="367" r:id="rId9"/>
    <p:sldId id="368" r:id="rId10"/>
    <p:sldId id="369" r:id="rId11"/>
    <p:sldId id="343" r:id="rId12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6265" autoAdjust="0"/>
  </p:normalViewPr>
  <p:slideViewPr>
    <p:cSldViewPr snapToGrid="0" showGuides="1">
      <p:cViewPr varScale="1">
        <p:scale>
          <a:sx n="68" d="100"/>
          <a:sy n="68" d="100"/>
        </p:scale>
        <p:origin x="816" y="60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 sz="6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Tecniche Crittografiche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60788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è una tecnica usata da moltissime aziende e realtà e ha origine già nell’antichità.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 è sempre rivelata, infatti, uno strumento fondamentale per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proteggere i dati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veicolare informazioni tra più parti in maniera sicura.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Ciò che è importante sapere, però, è che non esiste un’unica categoria di cifratura: i principali tipi di crittografia sono infatti ben tre, ognuno con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caratteristiche e vantaggi differenti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</a:t>
            </a:r>
            <a:br>
              <a:rPr lang="it-IT"/>
            </a:br>
            <a:endParaRPr lang="it-IT" dirty="0"/>
          </a:p>
        </p:txBody>
      </p:sp>
      <p:pic>
        <p:nvPicPr>
          <p:cNvPr id="5" name="Immagine 4" descr="Immagine che contiene testo, oggetti in metallo&#10;&#10;Descrizione generata automaticamente">
            <a:extLst>
              <a:ext uri="{FF2B5EF4-FFF2-40B4-BE49-F238E27FC236}">
                <a16:creationId xmlns:a16="http://schemas.microsoft.com/office/drawing/2014/main" id="{8013820C-9254-6543-B34B-EFAFC7803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474" y="2430852"/>
            <a:ext cx="3619229" cy="2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7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406166"/>
            <a:ext cx="7607881" cy="439261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 tipi di crittografia principali sono tre: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simmetrica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asimmetrica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2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quantistica</a:t>
            </a:r>
          </a:p>
          <a:p>
            <a:pPr lvl="1"/>
            <a:endParaRPr lang="it-IT" sz="26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simmetrica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serve di un’unica chiave, per questo viene anche chiamata crittografia a chiave privata o a chiave segreta, con cui si possono cifrare le informazioni e poi decodificarle.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Tipi di Crittografia</a:t>
            </a:r>
            <a:endParaRPr lang="it-IT" dirty="0"/>
          </a:p>
        </p:txBody>
      </p:sp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DA31591C-79EB-3189-3008-76E3FA56F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178" y="2085248"/>
            <a:ext cx="4257822" cy="352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4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07410"/>
            <a:ext cx="7607881" cy="439261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chiave di crittazione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quindi la stessa della decrittazione e per decifrare i dati è necessario che tutti gli utenti coinvolti si scambino tale chiave e ne siano in possesso.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cifratura simmetrica è rapida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 facile da usare rispetto ad altri metodi crittografici e risulta essere particolarmente adatta per singoli utenti e sistemi chiusi.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 è l’alternativa più evoluta e moderna tra le opzioni disponibili, ma presenta comunque dei benefici importanti.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a chiave simmetrica</a:t>
            </a:r>
            <a:endParaRPr lang="it-IT" dirty="0"/>
          </a:p>
        </p:txBody>
      </p:sp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DA31591C-79EB-3189-3008-76E3FA56F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140" y="2085248"/>
            <a:ext cx="4557860" cy="352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52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294" y="1232694"/>
            <a:ext cx="10876808" cy="439261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E' una tecnica veloce e basata su chiavi corte: le chiavi hanno infatti una lunghezza impostata a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128 o 256 bit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richiedendo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modesta potenza di calcolo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rendendo il sistema agile e veloce.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Inoltre non richiede un’infrastruttura apposita per garantire sicurezza, come invece succede con la crittografia asimmetrica che prevede l’implementazione di un’infrastruttura a chiave pubblica.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a chiave simmetrica</a:t>
            </a:r>
            <a:endParaRPr lang="it-IT" dirty="0"/>
          </a:p>
        </p:txBody>
      </p:sp>
      <p:pic>
        <p:nvPicPr>
          <p:cNvPr id="5" name="Immagine 4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8BBA78E9-EB6E-A2BB-29F0-AA17BC255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920" y="3702411"/>
            <a:ext cx="7503555" cy="305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8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69" y="1307410"/>
            <a:ext cx="7607881" cy="439261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svantaggio è che questo tipo di cifratura funziona grazie a un’unica chiave di lettura e non fa distinzione tra chiave privata e chiave pubblica.</a:t>
            </a:r>
            <a:b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chiave è solo privata e per far sì che entrambe le parti di una comunicazione ne entrino in possesso, è necessario creare un momento di scambio: che lo scambio avvenga in maniera fisica o virtuale, il rischio è molto alto, e c’è la concreta possibilità che la chiave venga intercettata da un malintenzionato.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a chiave simmetrica</a:t>
            </a:r>
            <a:endParaRPr lang="it-IT" dirty="0"/>
          </a:p>
        </p:txBody>
      </p:sp>
      <p:pic>
        <p:nvPicPr>
          <p:cNvPr id="5" name="Immagine 4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7E1FA022-7781-4C2C-D8F0-9F3F0A5BD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857" y="2442795"/>
            <a:ext cx="3682674" cy="207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8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11043921" cy="4392612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6391C8D-6662-4D50-C544-D76CB446DE8E}"/>
              </a:ext>
            </a:extLst>
          </p:cNvPr>
          <p:cNvSpPr txBox="1"/>
          <p:nvPr/>
        </p:nvSpPr>
        <p:spPr>
          <a:xfrm>
            <a:off x="477519" y="1372672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/>
              <a:t>https://www.it-impresa.it/blog/tipi-di-crittografia/</a:t>
            </a:r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F378BC-F4D0-4510-B4EC-07B6EFE18CF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679261c3-551f-4e86-913f-177e0e529669"/>
    <ds:schemaRef ds:uri="459159c4-d20a-4ff3-9b11-fbd127bd52e5"/>
    <ds:schemaRef ds:uri="http://schemas.microsoft.com/office/2006/documentManagement/types"/>
    <ds:schemaRef ds:uri="c58f2efd-82a8-4ecf-b395-8c25e928921d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17311</TotalTime>
  <Words>396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6" baseType="lpstr">
      <vt:lpstr>Arial</vt:lpstr>
      <vt:lpstr>Arial Narrow</vt:lpstr>
      <vt:lpstr>Calibri</vt:lpstr>
      <vt:lpstr>Courier New</vt:lpstr>
      <vt:lpstr>Gill Sans MT</vt:lpstr>
      <vt:lpstr>Tahoma</vt:lpstr>
      <vt:lpstr>Wingdings</vt:lpstr>
      <vt:lpstr>Wingdings 2</vt:lpstr>
      <vt:lpstr>elenco puntato</vt:lpstr>
      <vt:lpstr>Tecniche Crittografiche</vt:lpstr>
      <vt:lpstr>Crittografia </vt:lpstr>
      <vt:lpstr>Tipi di Crittografia</vt:lpstr>
      <vt:lpstr>Crittografia a chiave simmetrica</vt:lpstr>
      <vt:lpstr>Crittografia a chiave simmetrica</vt:lpstr>
      <vt:lpstr>Crittografia a chiave simmetrica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 Pugliese</cp:lastModifiedBy>
  <cp:revision>519</cp:revision>
  <dcterms:created xsi:type="dcterms:W3CDTF">2020-06-26T06:32:12Z</dcterms:created>
  <dcterms:modified xsi:type="dcterms:W3CDTF">2023-03-14T00:32:11Z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