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2"/>
  </p:notesMasterIdLst>
  <p:sldIdLst>
    <p:sldId id="256" r:id="rId6"/>
    <p:sldId id="335" r:id="rId7"/>
    <p:sldId id="336" r:id="rId8"/>
    <p:sldId id="337" r:id="rId9"/>
    <p:sldId id="338" r:id="rId10"/>
    <p:sldId id="339" r:id="rId1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4" autoAdjust="0"/>
    <p:restoredTop sz="96265" autoAdjust="0"/>
  </p:normalViewPr>
  <p:slideViewPr>
    <p:cSldViewPr snapToGrid="0" showGuides="1">
      <p:cViewPr varScale="1">
        <p:scale>
          <a:sx n="62" d="100"/>
          <a:sy n="62" d="100"/>
        </p:scale>
        <p:origin x="832" y="56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/>
              <a:t>Cyber Security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645309" cy="4392612"/>
          </a:xfrm>
        </p:spPr>
        <p:txBody>
          <a:bodyPr/>
          <a:lstStyle/>
          <a:p>
            <a:pPr algn="just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Fondamenti di informatica e di reti di calcolatori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Rappresentazione delle informazioni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Architettura degli elaboratori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Sistemi operativi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Basi di dati relazionali e NoSQL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Networking e principali protocolli di rete (TCP/IP, DNS, BGP)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Reti di Elaboratori (Modello OSI)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Fondamenti di algoritmi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Linguaggi di programmazione (imperativi, di scripting, orientati agli oggetti)</a:t>
            </a:r>
          </a:p>
          <a:p>
            <a:pPr algn="l"/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la memorizzazione e l’analisi di Big Data e per l’accesso a basi dati.</a:t>
            </a:r>
          </a:p>
          <a:p>
            <a:pPr algn="l"/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Linguaggi e strumenti per l’analisi e la trasformazione dei dati.</a:t>
            </a:r>
          </a:p>
          <a:p>
            <a:pPr algn="l"/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Metodi per la progettazione e realizzazione di flussi di trasformazione di dati.</a:t>
            </a:r>
          </a:p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Modellazione di ontologie per la gestione dei dati.</a:t>
            </a:r>
          </a:p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Conoscenza di metodi e strumenti di Machine Learning e di Natural Language Processing.</a:t>
            </a:r>
          </a:p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Tecniche e strumenti per l’analisi di dati non strutturati, e text mining.</a:t>
            </a:r>
          </a:p>
          <a:p>
            <a:pPr algn="l"/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Strumenti e tecniche di analisi predittiva, statistica e visuale dei dati.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Programma generale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33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645309" cy="4392612"/>
          </a:xfrm>
        </p:spPr>
        <p:txBody>
          <a:bodyPr/>
          <a:lstStyle/>
          <a:p>
            <a:pPr algn="l"/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Fondamenti di cybersicurezza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Sistemi di sicurezza (IPS/IDS, Firewall, WAF, Endpoint protection…)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Sistemi di virtualizzazione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Sistemi di autenticazione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Sistemi di gestione centralizzati (Active Directory, Sistemi IAM, OAuth 2.0, SAML,   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Kerberos…)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Sicurezza sotto i profili di disponibilità, integrità e confidenzialità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Tipologie di attacchi cyber e relative tattiche, tecniche, procedure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Funzioni di CSIRT, SOC e ISAC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La gestione del rischio cyber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Programma generale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47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645309" cy="4392612"/>
          </a:xfrm>
        </p:spPr>
        <p:txBody>
          <a:bodyPr/>
          <a:lstStyle/>
          <a:p>
            <a:pPr algn="l"/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Architetture di sistemi Cloud e Distribuiti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Elementi di architetture dei sistemi IT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Pattern architetturali, middleware e tecnologie per i sistemi distribuiti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Architetture a servizi e microservizi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Ambienti di esecuzione e di gestione (DevOps, Continuous Integration, Continuous Delivery)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L’innovazione tecnologica applicata alla cyber security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Sviluppo di sistemi in ambienti cloud </a:t>
            </a:r>
          </a:p>
          <a:p>
            <a:pPr algn="l"/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Programma generale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302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645309" cy="4392612"/>
          </a:xfrm>
        </p:spPr>
        <p:txBody>
          <a:bodyPr/>
          <a:lstStyle/>
          <a:p>
            <a:pPr algn="l"/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Nozioni di analisi dati e intelligenza artificiale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Elementi di modellazione statistica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Problemi di classificazione e predizione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Elaborazione del linguaggio naturale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Modelli supervisionati e non supervisionati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Reti neurali e deep learning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Algoritmi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Elementi di Machine Learning, Artificial Intelligence e Blockchain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Programma generale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43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645309" cy="4392612"/>
          </a:xfrm>
        </p:spPr>
        <p:txBody>
          <a:bodyPr/>
          <a:lstStyle/>
          <a:p>
            <a:pPr algn="l"/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Nozioni di IT project management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Gestione di un progetto: attività, tempistiche, risorse e costi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Gestione del team di lavoro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Utilizzo di strumenti di controllo e monitoraggio (es. Gantt, Report di avanzamento attività, Report controllo budget, etc.) </a:t>
            </a:r>
          </a:p>
          <a:p>
            <a:pPr algn="l"/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 Le metodologie e il ciclo di sviluppo: definizione dei requisiti, progettazione, realizzazione, collaudo e go-live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Programma generale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5270879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F378BC-F4D0-4510-B4EC-07B6EFE18CF8}">
  <ds:schemaRefs>
    <ds:schemaRef ds:uri="http://schemas.microsoft.com/office/2006/metadata/properties"/>
    <ds:schemaRef ds:uri="http://purl.org/dc/elements/1.1/"/>
    <ds:schemaRef ds:uri="679261c3-551f-4e86-913f-177e0e529669"/>
    <ds:schemaRef ds:uri="http://schemas.openxmlformats.org/package/2006/metadata/core-properties"/>
    <ds:schemaRef ds:uri="459159c4-d20a-4ff3-9b11-fbd127bd52e5"/>
    <ds:schemaRef ds:uri="http://purl.org/dc/terms/"/>
    <ds:schemaRef ds:uri="http://schemas.microsoft.com/office/infopath/2007/PartnerControls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17846</TotalTime>
  <Words>449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4" baseType="lpstr">
      <vt:lpstr>Arial</vt:lpstr>
      <vt:lpstr>Arial Narrow</vt:lpstr>
      <vt:lpstr>Calibri</vt:lpstr>
      <vt:lpstr>Courier New</vt:lpstr>
      <vt:lpstr>Gill Sans MT</vt:lpstr>
      <vt:lpstr>Tahoma</vt:lpstr>
      <vt:lpstr>Wingdings 2</vt:lpstr>
      <vt:lpstr>elenco puntato</vt:lpstr>
      <vt:lpstr>Cyber Security</vt:lpstr>
      <vt:lpstr>Programma generale</vt:lpstr>
      <vt:lpstr>Programma generale</vt:lpstr>
      <vt:lpstr>Programma generale</vt:lpstr>
      <vt:lpstr>Programma generale</vt:lpstr>
      <vt:lpstr>Programma generale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455</cp:revision>
  <dcterms:created xsi:type="dcterms:W3CDTF">2020-06-26T06:32:12Z</dcterms:created>
  <dcterms:modified xsi:type="dcterms:W3CDTF">2022-12-14T09:57:26Z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