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78ACE-DEEC-4C28-AF08-D127384B1958}" v="950" dt="2020-10-28T09:25:0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Pellegrini" userId="7532073c76d86c59" providerId="LiveId" clId="{1FA78ACE-DEEC-4C28-AF08-D127384B1958}"/>
    <pc:docChg chg="undo redo custSel mod addSld delSld modSld">
      <pc:chgData name="Valerio Pellegrini" userId="7532073c76d86c59" providerId="LiveId" clId="{1FA78ACE-DEEC-4C28-AF08-D127384B1958}" dt="2020-10-28T09:25:02.985" v="4905"/>
      <pc:docMkLst>
        <pc:docMk/>
      </pc:docMkLst>
      <pc:sldChg chg="addSp delSp modSp del mod">
        <pc:chgData name="Valerio Pellegrini" userId="7532073c76d86c59" providerId="LiveId" clId="{1FA78ACE-DEEC-4C28-AF08-D127384B1958}" dt="2020-10-26T13:48:05.022" v="632" actId="2696"/>
        <pc:sldMkLst>
          <pc:docMk/>
          <pc:sldMk cId="0" sldId="257"/>
        </pc:sldMkLst>
        <pc:spChg chg="add mod">
          <ac:chgData name="Valerio Pellegrini" userId="7532073c76d86c59" providerId="LiveId" clId="{1FA78ACE-DEEC-4C28-AF08-D127384B1958}" dt="2020-10-26T11:46:05.677" v="126" actId="1076"/>
          <ac:spMkLst>
            <pc:docMk/>
            <pc:sldMk cId="0" sldId="257"/>
            <ac:spMk id="2" creationId="{5E7A8F4A-4776-4DB9-AD74-DEB5560EB7C4}"/>
          </ac:spMkLst>
        </pc:spChg>
        <pc:spChg chg="add mod">
          <ac:chgData name="Valerio Pellegrini" userId="7532073c76d86c59" providerId="LiveId" clId="{1FA78ACE-DEEC-4C28-AF08-D127384B1958}" dt="2020-10-26T11:59:16.698" v="440" actId="20577"/>
          <ac:spMkLst>
            <pc:docMk/>
            <pc:sldMk cId="0" sldId="257"/>
            <ac:spMk id="3" creationId="{8977F4EB-41E8-4391-B39A-10B4D027370E}"/>
          </ac:spMkLst>
        </pc:spChg>
        <pc:picChg chg="del">
          <ac:chgData name="Valerio Pellegrini" userId="7532073c76d86c59" providerId="LiveId" clId="{1FA78ACE-DEEC-4C28-AF08-D127384B1958}" dt="2020-10-26T11:34:39.306" v="2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37.343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41.362" v="3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">
        <pc:chgData name="Valerio Pellegrini" userId="7532073c76d86c59" providerId="LiveId" clId="{1FA78ACE-DEEC-4C28-AF08-D127384B1958}" dt="2020-10-27T14:45:18.666" v="2041" actId="2696"/>
        <pc:sldMkLst>
          <pc:docMk/>
          <pc:sldMk cId="0" sldId="258"/>
        </pc:sldMkLst>
      </pc:sldChg>
      <pc:sldChg chg="del">
        <pc:chgData name="Valerio Pellegrini" userId="7532073c76d86c59" providerId="LiveId" clId="{1FA78ACE-DEEC-4C28-AF08-D127384B1958}" dt="2020-10-27T15:25:01.136" v="2247" actId="2696"/>
        <pc:sldMkLst>
          <pc:docMk/>
          <pc:sldMk cId="0" sldId="259"/>
        </pc:sldMkLst>
      </pc:sldChg>
      <pc:sldChg chg="del">
        <pc:chgData name="Valerio Pellegrini" userId="7532073c76d86c59" providerId="LiveId" clId="{1FA78ACE-DEEC-4C28-AF08-D127384B1958}" dt="2020-10-27T14:45:15.379" v="2040" actId="2696"/>
        <pc:sldMkLst>
          <pc:docMk/>
          <pc:sldMk cId="0" sldId="260"/>
        </pc:sldMkLst>
      </pc:sldChg>
      <pc:sldChg chg="del">
        <pc:chgData name="Valerio Pellegrini" userId="7532073c76d86c59" providerId="LiveId" clId="{1FA78ACE-DEEC-4C28-AF08-D127384B1958}" dt="2020-10-27T16:03:25.284" v="2560" actId="2696"/>
        <pc:sldMkLst>
          <pc:docMk/>
          <pc:sldMk cId="0" sldId="261"/>
        </pc:sldMkLst>
      </pc:sldChg>
      <pc:sldChg chg="del">
        <pc:chgData name="Valerio Pellegrini" userId="7532073c76d86c59" providerId="LiveId" clId="{1FA78ACE-DEEC-4C28-AF08-D127384B1958}" dt="2020-10-27T16:28:58.916" v="3084" actId="2696"/>
        <pc:sldMkLst>
          <pc:docMk/>
          <pc:sldMk cId="0" sldId="262"/>
        </pc:sldMkLst>
      </pc:sldChg>
      <pc:sldChg chg="del">
        <pc:chgData name="Valerio Pellegrini" userId="7532073c76d86c59" providerId="LiveId" clId="{1FA78ACE-DEEC-4C28-AF08-D127384B1958}" dt="2020-10-27T18:05:41.646" v="4063" actId="47"/>
        <pc:sldMkLst>
          <pc:docMk/>
          <pc:sldMk cId="0" sldId="263"/>
        </pc:sldMkLst>
      </pc:sldChg>
      <pc:sldChg chg="del">
        <pc:chgData name="Valerio Pellegrini" userId="7532073c76d86c59" providerId="LiveId" clId="{1FA78ACE-DEEC-4C28-AF08-D127384B1958}" dt="2020-10-27T18:37:29.082" v="4263" actId="47"/>
        <pc:sldMkLst>
          <pc:docMk/>
          <pc:sldMk cId="0" sldId="264"/>
        </pc:sldMkLst>
      </pc:sldChg>
      <pc:sldChg chg="del">
        <pc:chgData name="Valerio Pellegrini" userId="7532073c76d86c59" providerId="LiveId" clId="{1FA78ACE-DEEC-4C28-AF08-D127384B1958}" dt="2020-10-27T18:37:31.970" v="4264" actId="47"/>
        <pc:sldMkLst>
          <pc:docMk/>
          <pc:sldMk cId="0" sldId="265"/>
        </pc:sldMkLst>
      </pc:sldChg>
      <pc:sldChg chg="add del">
        <pc:chgData name="Valerio Pellegrini" userId="7532073c76d86c59" providerId="LiveId" clId="{1FA78ACE-DEEC-4C28-AF08-D127384B1958}" dt="2020-10-27T13:50:37.064" v="1831" actId="2696"/>
        <pc:sldMkLst>
          <pc:docMk/>
          <pc:sldMk cId="1291410507" sldId="266"/>
        </pc:sldMkLst>
      </pc:sldChg>
      <pc:sldChg chg="modSp add mod">
        <pc:chgData name="Valerio Pellegrini" userId="7532073c76d86c59" providerId="LiveId" clId="{1FA78ACE-DEEC-4C28-AF08-D127384B1958}" dt="2020-10-27T19:23:17.276" v="4814"/>
        <pc:sldMkLst>
          <pc:docMk/>
          <pc:sldMk cId="1553358007" sldId="267"/>
        </pc:sldMkLst>
        <pc:spChg chg="mod">
          <ac:chgData name="Valerio Pellegrini" userId="7532073c76d86c59" providerId="LiveId" clId="{1FA78ACE-DEEC-4C28-AF08-D127384B1958}" dt="2020-10-26T13:50:08.167" v="637" actId="1076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9:23:17.276" v="4814"/>
          <ac:spMkLst>
            <pc:docMk/>
            <pc:sldMk cId="1553358007" sldId="267"/>
            <ac:spMk id="3" creationId="{8977F4EB-41E8-4391-B39A-10B4D027370E}"/>
          </ac:spMkLst>
        </pc:spChg>
      </pc:sldChg>
      <pc:sldChg chg="modSp add del mod">
        <pc:chgData name="Valerio Pellegrini" userId="7532073c76d86c59" providerId="LiveId" clId="{1FA78ACE-DEEC-4C28-AF08-D127384B1958}" dt="2020-10-26T11:59:13.682" v="437" actId="2890"/>
        <pc:sldMkLst>
          <pc:docMk/>
          <pc:sldMk cId="2458027539" sldId="267"/>
        </pc:sldMkLst>
        <pc:spChg chg="mod">
          <ac:chgData name="Valerio Pellegrini" userId="7532073c76d86c59" providerId="LiveId" clId="{1FA78ACE-DEEC-4C28-AF08-D127384B1958}" dt="2020-10-26T11:59:13.217" v="436"/>
          <ac:spMkLst>
            <pc:docMk/>
            <pc:sldMk cId="2458027539" sldId="267"/>
            <ac:spMk id="3" creationId="{8977F4EB-41E8-4391-B39A-10B4D027370E}"/>
          </ac:spMkLst>
        </pc:spChg>
      </pc:sldChg>
      <pc:sldChg chg="addSp delSp modSp add mod setBg modAnim">
        <pc:chgData name="Valerio Pellegrini" userId="7532073c76d86c59" providerId="LiveId" clId="{1FA78ACE-DEEC-4C28-AF08-D127384B1958}" dt="2020-10-27T13:50:12.920" v="1830"/>
        <pc:sldMkLst>
          <pc:docMk/>
          <pc:sldMk cId="4261631637" sldId="268"/>
        </pc:sldMkLst>
        <pc:spChg chg="mod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" creationId="{5E7A8F4A-4776-4DB9-AD74-DEB5560EB7C4}"/>
          </ac:spMkLst>
        </pc:spChg>
        <pc:spChg chg="add del mod ord">
          <ac:chgData name="Valerio Pellegrini" userId="7532073c76d86c59" providerId="LiveId" clId="{1FA78ACE-DEEC-4C28-AF08-D127384B1958}" dt="2020-10-26T17:40:48.701" v="1180" actId="20577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7:14.119" v="1780" actId="207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1FA78ACE-DEEC-4C28-AF08-D127384B1958}" dt="2020-10-27T13:37:27.826" v="1782" actId="1076"/>
          <ac:spMkLst>
            <pc:docMk/>
            <pc:sldMk cId="4261631637" sldId="268"/>
            <ac:spMk id="7" creationId="{016E5DD2-D628-4407-952E-CDC08FC56136}"/>
          </ac:spMkLst>
        </pc:spChg>
        <pc:spChg chg="add del mod">
          <ac:chgData name="Valerio Pellegrini" userId="7532073c76d86c59" providerId="LiveId" clId="{1FA78ACE-DEEC-4C28-AF08-D127384B1958}" dt="2020-10-27T13:38:00.280" v="1791" actId="14100"/>
          <ac:spMkLst>
            <pc:docMk/>
            <pc:sldMk cId="4261631637" sldId="268"/>
            <ac:spMk id="9" creationId="{3241AA21-B5BA-4F95-AE2B-915607446BA0}"/>
          </ac:spMkLst>
        </pc:spChg>
        <pc:spChg chg="add del">
          <ac:chgData name="Valerio Pellegrini" userId="7532073c76d86c59" providerId="LiveId" clId="{1FA78ACE-DEEC-4C28-AF08-D127384B1958}" dt="2020-10-26T17:33:00.172" v="1165" actId="26606"/>
          <ac:spMkLst>
            <pc:docMk/>
            <pc:sldMk cId="4261631637" sldId="268"/>
            <ac:spMk id="10" creationId="{F4C0B10B-D2C4-4A54-AFAD-3D27DF88BB37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4" creationId="{2C1BBA94-3F40-40AA-8BB9-E69E25E537C1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6" creationId="{FE43805F-24A6-46A4-B19B-54F28347355C}"/>
          </ac:spMkLst>
        </pc:spChg>
        <pc:spChg chg="add del">
          <ac:chgData name="Valerio Pellegrini" userId="7532073c76d86c59" providerId="LiveId" clId="{1FA78ACE-DEEC-4C28-AF08-D127384B1958}" dt="2020-10-26T17:33:06.821" v="1167" actId="26606"/>
          <ac:spMkLst>
            <pc:docMk/>
            <pc:sldMk cId="4261631637" sldId="268"/>
            <ac:spMk id="19" creationId="{9427AF5F-9A0E-42B7-A252-FD64C9885F9C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1" creationId="{7FEAE179-C525-48F3-AD47-0E9E2B6F2E2E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2" creationId="{95C8260E-968F-44E8-A823-ABB431311926}"/>
          </ac:spMkLst>
        </pc:spChg>
        <pc:grpChg chg="add del">
          <ac:chgData name="Valerio Pellegrini" userId="7532073c76d86c59" providerId="LiveId" clId="{1FA78ACE-DEEC-4C28-AF08-D127384B1958}" dt="2020-10-26T17:33:00.172" v="1165" actId="26606"/>
          <ac:grpSpMkLst>
            <pc:docMk/>
            <pc:sldMk cId="4261631637" sldId="268"/>
            <ac:grpSpMk id="12" creationId="{B6BADB90-C74B-40D6-86DC-503F65FCE8DC}"/>
          </ac:grpSpMkLst>
        </pc:grpChg>
        <pc:picChg chg="add mod">
          <ac:chgData name="Valerio Pellegrini" userId="7532073c76d86c59" providerId="LiveId" clId="{1FA78ACE-DEEC-4C28-AF08-D127384B1958}" dt="2020-10-27T13:37:41.660" v="1787" actId="1076"/>
          <ac:picMkLst>
            <pc:docMk/>
            <pc:sldMk cId="4261631637" sldId="268"/>
            <ac:picMk id="5" creationId="{46F53464-FC58-482E-B4D2-0A06BDBFB01B}"/>
          </ac:picMkLst>
        </pc:picChg>
      </pc:sldChg>
      <pc:sldChg chg="addSp delSp modSp add mod modAnim">
        <pc:chgData name="Valerio Pellegrini" userId="7532073c76d86c59" providerId="LiveId" clId="{1FA78ACE-DEEC-4C28-AF08-D127384B1958}" dt="2020-10-28T09:25:02.985" v="4905"/>
        <pc:sldMkLst>
          <pc:docMk/>
          <pc:sldMk cId="452396093" sldId="269"/>
        </pc:sldMkLst>
        <pc:spChg chg="mod">
          <ac:chgData name="Valerio Pellegrini" userId="7532073c76d86c59" providerId="LiveId" clId="{1FA78ACE-DEEC-4C28-AF08-D127384B1958}" dt="2020-10-27T12:55:20.304" v="1623" actId="20577"/>
          <ac:spMkLst>
            <pc:docMk/>
            <pc:sldMk cId="452396093" sldId="269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4:44.930" v="1774" actId="14100"/>
          <ac:spMkLst>
            <pc:docMk/>
            <pc:sldMk cId="452396093" sldId="269"/>
            <ac:spMk id="9" creationId="{3B0465BF-B566-45C5-8E16-161EC937B49B}"/>
          </ac:spMkLst>
        </pc:spChg>
        <pc:spChg chg="add mod">
          <ac:chgData name="Valerio Pellegrini" userId="7532073c76d86c59" providerId="LiveId" clId="{1FA78ACE-DEEC-4C28-AF08-D127384B1958}" dt="2020-10-27T13:48:35.310" v="1820" actId="208"/>
          <ac:spMkLst>
            <pc:docMk/>
            <pc:sldMk cId="452396093" sldId="269"/>
            <ac:spMk id="10" creationId="{9BD5C860-61F7-4B5B-B65F-847593C88BFC}"/>
          </ac:spMkLst>
        </pc:spChg>
        <pc:spChg chg="add mod">
          <ac:chgData name="Valerio Pellegrini" userId="7532073c76d86c59" providerId="LiveId" clId="{1FA78ACE-DEEC-4C28-AF08-D127384B1958}" dt="2020-10-27T13:49:06.029" v="1823" actId="207"/>
          <ac:spMkLst>
            <pc:docMk/>
            <pc:sldMk cId="452396093" sldId="269"/>
            <ac:spMk id="11" creationId="{D3636F32-8182-4987-BF20-9A80D7C722F1}"/>
          </ac:spMkLst>
        </pc:spChg>
        <pc:picChg chg="del">
          <ac:chgData name="Valerio Pellegrini" userId="7532073c76d86c59" providerId="LiveId" clId="{1FA78ACE-DEEC-4C28-AF08-D127384B1958}" dt="2020-10-27T12:42:23.743" v="1388" actId="478"/>
          <ac:picMkLst>
            <pc:docMk/>
            <pc:sldMk cId="452396093" sldId="269"/>
            <ac:picMk id="5" creationId="{46F53464-FC58-482E-B4D2-0A06BDBFB01B}"/>
          </ac:picMkLst>
        </pc:picChg>
        <pc:picChg chg="add mod">
          <ac:chgData name="Valerio Pellegrini" userId="7532073c76d86c59" providerId="LiveId" clId="{1FA78ACE-DEEC-4C28-AF08-D127384B1958}" dt="2020-10-27T12:44:24.758" v="1483" actId="1076"/>
          <ac:picMkLst>
            <pc:docMk/>
            <pc:sldMk cId="452396093" sldId="269"/>
            <ac:picMk id="6" creationId="{72C16325-A6A1-4E57-8B02-291040BD8E60}"/>
          </ac:picMkLst>
        </pc:picChg>
        <pc:picChg chg="add mod">
          <ac:chgData name="Valerio Pellegrini" userId="7532073c76d86c59" providerId="LiveId" clId="{1FA78ACE-DEEC-4C28-AF08-D127384B1958}" dt="2020-10-27T12:44:27.832" v="1484" actId="1076"/>
          <ac:picMkLst>
            <pc:docMk/>
            <pc:sldMk cId="452396093" sldId="269"/>
            <ac:picMk id="8" creationId="{302A294F-3EE2-4AD1-9875-48EF69E9BDB0}"/>
          </ac:picMkLst>
        </pc:picChg>
      </pc:sldChg>
      <pc:sldChg chg="addSp delSp modSp add del mod modAnim">
        <pc:chgData name="Valerio Pellegrini" userId="7532073c76d86c59" providerId="LiveId" clId="{1FA78ACE-DEEC-4C28-AF08-D127384B1958}" dt="2020-10-27T16:17:11.672" v="2705" actId="6549"/>
        <pc:sldMkLst>
          <pc:docMk/>
          <pc:sldMk cId="660557517" sldId="270"/>
        </pc:sldMkLst>
        <pc:spChg chg="mod">
          <ac:chgData name="Valerio Pellegrini" userId="7532073c76d86c59" providerId="LiveId" clId="{1FA78ACE-DEEC-4C28-AF08-D127384B1958}" dt="2020-10-27T16:17:11.672" v="2705" actId="6549"/>
          <ac:spMkLst>
            <pc:docMk/>
            <pc:sldMk cId="660557517" sldId="270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24:43.837" v="1706" actId="207"/>
          <ac:spMkLst>
            <pc:docMk/>
            <pc:sldMk cId="660557517" sldId="270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3:25:06.990" v="1708" actId="11529"/>
          <ac:spMkLst>
            <pc:docMk/>
            <pc:sldMk cId="660557517" sldId="270"/>
            <ac:spMk id="11" creationId="{4E3C59C0-302C-4312-8202-E8306E09A25A}"/>
          </ac:spMkLst>
        </pc:spChg>
        <pc:spChg chg="add del">
          <ac:chgData name="Valerio Pellegrini" userId="7532073c76d86c59" providerId="LiveId" clId="{1FA78ACE-DEEC-4C28-AF08-D127384B1958}" dt="2020-10-27T13:25:19.171" v="1712" actId="11529"/>
          <ac:spMkLst>
            <pc:docMk/>
            <pc:sldMk cId="660557517" sldId="270"/>
            <ac:spMk id="12" creationId="{B728ACA2-B680-4465-A816-C3FCD5BFBDAA}"/>
          </ac:spMkLst>
        </pc:spChg>
        <pc:spChg chg="add mod">
          <ac:chgData name="Valerio Pellegrini" userId="7532073c76d86c59" providerId="LiveId" clId="{1FA78ACE-DEEC-4C28-AF08-D127384B1958}" dt="2020-10-27T13:25:58.789" v="1718" actId="207"/>
          <ac:spMkLst>
            <pc:docMk/>
            <pc:sldMk cId="660557517" sldId="270"/>
            <ac:spMk id="13" creationId="{28C85FAA-7D11-40EE-A91C-7C91A438FD67}"/>
          </ac:spMkLst>
        </pc:spChg>
        <pc:spChg chg="add mod">
          <ac:chgData name="Valerio Pellegrini" userId="7532073c76d86c59" providerId="LiveId" clId="{1FA78ACE-DEEC-4C28-AF08-D127384B1958}" dt="2020-10-27T13:28:24.095" v="1754" actId="207"/>
          <ac:spMkLst>
            <pc:docMk/>
            <pc:sldMk cId="660557517" sldId="270"/>
            <ac:spMk id="14" creationId="{68016ADF-CBDD-43C9-8231-93D234836848}"/>
          </ac:spMkLst>
        </pc:spChg>
        <pc:spChg chg="add mod">
          <ac:chgData name="Valerio Pellegrini" userId="7532073c76d86c59" providerId="LiveId" clId="{1FA78ACE-DEEC-4C28-AF08-D127384B1958}" dt="2020-10-27T13:30:44.970" v="1759" actId="14100"/>
          <ac:spMkLst>
            <pc:docMk/>
            <pc:sldMk cId="660557517" sldId="270"/>
            <ac:spMk id="15" creationId="{F877FA34-4E22-4B96-804D-22A6A03C1225}"/>
          </ac:spMkLst>
        </pc:spChg>
        <pc:spChg chg="add mod">
          <ac:chgData name="Valerio Pellegrini" userId="7532073c76d86c59" providerId="LiveId" clId="{1FA78ACE-DEEC-4C28-AF08-D127384B1958}" dt="2020-10-27T13:41:28.497" v="1793" actId="1076"/>
          <ac:spMkLst>
            <pc:docMk/>
            <pc:sldMk cId="660557517" sldId="270"/>
            <ac:spMk id="16" creationId="{67D445C8-BA01-4864-8A23-BF986D95A9CC}"/>
          </ac:spMkLst>
        </pc:spChg>
        <pc:spChg chg="add mod">
          <ac:chgData name="Valerio Pellegrini" userId="7532073c76d86c59" providerId="LiveId" clId="{1FA78ACE-DEEC-4C28-AF08-D127384B1958}" dt="2020-10-27T16:07:38.751" v="2563" actId="20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6:08:18.407" v="2565" actId="208"/>
          <ac:spMkLst>
            <pc:docMk/>
            <pc:sldMk cId="660557517" sldId="270"/>
            <ac:spMk id="20" creationId="{2189634A-04AB-4F72-8A21-9DFE8E216A60}"/>
          </ac:spMkLst>
        </pc:spChg>
        <pc:picChg chg="add mod">
          <ac:chgData name="Valerio Pellegrini" userId="7532073c76d86c59" providerId="LiveId" clId="{1FA78ACE-DEEC-4C28-AF08-D127384B1958}" dt="2020-10-27T13:23:56.865" v="1703" actId="1076"/>
          <ac:picMkLst>
            <pc:docMk/>
            <pc:sldMk cId="660557517" sldId="270"/>
            <ac:picMk id="5" creationId="{3525F4AE-F43F-4B8D-9668-2BB01F85A1A6}"/>
          </ac:picMkLst>
        </pc:picChg>
        <pc:picChg chg="del">
          <ac:chgData name="Valerio Pellegrini" userId="7532073c76d86c59" providerId="LiveId" clId="{1FA78ACE-DEEC-4C28-AF08-D127384B1958}" dt="2020-10-27T13:18:47.001" v="1627" actId="478"/>
          <ac:picMkLst>
            <pc:docMk/>
            <pc:sldMk cId="660557517" sldId="270"/>
            <ac:picMk id="6" creationId="{72C16325-A6A1-4E57-8B02-291040BD8E60}"/>
          </ac:picMkLst>
        </pc:picChg>
        <pc:picChg chg="del">
          <ac:chgData name="Valerio Pellegrini" userId="7532073c76d86c59" providerId="LiveId" clId="{1FA78ACE-DEEC-4C28-AF08-D127384B1958}" dt="2020-10-27T13:20:07.410" v="1675" actId="478"/>
          <ac:picMkLst>
            <pc:docMk/>
            <pc:sldMk cId="660557517" sldId="270"/>
            <ac:picMk id="8" creationId="{302A294F-3EE2-4AD1-9875-48EF69E9BDB0}"/>
          </ac:picMkLst>
        </pc:picChg>
        <pc:picChg chg="add mod">
          <ac:chgData name="Valerio Pellegrini" userId="7532073c76d86c59" providerId="LiveId" clId="{1FA78ACE-DEEC-4C28-AF08-D127384B1958}" dt="2020-10-27T13:25:11.328" v="1710" actId="1076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1FA78ACE-DEEC-4C28-AF08-D127384B1958}" dt="2020-10-27T13:43:45.666" v="1804" actId="14100"/>
          <ac:picMkLst>
            <pc:docMk/>
            <pc:sldMk cId="660557517" sldId="270"/>
            <ac:picMk id="19" creationId="{5B720EA2-4713-4B01-BE8C-B7724DD251CE}"/>
          </ac:picMkLst>
        </pc:picChg>
      </pc:sldChg>
      <pc:sldChg chg="addSp delSp modSp add mod delAnim modAnim">
        <pc:chgData name="Valerio Pellegrini" userId="7532073c76d86c59" providerId="LiveId" clId="{1FA78ACE-DEEC-4C28-AF08-D127384B1958}" dt="2020-10-27T19:27:06.322" v="4818"/>
        <pc:sldMkLst>
          <pc:docMk/>
          <pc:sldMk cId="135553389" sldId="271"/>
        </pc:sldMkLst>
        <pc:spChg chg="mod">
          <ac:chgData name="Valerio Pellegrini" userId="7532073c76d86c59" providerId="LiveId" clId="{1FA78ACE-DEEC-4C28-AF08-D127384B1958}" dt="2020-10-27T19:26:20.364" v="4817" actId="20577"/>
          <ac:spMkLst>
            <pc:docMk/>
            <pc:sldMk cId="135553389" sldId="271"/>
            <ac:spMk id="3" creationId="{8977F4EB-41E8-4391-B39A-10B4D027370E}"/>
          </ac:spMkLst>
        </pc:spChg>
        <pc:spChg chg="add del mod">
          <ac:chgData name="Valerio Pellegrini" userId="7532073c76d86c59" providerId="LiveId" clId="{1FA78ACE-DEEC-4C28-AF08-D127384B1958}" dt="2020-10-27T14:07:20.407" v="1964" actId="11529"/>
          <ac:spMkLst>
            <pc:docMk/>
            <pc:sldMk cId="135553389" sldId="271"/>
            <ac:spMk id="7" creationId="{EDF3CE83-7099-4328-9391-6B72212E2A26}"/>
          </ac:spMkLst>
        </pc:spChg>
        <pc:spChg chg="add mod">
          <ac:chgData name="Valerio Pellegrini" userId="7532073c76d86c59" providerId="LiveId" clId="{1FA78ACE-DEEC-4C28-AF08-D127384B1958}" dt="2020-10-27T16:07:23.337" v="2562" actId="208"/>
          <ac:spMkLst>
            <pc:docMk/>
            <pc:sldMk cId="135553389" sldId="271"/>
            <ac:spMk id="8" creationId="{67F9BF9B-4BBB-4E12-B327-C3E1B36CD390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4:07:46.816" v="1969" actId="11529"/>
          <ac:spMkLst>
            <pc:docMk/>
            <pc:sldMk cId="135553389" sldId="271"/>
            <ac:spMk id="11" creationId="{E8C7563B-0115-457A-A1EF-CC3E83AFF1BB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2" creationId="{9409363A-5F07-4252-8498-0A6D9E2A4E63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3" creationId="{28C85FAA-7D11-40EE-A91C-7C91A438FD67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4" creationId="{68016ADF-CBDD-43C9-8231-93D234836848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5" creationId="{F877FA34-4E22-4B96-804D-22A6A03C1225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6" creationId="{67D445C8-BA01-4864-8A23-BF986D95A9CC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8" creationId="{C8990CB3-EB97-49DA-915B-0F2814E293DE}"/>
          </ac:spMkLst>
        </pc:spChg>
        <pc:spChg chg="del">
          <ac:chgData name="Valerio Pellegrini" userId="7532073c76d86c59" providerId="LiveId" clId="{1FA78ACE-DEEC-4C28-AF08-D127384B1958}" dt="2020-10-27T13:58:02.774" v="1851" actId="21"/>
          <ac:spMkLst>
            <pc:docMk/>
            <pc:sldMk cId="135553389" sldId="271"/>
            <ac:spMk id="20" creationId="{2189634A-04AB-4F72-8A21-9DFE8E216A60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4:37:24.076" v="2012" actId="207"/>
          <ac:spMkLst>
            <pc:docMk/>
            <pc:sldMk cId="135553389" sldId="271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4:38:03.774" v="2016" actId="1076"/>
          <ac:spMkLst>
            <pc:docMk/>
            <pc:sldMk cId="135553389" sldId="271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4:38:53.361" v="2020" actId="1076"/>
          <ac:spMkLst>
            <pc:docMk/>
            <pc:sldMk cId="135553389" sldId="271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4:39:44.090" v="2024" actId="1076"/>
          <ac:spMkLst>
            <pc:docMk/>
            <pc:sldMk cId="135553389" sldId="271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4:40:06.657" v="2026" actId="1076"/>
          <ac:spMkLst>
            <pc:docMk/>
            <pc:sldMk cId="135553389" sldId="271"/>
            <ac:spMk id="36" creationId="{2EC90734-272C-4370-BDC7-BFD44D0D6E14}"/>
          </ac:spMkLst>
        </pc:spChg>
        <pc:spChg chg="add mod">
          <ac:chgData name="Valerio Pellegrini" userId="7532073c76d86c59" providerId="LiveId" clId="{1FA78ACE-DEEC-4C28-AF08-D127384B1958}" dt="2020-10-27T14:40:27.128" v="2028" actId="1076"/>
          <ac:spMkLst>
            <pc:docMk/>
            <pc:sldMk cId="135553389" sldId="271"/>
            <ac:spMk id="38" creationId="{E754480E-B787-4A39-8266-5F5D0D12BFEB}"/>
          </ac:spMkLst>
        </pc:spChg>
        <pc:spChg chg="add mod">
          <ac:chgData name="Valerio Pellegrini" userId="7532073c76d86c59" providerId="LiveId" clId="{1FA78ACE-DEEC-4C28-AF08-D127384B1958}" dt="2020-10-27T14:41:00.331" v="2030" actId="1076"/>
          <ac:spMkLst>
            <pc:docMk/>
            <pc:sldMk cId="135553389" sldId="271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4:41:11.079" v="2032" actId="1076"/>
          <ac:spMkLst>
            <pc:docMk/>
            <pc:sldMk cId="135553389" sldId="271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3:58:04.447" v="1852" actId="21"/>
          <ac:picMkLst>
            <pc:docMk/>
            <pc:sldMk cId="135553389" sldId="271"/>
            <ac:picMk id="5" creationId="{3525F4AE-F43F-4B8D-9668-2BB01F85A1A6}"/>
          </ac:picMkLst>
        </pc:picChg>
        <pc:picChg chg="add mod">
          <ac:chgData name="Valerio Pellegrini" userId="7532073c76d86c59" providerId="LiveId" clId="{1FA78ACE-DEEC-4C28-AF08-D127384B1958}" dt="2020-10-27T14:34:44.043" v="2006" actId="1076"/>
          <ac:picMkLst>
            <pc:docMk/>
            <pc:sldMk cId="135553389" sldId="271"/>
            <ac:picMk id="6" creationId="{EF5FD757-1D63-484E-878D-41A762E3FBA1}"/>
          </ac:picMkLst>
        </pc:picChg>
        <pc:picChg chg="del">
          <ac:chgData name="Valerio Pellegrini" userId="7532073c76d86c59" providerId="LiveId" clId="{1FA78ACE-DEEC-4C28-AF08-D127384B1958}" dt="2020-10-27T13:57:56.433" v="1850" actId="21"/>
          <ac:picMkLst>
            <pc:docMk/>
            <pc:sldMk cId="135553389" sldId="271"/>
            <ac:picMk id="9" creationId="{ACC51807-EABE-45E4-BDE6-A9F1618DD3AA}"/>
          </ac:picMkLst>
        </pc:picChg>
        <pc:picChg chg="del">
          <ac:chgData name="Valerio Pellegrini" userId="7532073c76d86c59" providerId="LiveId" clId="{1FA78ACE-DEEC-4C28-AF08-D127384B1958}" dt="2020-10-27T13:57:41.554" v="1848" actId="478"/>
          <ac:picMkLst>
            <pc:docMk/>
            <pc:sldMk cId="135553389" sldId="271"/>
            <ac:picMk id="19" creationId="{5B720EA2-4713-4B01-BE8C-B7724DD251CE}"/>
          </ac:picMkLst>
        </pc:picChg>
        <pc:picChg chg="add mod">
          <ac:chgData name="Valerio Pellegrini" userId="7532073c76d86c59" providerId="LiveId" clId="{1FA78ACE-DEEC-4C28-AF08-D127384B1958}" dt="2020-10-27T14:39:34.736" v="2023" actId="1076"/>
          <ac:picMkLst>
            <pc:docMk/>
            <pc:sldMk cId="135553389" sldId="271"/>
            <ac:picMk id="27" creationId="{604AB05E-99DC-4157-87D6-4F9BF248BEC5}"/>
          </ac:picMkLst>
        </pc:picChg>
        <pc:cxnChg chg="add mod">
          <ac:chgData name="Valerio Pellegrini" userId="7532073c76d86c59" providerId="LiveId" clId="{1FA78ACE-DEEC-4C28-AF08-D127384B1958}" dt="2020-10-27T14:34:44.043" v="2006" actId="1076"/>
          <ac:cxnSpMkLst>
            <pc:docMk/>
            <pc:sldMk cId="135553389" sldId="271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08:08.509" v="2564" actId="208"/>
        <pc:sldMkLst>
          <pc:docMk/>
          <pc:sldMk cId="1423447431" sldId="272"/>
        </pc:sldMkLst>
        <pc:spChg chg="mod">
          <ac:chgData name="Valerio Pellegrini" userId="7532073c76d86c59" providerId="LiveId" clId="{1FA78ACE-DEEC-4C28-AF08-D127384B1958}" dt="2020-10-27T14:55:32.901" v="2106" actId="1076"/>
          <ac:spMkLst>
            <pc:docMk/>
            <pc:sldMk cId="1423447431" sldId="272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5:00:28.241" v="2172" actId="20577"/>
          <ac:spMkLst>
            <pc:docMk/>
            <pc:sldMk cId="1423447431" sldId="272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8" creationId="{67F9BF9B-4BBB-4E12-B327-C3E1B36CD390}"/>
          </ac:spMkLst>
        </pc:spChg>
        <pc:spChg chg="add mod">
          <ac:chgData name="Valerio Pellegrini" userId="7532073c76d86c59" providerId="LiveId" clId="{1FA78ACE-DEEC-4C28-AF08-D127384B1958}" dt="2020-10-27T15:15:24.357" v="2201" actId="1076"/>
          <ac:spMkLst>
            <pc:docMk/>
            <pc:sldMk cId="1423447431" sldId="272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12" creationId="{9409363A-5F07-4252-8498-0A6D9E2A4E63}"/>
          </ac:spMkLst>
        </pc:spChg>
        <pc:spChg chg="add mod">
          <ac:chgData name="Valerio Pellegrini" userId="7532073c76d86c59" providerId="LiveId" clId="{1FA78ACE-DEEC-4C28-AF08-D127384B1958}" dt="2020-10-27T15:15:29.990" v="2202" actId="1076"/>
          <ac:spMkLst>
            <pc:docMk/>
            <pc:sldMk cId="1423447431" sldId="272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4:49:35.860" v="2045" actId="478"/>
          <ac:spMkLst>
            <pc:docMk/>
            <pc:sldMk cId="1423447431" sldId="272"/>
            <ac:spMk id="18" creationId="{C8990CB3-EB97-49DA-915B-0F2814E293DE}"/>
          </ac:spMkLst>
        </pc:spChg>
        <pc:spChg chg="add mod">
          <ac:chgData name="Valerio Pellegrini" userId="7532073c76d86c59" providerId="LiveId" clId="{1FA78ACE-DEEC-4C28-AF08-D127384B1958}" dt="2020-10-27T15:15:59.071" v="2206" actId="207"/>
          <ac:spMkLst>
            <pc:docMk/>
            <pc:sldMk cId="1423447431" sldId="272"/>
            <ac:spMk id="20" creationId="{CC4C0768-569A-4928-8C6A-164F7D9C5EBD}"/>
          </ac:spMkLst>
        </pc:spChg>
        <pc:spChg chg="add mod">
          <ac:chgData name="Valerio Pellegrini" userId="7532073c76d86c59" providerId="LiveId" clId="{1FA78ACE-DEEC-4C28-AF08-D127384B1958}" dt="2020-10-27T15:16:21.136" v="2210" actId="207"/>
          <ac:spMkLst>
            <pc:docMk/>
            <pc:sldMk cId="1423447431" sldId="272"/>
            <ac:spMk id="21" creationId="{25F06369-043C-4A23-8367-675EE51FA4B3}"/>
          </ac:spMkLst>
        </pc:spChg>
        <pc:spChg chg="add mod">
          <ac:chgData name="Valerio Pellegrini" userId="7532073c76d86c59" providerId="LiveId" clId="{1FA78ACE-DEEC-4C28-AF08-D127384B1958}" dt="2020-10-27T15:17:02.975" v="2213" actId="207"/>
          <ac:spMkLst>
            <pc:docMk/>
            <pc:sldMk cId="1423447431" sldId="272"/>
            <ac:spMk id="22" creationId="{0F539A55-DA64-4908-A7EF-45F34CAD808B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5:17:39.721" v="2219" actId="14100"/>
          <ac:spMkLst>
            <pc:docMk/>
            <pc:sldMk cId="1423447431" sldId="272"/>
            <ac:spMk id="25" creationId="{DAA0A788-E5A1-4A88-9FB5-21C2A10C39CB}"/>
          </ac:spMkLst>
        </pc:spChg>
        <pc:spChg chg="add mod">
          <ac:chgData name="Valerio Pellegrini" userId="7532073c76d86c59" providerId="LiveId" clId="{1FA78ACE-DEEC-4C28-AF08-D127384B1958}" dt="2020-10-27T15:18:49.392" v="2223" actId="207"/>
          <ac:spMkLst>
            <pc:docMk/>
            <pc:sldMk cId="1423447431" sldId="272"/>
            <ac:spMk id="26" creationId="{DA77882A-7CEE-4382-BBF2-19938AD1785F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5:19:05.632" v="2227" actId="207"/>
          <ac:spMkLst>
            <pc:docMk/>
            <pc:sldMk cId="1423447431" sldId="272"/>
            <ac:spMk id="29" creationId="{90F4D485-2246-4B28-8EAD-0827FAFD18E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5:20:11.199" v="2234" actId="14100"/>
          <ac:spMkLst>
            <pc:docMk/>
            <pc:sldMk cId="1423447431" sldId="272"/>
            <ac:spMk id="31" creationId="{A6464E9A-FF34-4872-ABAC-FD8C9E7E527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5:23:04.053" v="2237" actId="207"/>
          <ac:spMkLst>
            <pc:docMk/>
            <pc:sldMk cId="1423447431" sldId="272"/>
            <ac:spMk id="33" creationId="{50497E71-F7D1-476D-8876-D40F61DEBF6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5:28:15.487" v="2254" actId="14100"/>
          <ac:spMkLst>
            <pc:docMk/>
            <pc:sldMk cId="1423447431" sldId="272"/>
            <ac:spMk id="35" creationId="{2FF8D9E7-2853-457F-9FB7-329395F3D3AA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6" creationId="{2EC90734-272C-4370-BDC7-BFD44D0D6E14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8" creationId="{E754480E-B787-4A39-8266-5F5D0D12BFE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6:08:08.509" v="2564" actId="208"/>
          <ac:spMkLst>
            <pc:docMk/>
            <pc:sldMk cId="1423447431" sldId="272"/>
            <ac:spMk id="41" creationId="{2E8ABB72-CD49-41C4-BFE1-8AAE476ABD2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4:49:41.272" v="2046" actId="478"/>
          <ac:picMkLst>
            <pc:docMk/>
            <pc:sldMk cId="1423447431" sldId="272"/>
            <ac:picMk id="6" creationId="{EF5FD757-1D63-484E-878D-41A762E3FBA1}"/>
          </ac:picMkLst>
        </pc:picChg>
        <pc:picChg chg="add del mod">
          <ac:chgData name="Valerio Pellegrini" userId="7532073c76d86c59" providerId="LiveId" clId="{1FA78ACE-DEEC-4C28-AF08-D127384B1958}" dt="2020-10-27T14:57:51.206" v="2160" actId="21"/>
          <ac:picMkLst>
            <pc:docMk/>
            <pc:sldMk cId="1423447431" sldId="272"/>
            <ac:picMk id="7" creationId="{96FDA768-E695-4B26-8BF2-DC57E46D0932}"/>
          </ac:picMkLst>
        </pc:picChg>
        <pc:picChg chg="add mod">
          <ac:chgData name="Valerio Pellegrini" userId="7532073c76d86c59" providerId="LiveId" clId="{1FA78ACE-DEEC-4C28-AF08-D127384B1958}" dt="2020-10-27T15:15:05.180" v="2200" actId="14100"/>
          <ac:picMkLst>
            <pc:docMk/>
            <pc:sldMk cId="1423447431" sldId="272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28:27.446" v="2257" actId="1076"/>
          <ac:picMkLst>
            <pc:docMk/>
            <pc:sldMk cId="1423447431" sldId="272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14:55.556" v="2198" actId="1076"/>
          <ac:picMkLst>
            <pc:docMk/>
            <pc:sldMk cId="1423447431" sldId="272"/>
            <ac:picMk id="17" creationId="{404D797B-B43A-4143-8B24-FB33A36972ED}"/>
          </ac:picMkLst>
        </pc:picChg>
        <pc:picChg chg="del">
          <ac:chgData name="Valerio Pellegrini" userId="7532073c76d86c59" providerId="LiveId" clId="{1FA78ACE-DEEC-4C28-AF08-D127384B1958}" dt="2020-10-27T14:49:24.681" v="2043" actId="478"/>
          <ac:picMkLst>
            <pc:docMk/>
            <pc:sldMk cId="1423447431" sldId="272"/>
            <ac:picMk id="27" creationId="{604AB05E-99DC-4157-87D6-4F9BF248BEC5}"/>
          </ac:picMkLst>
        </pc:picChg>
        <pc:cxnChg chg="del mod">
          <ac:chgData name="Valerio Pellegrini" userId="7532073c76d86c59" providerId="LiveId" clId="{1FA78ACE-DEEC-4C28-AF08-D127384B1958}" dt="2020-10-27T14:49:35.860" v="2045" actId="478"/>
          <ac:cxnSpMkLst>
            <pc:docMk/>
            <pc:sldMk cId="1423447431" sldId="272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12:25.302" v="2579" actId="1076"/>
        <pc:sldMkLst>
          <pc:docMk/>
          <pc:sldMk cId="3708928264" sldId="273"/>
        </pc:sldMkLst>
        <pc:spChg chg="mod">
          <ac:chgData name="Valerio Pellegrini" userId="7532073c76d86c59" providerId="LiveId" clId="{1FA78ACE-DEEC-4C28-AF08-D127384B1958}" dt="2020-10-27T15:47:47.306" v="2423" actId="20577"/>
          <ac:spMkLst>
            <pc:docMk/>
            <pc:sldMk cId="3708928264" sldId="273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0" creationId="{CC4C0768-569A-4928-8C6A-164F7D9C5EBD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1" creationId="{25F06369-043C-4A23-8367-675EE51FA4B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2" creationId="{0F539A55-DA64-4908-A7EF-45F34CAD808B}"/>
          </ac:spMkLst>
        </pc:spChg>
        <pc:spChg chg="add mod">
          <ac:chgData name="Valerio Pellegrini" userId="7532073c76d86c59" providerId="LiveId" clId="{1FA78ACE-DEEC-4C28-AF08-D127384B1958}" dt="2020-10-27T16:12:10.034" v="2577" actId="1076"/>
          <ac:spMkLst>
            <pc:docMk/>
            <pc:sldMk cId="3708928264" sldId="273"/>
            <ac:spMk id="23" creationId="{2E0E7271-432D-4917-9923-062B709EDA7F}"/>
          </ac:spMkLst>
        </pc:spChg>
        <pc:spChg chg="add mod">
          <ac:chgData name="Valerio Pellegrini" userId="7532073c76d86c59" providerId="LiveId" clId="{1FA78ACE-DEEC-4C28-AF08-D127384B1958}" dt="2020-10-27T16:12:15.072" v="2578" actId="1076"/>
          <ac:spMkLst>
            <pc:docMk/>
            <pc:sldMk cId="3708928264" sldId="273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5" creationId="{DAA0A788-E5A1-4A88-9FB5-21C2A10C39C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6" creationId="{DA77882A-7CEE-4382-BBF2-19938AD1785F}"/>
          </ac:spMkLst>
        </pc:spChg>
        <pc:spChg chg="add mod">
          <ac:chgData name="Valerio Pellegrini" userId="7532073c76d86c59" providerId="LiveId" clId="{1FA78ACE-DEEC-4C28-AF08-D127384B1958}" dt="2020-10-27T16:12:25.302" v="2579" actId="1076"/>
          <ac:spMkLst>
            <pc:docMk/>
            <pc:sldMk cId="3708928264" sldId="273"/>
            <ac:spMk id="27" creationId="{D75445BB-7282-4915-B80F-F9F9C2564588}"/>
          </ac:spMkLst>
        </pc:spChg>
        <pc:spChg chg="add mod">
          <ac:chgData name="Valerio Pellegrini" userId="7532073c76d86c59" providerId="LiveId" clId="{1FA78ACE-DEEC-4C28-AF08-D127384B1958}" dt="2020-10-27T15:53:43.632" v="2461" actId="14100"/>
          <ac:spMkLst>
            <pc:docMk/>
            <pc:sldMk cId="3708928264" sldId="273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9" creationId="{90F4D485-2246-4B28-8EAD-0827FAFD18E8}"/>
          </ac:spMkLst>
        </pc:spChg>
        <pc:spChg chg="add mod">
          <ac:chgData name="Valerio Pellegrini" userId="7532073c76d86c59" providerId="LiveId" clId="{1FA78ACE-DEEC-4C28-AF08-D127384B1958}" dt="2020-10-27T15:54:10.307" v="2465" actId="1076"/>
          <ac:spMkLst>
            <pc:docMk/>
            <pc:sldMk cId="3708928264" sldId="273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1" creationId="{A6464E9A-FF34-4872-ABAC-FD8C9E7E5278}"/>
          </ac:spMkLst>
        </pc:spChg>
        <pc:spChg chg="add mod">
          <ac:chgData name="Valerio Pellegrini" userId="7532073c76d86c59" providerId="LiveId" clId="{1FA78ACE-DEEC-4C28-AF08-D127384B1958}" dt="2020-10-27T15:54:44.205" v="2470" actId="1076"/>
          <ac:spMkLst>
            <pc:docMk/>
            <pc:sldMk cId="3708928264" sldId="273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3" creationId="{50497E71-F7D1-476D-8876-D40F61DEBF6B}"/>
          </ac:spMkLst>
        </pc:spChg>
        <pc:spChg chg="add mod">
          <ac:chgData name="Valerio Pellegrini" userId="7532073c76d86c59" providerId="LiveId" clId="{1FA78ACE-DEEC-4C28-AF08-D127384B1958}" dt="2020-10-27T15:56:01.937" v="2478" actId="207"/>
          <ac:spMkLst>
            <pc:docMk/>
            <pc:sldMk cId="3708928264" sldId="273"/>
            <ac:spMk id="34" creationId="{2DC7CAAC-EF0C-4853-9CA9-BA4209EC2606}"/>
          </ac:spMkLst>
        </pc:spChg>
        <pc:spChg chg="add mod">
          <ac:chgData name="Valerio Pellegrini" userId="7532073c76d86c59" providerId="LiveId" clId="{1FA78ACE-DEEC-4C28-AF08-D127384B1958}" dt="2020-10-27T15:56:28.093" v="2485" actId="14100"/>
          <ac:spMkLst>
            <pc:docMk/>
            <pc:sldMk cId="3708928264" sldId="273"/>
            <ac:spMk id="35" creationId="{CA91189E-B431-4C0F-A047-BE3675F476E3}"/>
          </ac:spMkLst>
        </pc:spChg>
        <pc:spChg chg="add mod">
          <ac:chgData name="Valerio Pellegrini" userId="7532073c76d86c59" providerId="LiveId" clId="{1FA78ACE-DEEC-4C28-AF08-D127384B1958}" dt="2020-10-27T15:56:49.656" v="2490" actId="1076"/>
          <ac:spMkLst>
            <pc:docMk/>
            <pc:sldMk cId="3708928264" sldId="273"/>
            <ac:spMk id="37" creationId="{D450E385-25A8-41B3-9CC2-F377D784A0F0}"/>
          </ac:spMkLst>
        </pc:spChg>
        <pc:spChg chg="add mod">
          <ac:chgData name="Valerio Pellegrini" userId="7532073c76d86c59" providerId="LiveId" clId="{1FA78ACE-DEEC-4C28-AF08-D127384B1958}" dt="2020-10-27T15:59:37.743" v="2501" actId="208"/>
          <ac:spMkLst>
            <pc:docMk/>
            <pc:sldMk cId="3708928264" sldId="273"/>
            <ac:spMk id="38" creationId="{30AEE971-7299-4495-B370-EFFC5CB691DE}"/>
          </ac:spMkLst>
        </pc:spChg>
        <pc:spChg chg="add mod">
          <ac:chgData name="Valerio Pellegrini" userId="7532073c76d86c59" providerId="LiveId" clId="{1FA78ACE-DEEC-4C28-AF08-D127384B1958}" dt="2020-10-27T15:59:42.744" v="2502" actId="208"/>
          <ac:spMkLst>
            <pc:docMk/>
            <pc:sldMk cId="3708928264" sldId="273"/>
            <ac:spMk id="40" creationId="{49EC4DF0-8D17-4669-A642-1831E44143D3}"/>
          </ac:spMkLst>
        </pc:spChg>
        <pc:spChg chg="add mod">
          <ac:chgData name="Valerio Pellegrini" userId="7532073c76d86c59" providerId="LiveId" clId="{1FA78ACE-DEEC-4C28-AF08-D127384B1958}" dt="2020-10-27T16:01:20.226" v="2556" actId="14100"/>
          <ac:spMkLst>
            <pc:docMk/>
            <pc:sldMk cId="3708928264" sldId="273"/>
            <ac:spMk id="41" creationId="{52FB30F6-86E5-4448-BFF8-79D3976A6B41}"/>
          </ac:spMkLst>
        </pc:spChg>
        <pc:picChg chg="add del mod">
          <ac:chgData name="Valerio Pellegrini" userId="7532073c76d86c59" providerId="LiveId" clId="{1FA78ACE-DEEC-4C28-AF08-D127384B1958}" dt="2020-10-27T15:46:09.018" v="2416" actId="21"/>
          <ac:picMkLst>
            <pc:docMk/>
            <pc:sldMk cId="3708928264" sldId="273"/>
            <ac:picMk id="6" creationId="{27B5BE8D-04B9-4865-BBA0-22A085009F16}"/>
          </ac:picMkLst>
        </pc:picChg>
        <pc:picChg chg="add mod">
          <ac:chgData name="Valerio Pellegrini" userId="7532073c76d86c59" providerId="LiveId" clId="{1FA78ACE-DEEC-4C28-AF08-D127384B1958}" dt="2020-10-27T16:11:48.925" v="2574" actId="1076"/>
          <ac:picMkLst>
            <pc:docMk/>
            <pc:sldMk cId="3708928264" sldId="273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5:29:47.880" v="2263" actId="478"/>
          <ac:picMkLst>
            <pc:docMk/>
            <pc:sldMk cId="3708928264" sldId="273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51:28.329" v="2446" actId="1076"/>
          <ac:picMkLst>
            <pc:docMk/>
            <pc:sldMk cId="3708928264" sldId="273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5:29:46.280" v="2262" actId="478"/>
          <ac:picMkLst>
            <pc:docMk/>
            <pc:sldMk cId="3708928264" sldId="273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49:22.503" v="2435" actId="14100"/>
          <ac:picMkLst>
            <pc:docMk/>
            <pc:sldMk cId="3708928264" sldId="273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5:29:44.434" v="2261" actId="478"/>
          <ac:picMkLst>
            <pc:docMk/>
            <pc:sldMk cId="3708928264" sldId="273"/>
            <ac:picMk id="17" creationId="{404D797B-B43A-4143-8B24-FB33A36972ED}"/>
          </ac:picMkLst>
        </pc:picChg>
        <pc:picChg chg="add mod">
          <ac:chgData name="Valerio Pellegrini" userId="7532073c76d86c59" providerId="LiveId" clId="{1FA78ACE-DEEC-4C28-AF08-D127384B1958}" dt="2020-10-27T15:50:52.181" v="2445" actId="14100"/>
          <ac:picMkLst>
            <pc:docMk/>
            <pc:sldMk cId="3708928264" sldId="273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01:27.510" v="2557" actId="14100"/>
          <ac:cxnSpMkLst>
            <pc:docMk/>
            <pc:sldMk cId="3708928264" sldId="273"/>
            <ac:cxnSpMk id="43" creationId="{83E1A5F3-BB6C-47D3-AC17-6DF7F5C77C97}"/>
          </ac:cxnSpMkLst>
        </pc:cxnChg>
        <pc:cxnChg chg="add mod">
          <ac:chgData name="Valerio Pellegrini" userId="7532073c76d86c59" providerId="LiveId" clId="{1FA78ACE-DEEC-4C28-AF08-D127384B1958}" dt="2020-10-27T16:06:26.849" v="2561" actId="14100"/>
          <ac:cxnSpMkLst>
            <pc:docMk/>
            <pc:sldMk cId="3708928264" sldId="273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28:31.494" v="3083"/>
        <pc:sldMkLst>
          <pc:docMk/>
          <pc:sldMk cId="2662534176" sldId="274"/>
        </pc:sldMkLst>
        <pc:spChg chg="mod">
          <ac:chgData name="Valerio Pellegrini" userId="7532073c76d86c59" providerId="LiveId" clId="{1FA78ACE-DEEC-4C28-AF08-D127384B1958}" dt="2020-10-27T16:20:46.168" v="2830" actId="14100"/>
          <ac:spMkLst>
            <pc:docMk/>
            <pc:sldMk cId="2662534176" sldId="274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6:21:29.900" v="2834" actId="207"/>
          <ac:spMkLst>
            <pc:docMk/>
            <pc:sldMk cId="2662534176" sldId="274"/>
            <ac:spMk id="6" creationId="{F8000FF3-FE80-43C1-AAD2-2242177E2CC6}"/>
          </ac:spMkLst>
        </pc:spChg>
        <pc:spChg chg="add del">
          <ac:chgData name="Valerio Pellegrini" userId="7532073c76d86c59" providerId="LiveId" clId="{1FA78ACE-DEEC-4C28-AF08-D127384B1958}" dt="2020-10-27T16:22:13.371" v="2836" actId="11529"/>
          <ac:spMkLst>
            <pc:docMk/>
            <pc:sldMk cId="2662534176" sldId="274"/>
            <ac:spMk id="7" creationId="{E38C3894-71B7-4042-AE89-FB9DB7FB221B}"/>
          </ac:spMkLst>
        </pc:spChg>
        <pc:spChg chg="add mod">
          <ac:chgData name="Valerio Pellegrini" userId="7532073c76d86c59" providerId="LiveId" clId="{1FA78ACE-DEEC-4C28-AF08-D127384B1958}" dt="2020-10-27T16:22:25.348" v="2839" actId="208"/>
          <ac:spMkLst>
            <pc:docMk/>
            <pc:sldMk cId="2662534176" sldId="274"/>
            <ac:spMk id="9" creationId="{F561EA80-5EBF-4E6B-9F08-44B91B76908B}"/>
          </ac:spMkLst>
        </pc:spChg>
        <pc:spChg chg="add mod">
          <ac:chgData name="Valerio Pellegrini" userId="7532073c76d86c59" providerId="LiveId" clId="{1FA78ACE-DEEC-4C28-AF08-D127384B1958}" dt="2020-10-27T16:26:36.098" v="3064" actId="790"/>
          <ac:spMkLst>
            <pc:docMk/>
            <pc:sldMk cId="2662534176" sldId="274"/>
            <ac:spMk id="10" creationId="{0FC9D6AA-2EE3-4214-B698-CD1216271443}"/>
          </ac:spMkLst>
        </pc:spChg>
        <pc:spChg chg="add mod">
          <ac:chgData name="Valerio Pellegrini" userId="7532073c76d86c59" providerId="LiveId" clId="{1FA78ACE-DEEC-4C28-AF08-D127384B1958}" dt="2020-10-27T16:27:37.680" v="3078" actId="20577"/>
          <ac:spMkLst>
            <pc:docMk/>
            <pc:sldMk cId="2662534176" sldId="274"/>
            <ac:spMk id="11" creationId="{E650B406-F4BE-4DC7-8924-F3C7ED894C81}"/>
          </ac:spMkLst>
        </pc:spChg>
        <pc:spChg chg="del">
          <ac:chgData name="Valerio Pellegrini" userId="7532073c76d86c59" providerId="LiveId" clId="{1FA78ACE-DEEC-4C28-AF08-D127384B1958}" dt="2020-10-27T16:10:28.386" v="2570" actId="478"/>
          <ac:spMkLst>
            <pc:docMk/>
            <pc:sldMk cId="2662534176" sldId="274"/>
            <ac:spMk id="23" creationId="{2E0E7271-432D-4917-9923-062B709EDA7F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7" creationId="{D75445BB-7282-4915-B80F-F9F9C2564588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4" creationId="{2DC7CAAC-EF0C-4853-9CA9-BA4209EC2606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5" creationId="{CA91189E-B431-4C0F-A047-BE3675F476E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7" creationId="{D450E385-25A8-41B3-9CC2-F377D784A0F0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8" creationId="{30AEE971-7299-4495-B370-EFFC5CB691DE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0" creationId="{49EC4DF0-8D17-4669-A642-1831E44143D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1" creationId="{52FB30F6-86E5-4448-BFF8-79D3976A6B41}"/>
          </ac:spMkLst>
        </pc:spChg>
        <pc:picChg chg="add mod">
          <ac:chgData name="Valerio Pellegrini" userId="7532073c76d86c59" providerId="LiveId" clId="{1FA78ACE-DEEC-4C28-AF08-D127384B1958}" dt="2020-10-27T16:20:52.912" v="2831" actId="1076"/>
          <ac:picMkLst>
            <pc:docMk/>
            <pc:sldMk cId="2662534176" sldId="274"/>
            <ac:picMk id="5" creationId="{4CA42658-8D90-42B5-BD27-195ECA3D06D4}"/>
          </ac:picMkLst>
        </pc:picChg>
        <pc:picChg chg="del">
          <ac:chgData name="Valerio Pellegrini" userId="7532073c76d86c59" providerId="LiveId" clId="{1FA78ACE-DEEC-4C28-AF08-D127384B1958}" dt="2020-10-27T16:10:26.037" v="2569" actId="478"/>
          <ac:picMkLst>
            <pc:docMk/>
            <pc:sldMk cId="2662534176" sldId="274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6:10:25.240" v="2568" actId="478"/>
          <ac:picMkLst>
            <pc:docMk/>
            <pc:sldMk cId="2662534176" sldId="274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27:08.178" v="3068" actId="1582"/>
          <ac:cxnSpMkLst>
            <pc:docMk/>
            <pc:sldMk cId="2662534176" sldId="274"/>
            <ac:cxnSpMk id="14" creationId="{0DD879C0-CC99-4265-9B33-84038B9740E9}"/>
          </ac:cxnSpMkLst>
        </pc:cxnChg>
        <pc:cxnChg chg="add mod">
          <ac:chgData name="Valerio Pellegrini" userId="7532073c76d86c59" providerId="LiveId" clId="{1FA78ACE-DEEC-4C28-AF08-D127384B1958}" dt="2020-10-27T16:28:08.596" v="3081" actId="1582"/>
          <ac:cxnSpMkLst>
            <pc:docMk/>
            <pc:sldMk cId="2662534176" sldId="274"/>
            <ac:cxnSpMk id="17" creationId="{1D665EDF-0DCC-4E83-BFAA-ADF025CAC248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3" creationId="{83E1A5F3-BB6C-47D3-AC17-6DF7F5C77C97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04:43.916" v="3441"/>
        <pc:sldMkLst>
          <pc:docMk/>
          <pc:sldMk cId="2921343220" sldId="275"/>
        </pc:sldMkLst>
        <pc:spChg chg="mod">
          <ac:chgData name="Valerio Pellegrini" userId="7532073c76d86c59" providerId="LiveId" clId="{1FA78ACE-DEEC-4C28-AF08-D127384B1958}" dt="2020-10-27T16:54:24.483" v="3378" actId="1076"/>
          <ac:spMkLst>
            <pc:docMk/>
            <pc:sldMk cId="2921343220" sldId="275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7:03:38.234" v="3432" actId="1076"/>
          <ac:spMkLst>
            <pc:docMk/>
            <pc:sldMk cId="2921343220" sldId="275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6:48:51.197" v="3092" actId="478"/>
          <ac:spMkLst>
            <pc:docMk/>
            <pc:sldMk cId="2921343220" sldId="275"/>
            <ac:spMk id="6" creationId="{F8000FF3-FE80-43C1-AAD2-2242177E2CC6}"/>
          </ac:spMkLst>
        </pc:spChg>
        <pc:spChg chg="add mod">
          <ac:chgData name="Valerio Pellegrini" userId="7532073c76d86c59" providerId="LiveId" clId="{1FA78ACE-DEEC-4C28-AF08-D127384B1958}" dt="2020-10-27T17:03:34.459" v="3431" actId="1076"/>
          <ac:spMkLst>
            <pc:docMk/>
            <pc:sldMk cId="2921343220" sldId="275"/>
            <ac:spMk id="8" creationId="{574F6E49-54BB-4AB4-AC3D-F10DE3B386B0}"/>
          </ac:spMkLst>
        </pc:spChg>
        <pc:spChg chg="del">
          <ac:chgData name="Valerio Pellegrini" userId="7532073c76d86c59" providerId="LiveId" clId="{1FA78ACE-DEEC-4C28-AF08-D127384B1958}" dt="2020-10-27T16:48:29.865" v="3086" actId="478"/>
          <ac:spMkLst>
            <pc:docMk/>
            <pc:sldMk cId="2921343220" sldId="275"/>
            <ac:spMk id="9" creationId="{F561EA80-5EBF-4E6B-9F08-44B91B76908B}"/>
          </ac:spMkLst>
        </pc:spChg>
        <pc:spChg chg="del">
          <ac:chgData name="Valerio Pellegrini" userId="7532073c76d86c59" providerId="LiveId" clId="{1FA78ACE-DEEC-4C28-AF08-D127384B1958}" dt="2020-10-27T16:48:46.894" v="3091" actId="478"/>
          <ac:spMkLst>
            <pc:docMk/>
            <pc:sldMk cId="2921343220" sldId="275"/>
            <ac:spMk id="10" creationId="{0FC9D6AA-2EE3-4214-B698-CD1216271443}"/>
          </ac:spMkLst>
        </pc:spChg>
        <pc:spChg chg="del">
          <ac:chgData name="Valerio Pellegrini" userId="7532073c76d86c59" providerId="LiveId" clId="{1FA78ACE-DEEC-4C28-AF08-D127384B1958}" dt="2020-10-27T16:48:39.294" v="3089" actId="478"/>
          <ac:spMkLst>
            <pc:docMk/>
            <pc:sldMk cId="2921343220" sldId="275"/>
            <ac:spMk id="11" creationId="{E650B406-F4BE-4DC7-8924-F3C7ED894C81}"/>
          </ac:spMkLst>
        </pc:spChg>
        <pc:spChg chg="add mod">
          <ac:chgData name="Valerio Pellegrini" userId="7532073c76d86c59" providerId="LiveId" clId="{1FA78ACE-DEEC-4C28-AF08-D127384B1958}" dt="2020-10-27T17:04:14.394" v="3438" actId="1076"/>
          <ac:spMkLst>
            <pc:docMk/>
            <pc:sldMk cId="2921343220" sldId="275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04:20.812" v="3439" actId="1076"/>
          <ac:spMkLst>
            <pc:docMk/>
            <pc:sldMk cId="2921343220" sldId="275"/>
            <ac:spMk id="15" creationId="{FA00114F-7999-4D5D-AD2E-9CB9242880C1}"/>
          </ac:spMkLst>
        </pc:spChg>
        <pc:picChg chg="del">
          <ac:chgData name="Valerio Pellegrini" userId="7532073c76d86c59" providerId="LiveId" clId="{1FA78ACE-DEEC-4C28-AF08-D127384B1958}" dt="2020-10-27T16:48:33.637" v="3087" actId="478"/>
          <ac:picMkLst>
            <pc:docMk/>
            <pc:sldMk cId="2921343220" sldId="275"/>
            <ac:picMk id="5" creationId="{4CA42658-8D90-42B5-BD27-195ECA3D06D4}"/>
          </ac:picMkLst>
        </pc:picChg>
        <pc:picChg chg="add mod">
          <ac:chgData name="Valerio Pellegrini" userId="7532073c76d86c59" providerId="LiveId" clId="{1FA78ACE-DEEC-4C28-AF08-D127384B1958}" dt="2020-10-27T17:03:58.543" v="3436" actId="1076"/>
          <ac:picMkLst>
            <pc:docMk/>
            <pc:sldMk cId="2921343220" sldId="275"/>
            <ac:picMk id="7" creationId="{289CF425-8D93-4CC5-874B-96D78131173D}"/>
          </ac:picMkLst>
        </pc:picChg>
        <pc:picChg chg="add mod">
          <ac:chgData name="Valerio Pellegrini" userId="7532073c76d86c59" providerId="LiveId" clId="{1FA78ACE-DEEC-4C28-AF08-D127384B1958}" dt="2020-10-27T17:04:06.776" v="3437" actId="1076"/>
          <ac:picMkLst>
            <pc:docMk/>
            <pc:sldMk cId="2921343220" sldId="275"/>
            <ac:picMk id="18" creationId="{7D7D6336-CFF3-4523-9740-0D72DFDE87BE}"/>
          </ac:picMkLst>
        </pc:picChg>
        <pc:cxnChg chg="del mod">
          <ac:chgData name="Valerio Pellegrini" userId="7532073c76d86c59" providerId="LiveId" clId="{1FA78ACE-DEEC-4C28-AF08-D127384B1958}" dt="2020-10-27T16:48:36.728" v="3088" actId="478"/>
          <ac:cxnSpMkLst>
            <pc:docMk/>
            <pc:sldMk cId="2921343220" sldId="275"/>
            <ac:cxnSpMk id="14" creationId="{0DD879C0-CC99-4265-9B33-84038B9740E9}"/>
          </ac:cxnSpMkLst>
        </pc:cxnChg>
        <pc:cxnChg chg="del mod">
          <ac:chgData name="Valerio Pellegrini" userId="7532073c76d86c59" providerId="LiveId" clId="{1FA78ACE-DEEC-4C28-AF08-D127384B1958}" dt="2020-10-27T16:48:41.974" v="3090" actId="478"/>
          <ac:cxnSpMkLst>
            <pc:docMk/>
            <pc:sldMk cId="2921343220" sldId="275"/>
            <ac:cxnSpMk id="17" creationId="{1D665EDF-0DCC-4E83-BFAA-ADF025CAC248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55:42.495" v="3964"/>
        <pc:sldMkLst>
          <pc:docMk/>
          <pc:sldMk cId="3710791054" sldId="276"/>
        </pc:sldMkLst>
        <pc:spChg chg="del">
          <ac:chgData name="Valerio Pellegrini" userId="7532073c76d86c59" providerId="LiveId" clId="{1FA78ACE-DEEC-4C28-AF08-D127384B1958}" dt="2020-10-27T17:17:38.495" v="3444" actId="21"/>
          <ac:spMkLst>
            <pc:docMk/>
            <pc:sldMk cId="3710791054" sldId="276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7:19:42.191" v="3453" actId="207"/>
          <ac:spMkLst>
            <pc:docMk/>
            <pc:sldMk cId="3710791054" sldId="276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8" creationId="{574F6E49-54BB-4AB4-AC3D-F10DE3B386B0}"/>
          </ac:spMkLst>
        </pc:spChg>
        <pc:spChg chg="add mod">
          <ac:chgData name="Valerio Pellegrini" userId="7532073c76d86c59" providerId="LiveId" clId="{1FA78ACE-DEEC-4C28-AF08-D127384B1958}" dt="2020-10-27T17:21:22.704" v="3469" actId="14100"/>
          <ac:spMkLst>
            <pc:docMk/>
            <pc:sldMk cId="3710791054" sldId="276"/>
            <ac:spMk id="9" creationId="{92757E15-1646-4B31-80D4-2C5A8B092511}"/>
          </ac:spMkLst>
        </pc:spChg>
        <pc:spChg chg="add mod">
          <ac:chgData name="Valerio Pellegrini" userId="7532073c76d86c59" providerId="LiveId" clId="{1FA78ACE-DEEC-4C28-AF08-D127384B1958}" dt="2020-10-27T17:20:28.465" v="3462" actId="14100"/>
          <ac:spMkLst>
            <pc:docMk/>
            <pc:sldMk cId="3710791054" sldId="276"/>
            <ac:spMk id="10" creationId="{C149EF95-7687-4144-B10D-38694A1F9E57}"/>
          </ac:spMkLst>
        </pc:spChg>
        <pc:spChg chg="add mod">
          <ac:chgData name="Valerio Pellegrini" userId="7532073c76d86c59" providerId="LiveId" clId="{1FA78ACE-DEEC-4C28-AF08-D127384B1958}" dt="2020-10-27T17:21:57.140" v="3473" actId="14100"/>
          <ac:spMkLst>
            <pc:docMk/>
            <pc:sldMk cId="3710791054" sldId="276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23:15.606" v="3477" actId="14100"/>
          <ac:spMkLst>
            <pc:docMk/>
            <pc:sldMk cId="3710791054" sldId="276"/>
            <ac:spMk id="13" creationId="{4B604E4A-82B0-43BE-A5D1-2A1A44D3D536}"/>
          </ac:spMkLst>
        </pc:spChg>
        <pc:spChg chg="add mod">
          <ac:chgData name="Valerio Pellegrini" userId="7532073c76d86c59" providerId="LiveId" clId="{1FA78ACE-DEEC-4C28-AF08-D127384B1958}" dt="2020-10-27T17:33:53.762" v="3769" actId="1582"/>
          <ac:spMkLst>
            <pc:docMk/>
            <pc:sldMk cId="3710791054" sldId="276"/>
            <ac:spMk id="14" creationId="{D29284C7-4720-4825-B5AD-94762E67DD5A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5" creationId="{FA00114F-7999-4D5D-AD2E-9CB9242880C1}"/>
          </ac:spMkLst>
        </pc:spChg>
        <pc:spChg chg="add mod">
          <ac:chgData name="Valerio Pellegrini" userId="7532073c76d86c59" providerId="LiveId" clId="{1FA78ACE-DEEC-4C28-AF08-D127384B1958}" dt="2020-10-27T17:33:34.394" v="3767" actId="1582"/>
          <ac:spMkLst>
            <pc:docMk/>
            <pc:sldMk cId="3710791054" sldId="276"/>
            <ac:spMk id="20" creationId="{176CEF4A-48A6-4F35-83B2-3B3FEEDBD6D4}"/>
          </ac:spMkLst>
        </pc:spChg>
        <pc:spChg chg="add mod">
          <ac:chgData name="Valerio Pellegrini" userId="7532073c76d86c59" providerId="LiveId" clId="{1FA78ACE-DEEC-4C28-AF08-D127384B1958}" dt="2020-10-27T17:34:00.232" v="3770" actId="1582"/>
          <ac:spMkLst>
            <pc:docMk/>
            <pc:sldMk cId="3710791054" sldId="276"/>
            <ac:spMk id="22" creationId="{9F69F3BC-EBF0-4C3A-93B9-F1F362D1AF30}"/>
          </ac:spMkLst>
        </pc:spChg>
        <pc:spChg chg="add mod">
          <ac:chgData name="Valerio Pellegrini" userId="7532073c76d86c59" providerId="LiveId" clId="{1FA78ACE-DEEC-4C28-AF08-D127384B1958}" dt="2020-10-27T17:35:31.211" v="3791" actId="1076"/>
          <ac:spMkLst>
            <pc:docMk/>
            <pc:sldMk cId="3710791054" sldId="276"/>
            <ac:spMk id="24" creationId="{68B0DB2A-1555-4A51-9449-25A97080D2C9}"/>
          </ac:spMkLst>
        </pc:spChg>
        <pc:spChg chg="add del mod">
          <ac:chgData name="Valerio Pellegrini" userId="7532073c76d86c59" providerId="LiveId" clId="{1FA78ACE-DEEC-4C28-AF08-D127384B1958}" dt="2020-10-27T17:48:54.092" v="3829" actId="21"/>
          <ac:spMkLst>
            <pc:docMk/>
            <pc:sldMk cId="3710791054" sldId="276"/>
            <ac:spMk id="37" creationId="{700772E8-85B8-4A3A-A8E6-C1700556A53B}"/>
          </ac:spMkLst>
        </pc:spChg>
        <pc:spChg chg="add mod">
          <ac:chgData name="Valerio Pellegrini" userId="7532073c76d86c59" providerId="LiveId" clId="{1FA78ACE-DEEC-4C28-AF08-D127384B1958}" dt="2020-10-27T17:47:57.715" v="3824" actId="207"/>
          <ac:spMkLst>
            <pc:docMk/>
            <pc:sldMk cId="3710791054" sldId="276"/>
            <ac:spMk id="38" creationId="{A13A45A5-3578-4A56-8C34-B8CF5AF49F7B}"/>
          </ac:spMkLst>
        </pc:spChg>
        <pc:spChg chg="add mod">
          <ac:chgData name="Valerio Pellegrini" userId="7532073c76d86c59" providerId="LiveId" clId="{1FA78ACE-DEEC-4C28-AF08-D127384B1958}" dt="2020-10-27T17:51:52.280" v="3947" actId="1076"/>
          <ac:spMkLst>
            <pc:docMk/>
            <pc:sldMk cId="3710791054" sldId="276"/>
            <ac:spMk id="39" creationId="{E6F71A95-A9F5-44B2-BEDB-62EFF68BBEEB}"/>
          </ac:spMkLst>
        </pc:spChg>
        <pc:spChg chg="add del">
          <ac:chgData name="Valerio Pellegrini" userId="7532073c76d86c59" providerId="LiveId" clId="{1FA78ACE-DEEC-4C28-AF08-D127384B1958}" dt="2020-10-27T17:49:10.022" v="3831" actId="11529"/>
          <ac:spMkLst>
            <pc:docMk/>
            <pc:sldMk cId="3710791054" sldId="276"/>
            <ac:spMk id="40" creationId="{ED782438-0773-40CD-9488-95E3B1915FD6}"/>
          </ac:spMkLst>
        </pc:spChg>
        <pc:spChg chg="add mod">
          <ac:chgData name="Valerio Pellegrini" userId="7532073c76d86c59" providerId="LiveId" clId="{1FA78ACE-DEEC-4C28-AF08-D127384B1958}" dt="2020-10-27T17:49:26.595" v="3835" actId="14100"/>
          <ac:spMkLst>
            <pc:docMk/>
            <pc:sldMk cId="3710791054" sldId="276"/>
            <ac:spMk id="41" creationId="{BB477C2F-D1C5-4029-8F97-98F6F38C5DFF}"/>
          </ac:spMkLst>
        </pc:spChg>
        <pc:picChg chg="add mod">
          <ac:chgData name="Valerio Pellegrini" userId="7532073c76d86c59" providerId="LiveId" clId="{1FA78ACE-DEEC-4C28-AF08-D127384B1958}" dt="2020-10-27T17:19:07.376" v="3450" actId="1076"/>
          <ac:picMkLst>
            <pc:docMk/>
            <pc:sldMk cId="3710791054" sldId="276"/>
            <ac:picMk id="5" creationId="{89AD2970-5CF9-4EFA-83DE-3A4314C06BB6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7" creationId="{289CF425-8D93-4CC5-874B-96D78131173D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18" creationId="{7D7D6336-CFF3-4523-9740-0D72DFDE87BE}"/>
          </ac:picMkLst>
        </pc:picChg>
        <pc:cxnChg chg="add mod">
          <ac:chgData name="Valerio Pellegrini" userId="7532073c76d86c59" providerId="LiveId" clId="{1FA78ACE-DEEC-4C28-AF08-D127384B1958}" dt="2020-10-27T17:34:06.271" v="3771" actId="1582"/>
          <ac:cxnSpMkLst>
            <pc:docMk/>
            <pc:sldMk cId="3710791054" sldId="276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7:35:31.211" v="3791" actId="1076"/>
          <ac:cxnSpMkLst>
            <pc:docMk/>
            <pc:sldMk cId="3710791054" sldId="276"/>
            <ac:cxnSpMk id="26" creationId="{7C552700-87AD-42B7-AABD-52ADAD3957FA}"/>
          </ac:cxnSpMkLst>
        </pc:cxnChg>
        <pc:cxnChg chg="add mod">
          <ac:chgData name="Valerio Pellegrini" userId="7532073c76d86c59" providerId="LiveId" clId="{1FA78ACE-DEEC-4C28-AF08-D127384B1958}" dt="2020-10-27T17:34:20.833" v="3773" actId="1582"/>
          <ac:cxnSpMkLst>
            <pc:docMk/>
            <pc:sldMk cId="3710791054" sldId="276"/>
            <ac:cxnSpMk id="29" creationId="{CB57A165-E94D-4785-8AC9-58EBDA4F8BE9}"/>
          </ac:cxnSpMkLst>
        </pc:cxnChg>
        <pc:cxnChg chg="add mod">
          <ac:chgData name="Valerio Pellegrini" userId="7532073c76d86c59" providerId="LiveId" clId="{1FA78ACE-DEEC-4C28-AF08-D127384B1958}" dt="2020-10-27T17:34:38.011" v="3776" actId="208"/>
          <ac:cxnSpMkLst>
            <pc:docMk/>
            <pc:sldMk cId="3710791054" sldId="276"/>
            <ac:cxnSpMk id="31" creationId="{A836FB4E-5AFF-4D55-89CD-5C34D9FEADDA}"/>
          </ac:cxnSpMkLst>
        </pc:cxnChg>
        <pc:cxnChg chg="add mod">
          <ac:chgData name="Valerio Pellegrini" userId="7532073c76d86c59" providerId="LiveId" clId="{1FA78ACE-DEEC-4C28-AF08-D127384B1958}" dt="2020-10-27T17:51:52.280" v="3947" actId="1076"/>
          <ac:cxnSpMkLst>
            <pc:docMk/>
            <pc:sldMk cId="3710791054" sldId="276"/>
            <ac:cxnSpMk id="43" creationId="{5EC22720-7E08-471E-8246-9FAAF86DE1C1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8:36:14.896" v="4262" actId="20577"/>
        <pc:sldMkLst>
          <pc:docMk/>
          <pc:sldMk cId="3687409153" sldId="277"/>
        </pc:sldMkLst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9" creationId="{92757E15-1646-4B31-80D4-2C5A8B092511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0" creationId="{C149EF95-7687-4144-B10D-38694A1F9E57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13" creationId="{4B604E4A-82B0-43BE-A5D1-2A1A44D3D536}"/>
          </ac:spMkLst>
        </pc:spChg>
        <pc:spChg chg="del">
          <ac:chgData name="Valerio Pellegrini" userId="7532073c76d86c59" providerId="LiveId" clId="{1FA78ACE-DEEC-4C28-AF08-D127384B1958}" dt="2020-10-27T17:46:50.641" v="3816" actId="478"/>
          <ac:spMkLst>
            <pc:docMk/>
            <pc:sldMk cId="3687409153" sldId="277"/>
            <ac:spMk id="14" creationId="{D29284C7-4720-4825-B5AD-94762E67DD5A}"/>
          </ac:spMkLst>
        </pc:spChg>
        <pc:spChg chg="add mod">
          <ac:chgData name="Valerio Pellegrini" userId="7532073c76d86c59" providerId="LiveId" clId="{1FA78ACE-DEEC-4C28-AF08-D127384B1958}" dt="2020-10-27T18:00:39.812" v="3977" actId="207"/>
          <ac:spMkLst>
            <pc:docMk/>
            <pc:sldMk cId="3687409153" sldId="277"/>
            <ac:spMk id="16" creationId="{ABC816FD-5FA9-4414-81A1-3B75DF58EF01}"/>
          </ac:spMkLst>
        </pc:spChg>
        <pc:spChg chg="add mod">
          <ac:chgData name="Valerio Pellegrini" userId="7532073c76d86c59" providerId="LiveId" clId="{1FA78ACE-DEEC-4C28-AF08-D127384B1958}" dt="2020-10-27T18:36:14.896" v="4262" actId="20577"/>
          <ac:spMkLst>
            <pc:docMk/>
            <pc:sldMk cId="3687409153" sldId="277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7:46:35.895" v="3811" actId="478"/>
          <ac:spMkLst>
            <pc:docMk/>
            <pc:sldMk cId="3687409153" sldId="277"/>
            <ac:spMk id="20" creationId="{176CEF4A-48A6-4F35-83B2-3B3FEEDBD6D4}"/>
          </ac:spMkLst>
        </pc:spChg>
        <pc:spChg chg="del">
          <ac:chgData name="Valerio Pellegrini" userId="7532073c76d86c59" providerId="LiveId" clId="{1FA78ACE-DEEC-4C28-AF08-D127384B1958}" dt="2020-10-27T17:46:49.432" v="3815" actId="478"/>
          <ac:spMkLst>
            <pc:docMk/>
            <pc:sldMk cId="3687409153" sldId="277"/>
            <ac:spMk id="22" creationId="{9F69F3BC-EBF0-4C3A-93B9-F1F362D1AF30}"/>
          </ac:spMkLst>
        </pc:spChg>
        <pc:spChg chg="del">
          <ac:chgData name="Valerio Pellegrini" userId="7532073c76d86c59" providerId="LiveId" clId="{1FA78ACE-DEEC-4C28-AF08-D127384B1958}" dt="2020-10-27T17:46:33.395" v="3810" actId="478"/>
          <ac:spMkLst>
            <pc:docMk/>
            <pc:sldMk cId="3687409153" sldId="277"/>
            <ac:spMk id="24" creationId="{68B0DB2A-1555-4A51-9449-25A97080D2C9}"/>
          </ac:spMkLst>
        </pc:spChg>
        <pc:spChg chg="add mod">
          <ac:chgData name="Valerio Pellegrini" userId="7532073c76d86c59" providerId="LiveId" clId="{1FA78ACE-DEEC-4C28-AF08-D127384B1958}" dt="2020-10-27T18:03:20.254" v="4056" actId="207"/>
          <ac:spMkLst>
            <pc:docMk/>
            <pc:sldMk cId="3687409153" sldId="277"/>
            <ac:spMk id="25" creationId="{17399CCA-F32B-42BE-849C-50E6BA5BA7A0}"/>
          </ac:spMkLst>
        </pc:spChg>
        <pc:spChg chg="add mod">
          <ac:chgData name="Valerio Pellegrini" userId="7532073c76d86c59" providerId="LiveId" clId="{1FA78ACE-DEEC-4C28-AF08-D127384B1958}" dt="2020-10-27T18:03:39.915" v="4059" actId="208"/>
          <ac:spMkLst>
            <pc:docMk/>
            <pc:sldMk cId="3687409153" sldId="277"/>
            <ac:spMk id="27" creationId="{FA052EAB-036C-4EA1-A8A0-A00541A13884}"/>
          </ac:spMkLst>
        </pc:spChg>
        <pc:spChg chg="add mod">
          <ac:chgData name="Valerio Pellegrini" userId="7532073c76d86c59" providerId="LiveId" clId="{1FA78ACE-DEEC-4C28-AF08-D127384B1958}" dt="2020-10-27T18:03:55.463" v="4062" actId="207"/>
          <ac:spMkLst>
            <pc:docMk/>
            <pc:sldMk cId="3687409153" sldId="277"/>
            <ac:spMk id="28" creationId="{08BE9B74-C870-4BF4-B537-CC067488B553}"/>
          </ac:spMkLst>
        </pc:spChg>
        <pc:picChg chg="add del mod">
          <ac:chgData name="Valerio Pellegrini" userId="7532073c76d86c59" providerId="LiveId" clId="{1FA78ACE-DEEC-4C28-AF08-D127384B1958}" dt="2020-10-27T17:43:57.603" v="3801"/>
          <ac:picMkLst>
            <pc:docMk/>
            <pc:sldMk cId="3687409153" sldId="277"/>
            <ac:picMk id="4" creationId="{A9DCC951-CA05-4881-8C3C-2A19B0E62690}"/>
          </ac:picMkLst>
        </pc:picChg>
        <pc:picChg chg="add del">
          <ac:chgData name="Valerio Pellegrini" userId="7532073c76d86c59" providerId="LiveId" clId="{1FA78ACE-DEEC-4C28-AF08-D127384B1958}" dt="2020-10-27T17:44:31.362" v="3808" actId="478"/>
          <ac:picMkLst>
            <pc:docMk/>
            <pc:sldMk cId="3687409153" sldId="277"/>
            <ac:picMk id="5" creationId="{89AD2970-5CF9-4EFA-83DE-3A4314C06BB6}"/>
          </ac:picMkLst>
        </pc:picChg>
        <pc:picChg chg="add mod">
          <ac:chgData name="Valerio Pellegrini" userId="7532073c76d86c59" providerId="LiveId" clId="{1FA78ACE-DEEC-4C28-AF08-D127384B1958}" dt="2020-10-27T17:59:48.758" v="3969" actId="1076"/>
          <ac:picMkLst>
            <pc:docMk/>
            <pc:sldMk cId="3687409153" sldId="277"/>
            <ac:picMk id="8" creationId="{969DC46F-1678-4618-91CD-109B71C3F697}"/>
          </ac:picMkLst>
        </pc:picChg>
        <pc:picChg chg="add mod">
          <ac:chgData name="Valerio Pellegrini" userId="7532073c76d86c59" providerId="LiveId" clId="{1FA78ACE-DEEC-4C28-AF08-D127384B1958}" dt="2020-10-27T18:00:13.442" v="3974" actId="1076"/>
          <ac:picMkLst>
            <pc:docMk/>
            <pc:sldMk cId="3687409153" sldId="277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8:36:07.056" v="4261" actId="1076"/>
          <ac:cxnSpMkLst>
            <pc:docMk/>
            <pc:sldMk cId="3687409153" sldId="277"/>
            <ac:cxnSpMk id="21" creationId="{C68C1B07-61EF-4363-91DC-65E5A4054486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6" creationId="{7C552700-87AD-42B7-AABD-52ADAD3957FA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9" creationId="{CB57A165-E94D-4785-8AC9-58EBDA4F8BE9}"/>
          </ac:cxnSpMkLst>
        </pc:cxnChg>
        <pc:cxnChg chg="del mod">
          <ac:chgData name="Valerio Pellegrini" userId="7532073c76d86c59" providerId="LiveId" clId="{1FA78ACE-DEEC-4C28-AF08-D127384B1958}" dt="2020-10-27T17:46:46.521" v="3814" actId="478"/>
          <ac:cxnSpMkLst>
            <pc:docMk/>
            <pc:sldMk cId="3687409153" sldId="277"/>
            <ac:cxnSpMk id="31" creationId="{A836FB4E-5AFF-4D55-89CD-5C34D9FEADDA}"/>
          </ac:cxnSpMkLst>
        </pc:cxnChg>
      </pc:sldChg>
      <pc:sldChg chg="addSp delSp modSp add mod delAnim">
        <pc:chgData name="Valerio Pellegrini" userId="7532073c76d86c59" providerId="LiveId" clId="{1FA78ACE-DEEC-4C28-AF08-D127384B1958}" dt="2020-10-27T18:34:00.422" v="4211" actId="1076"/>
        <pc:sldMkLst>
          <pc:docMk/>
          <pc:sldMk cId="1732545501" sldId="278"/>
        </pc:sldMkLst>
        <pc:spChg chg="add mod">
          <ac:chgData name="Valerio Pellegrini" userId="7532073c76d86c59" providerId="LiveId" clId="{1FA78ACE-DEEC-4C28-AF08-D127384B1958}" dt="2020-10-27T18:33:07.841" v="4204" actId="113"/>
          <ac:spMkLst>
            <pc:docMk/>
            <pc:sldMk cId="1732545501" sldId="278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16" creationId="{ABC816FD-5FA9-4414-81A1-3B75DF58EF01}"/>
          </ac:spMkLst>
        </pc:spChg>
        <pc:spChg chg="del">
          <ac:chgData name="Valerio Pellegrini" userId="7532073c76d86c59" providerId="LiveId" clId="{1FA78ACE-DEEC-4C28-AF08-D127384B1958}" dt="2020-10-27T18:08:18.346" v="4070" actId="478"/>
          <ac:spMkLst>
            <pc:docMk/>
            <pc:sldMk cId="1732545501" sldId="278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5" creationId="{17399CCA-F32B-42BE-849C-50E6BA5BA7A0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7" creationId="{FA052EAB-036C-4EA1-A8A0-A00541A13884}"/>
          </ac:spMkLst>
        </pc:spChg>
        <pc:spChg chg="del">
          <ac:chgData name="Valerio Pellegrini" userId="7532073c76d86c59" providerId="LiveId" clId="{1FA78ACE-DEEC-4C28-AF08-D127384B1958}" dt="2020-10-27T18:08:21.342" v="4071" actId="478"/>
          <ac:spMkLst>
            <pc:docMk/>
            <pc:sldMk cId="1732545501" sldId="278"/>
            <ac:spMk id="28" creationId="{08BE9B74-C870-4BF4-B537-CC067488B553}"/>
          </ac:spMkLst>
        </pc:spChg>
        <pc:picChg chg="add mod">
          <ac:chgData name="Valerio Pellegrini" userId="7532073c76d86c59" providerId="LiveId" clId="{1FA78ACE-DEEC-4C28-AF08-D127384B1958}" dt="2020-10-27T18:34:00.422" v="4211" actId="1076"/>
          <ac:picMkLst>
            <pc:docMk/>
            <pc:sldMk cId="1732545501" sldId="278"/>
            <ac:picMk id="5" creationId="{4B17A0CD-A85D-4DF3-8769-11C5E4724E92}"/>
          </ac:picMkLst>
        </pc:picChg>
        <pc:picChg chg="del">
          <ac:chgData name="Valerio Pellegrini" userId="7532073c76d86c59" providerId="LiveId" clId="{1FA78ACE-DEEC-4C28-AF08-D127384B1958}" dt="2020-10-27T18:08:08.976" v="4068" actId="478"/>
          <ac:picMkLst>
            <pc:docMk/>
            <pc:sldMk cId="1732545501" sldId="278"/>
            <ac:picMk id="8" creationId="{969DC46F-1678-4618-91CD-109B71C3F697}"/>
          </ac:picMkLst>
        </pc:picChg>
        <pc:picChg chg="del">
          <ac:chgData name="Valerio Pellegrini" userId="7532073c76d86c59" providerId="LiveId" clId="{1FA78ACE-DEEC-4C28-AF08-D127384B1958}" dt="2020-10-27T18:08:23.915" v="4072" actId="478"/>
          <ac:picMkLst>
            <pc:docMk/>
            <pc:sldMk cId="1732545501" sldId="278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8:08:12.365" v="4069" actId="478"/>
          <ac:cxnSpMkLst>
            <pc:docMk/>
            <pc:sldMk cId="1732545501" sldId="278"/>
            <ac:cxnSpMk id="21" creationId="{C68C1B07-61EF-4363-91DC-65E5A4054486}"/>
          </ac:cxnSpMkLst>
        </pc:cxnChg>
      </pc:sldChg>
      <pc:sldChg chg="new del">
        <pc:chgData name="Valerio Pellegrini" userId="7532073c76d86c59" providerId="LiveId" clId="{1FA78ACE-DEEC-4C28-AF08-D127384B1958}" dt="2020-10-27T18:08:01.254" v="4066" actId="680"/>
        <pc:sldMkLst>
          <pc:docMk/>
          <pc:sldMk cId="2428934988" sldId="278"/>
        </pc:sldMkLst>
      </pc:sldChg>
      <pc:sldChg chg="addSp delSp modSp add mod modAnim">
        <pc:chgData name="Valerio Pellegrini" userId="7532073c76d86c59" providerId="LiveId" clId="{1FA78ACE-DEEC-4C28-AF08-D127384B1958}" dt="2020-10-27T19:31:09.605" v="4820" actId="20577"/>
        <pc:sldMkLst>
          <pc:docMk/>
          <pc:sldMk cId="3400975583" sldId="279"/>
        </pc:sldMkLst>
        <pc:spChg chg="mod">
          <ac:chgData name="Valerio Pellegrini" userId="7532073c76d86c59" providerId="LiveId" clId="{1FA78ACE-DEEC-4C28-AF08-D127384B1958}" dt="2020-10-27T19:31:09.605" v="4820" actId="20577"/>
          <ac:spMkLst>
            <pc:docMk/>
            <pc:sldMk cId="3400975583" sldId="279"/>
            <ac:spMk id="3" creationId="{60F1812C-D81F-4956-8877-78E8123D5ABD}"/>
          </ac:spMkLst>
        </pc:spChg>
        <pc:spChg chg="add mod">
          <ac:chgData name="Valerio Pellegrini" userId="7532073c76d86c59" providerId="LiveId" clId="{1FA78ACE-DEEC-4C28-AF08-D127384B1958}" dt="2020-10-27T18:51:29.564" v="4387" actId="14100"/>
          <ac:spMkLst>
            <pc:docMk/>
            <pc:sldMk cId="3400975583" sldId="279"/>
            <ac:spMk id="9" creationId="{D9D5EA65-FE0C-4232-9093-1D7DB314D67C}"/>
          </ac:spMkLst>
        </pc:spChg>
        <pc:spChg chg="add mod">
          <ac:chgData name="Valerio Pellegrini" userId="7532073c76d86c59" providerId="LiveId" clId="{1FA78ACE-DEEC-4C28-AF08-D127384B1958}" dt="2020-10-27T18:51:49.028" v="4390" actId="14100"/>
          <ac:spMkLst>
            <pc:docMk/>
            <pc:sldMk cId="3400975583" sldId="279"/>
            <ac:spMk id="11" creationId="{8FEED54D-2A1E-439A-86DB-8DAE9FE31D79}"/>
          </ac:spMkLst>
        </pc:spChg>
        <pc:spChg chg="add mod">
          <ac:chgData name="Valerio Pellegrini" userId="7532073c76d86c59" providerId="LiveId" clId="{1FA78ACE-DEEC-4C28-AF08-D127384B1958}" dt="2020-10-27T18:52:31.654" v="4397" actId="14100"/>
          <ac:spMkLst>
            <pc:docMk/>
            <pc:sldMk cId="3400975583" sldId="279"/>
            <ac:spMk id="12" creationId="{BE892F9E-FBFC-448B-8672-8F09F07E2E45}"/>
          </ac:spMkLst>
        </pc:spChg>
        <pc:spChg chg="add mod">
          <ac:chgData name="Valerio Pellegrini" userId="7532073c76d86c59" providerId="LiveId" clId="{1FA78ACE-DEEC-4C28-AF08-D127384B1958}" dt="2020-10-27T18:52:19.411" v="4396" actId="207"/>
          <ac:spMkLst>
            <pc:docMk/>
            <pc:sldMk cId="3400975583" sldId="279"/>
            <ac:spMk id="13" creationId="{96120EBE-1EE7-4A10-8578-B751B63AFA60}"/>
          </ac:spMkLst>
        </pc:spChg>
        <pc:spChg chg="add mod">
          <ac:chgData name="Valerio Pellegrini" userId="7532073c76d86c59" providerId="LiveId" clId="{1FA78ACE-DEEC-4C28-AF08-D127384B1958}" dt="2020-10-27T18:55:32.206" v="4578" actId="1582"/>
          <ac:spMkLst>
            <pc:docMk/>
            <pc:sldMk cId="3400975583" sldId="279"/>
            <ac:spMk id="14" creationId="{7818E872-AE44-466D-B5C9-D9F75761D4DB}"/>
          </ac:spMkLst>
        </pc:spChg>
        <pc:picChg chg="del">
          <ac:chgData name="Valerio Pellegrini" userId="7532073c76d86c59" providerId="LiveId" clId="{1FA78ACE-DEEC-4C28-AF08-D127384B1958}" dt="2020-10-27T18:38:27.148" v="4266" actId="478"/>
          <ac:picMkLst>
            <pc:docMk/>
            <pc:sldMk cId="3400975583" sldId="279"/>
            <ac:picMk id="5" creationId="{4B17A0CD-A85D-4DF3-8769-11C5E4724E92}"/>
          </ac:picMkLst>
        </pc:picChg>
        <pc:picChg chg="add del mod">
          <ac:chgData name="Valerio Pellegrini" userId="7532073c76d86c59" providerId="LiveId" clId="{1FA78ACE-DEEC-4C28-AF08-D127384B1958}" dt="2020-10-27T18:44:40.721" v="4363" actId="21"/>
          <ac:picMkLst>
            <pc:docMk/>
            <pc:sldMk cId="3400975583" sldId="279"/>
            <ac:picMk id="6" creationId="{35EEF70C-D447-4936-B050-227633221204}"/>
          </ac:picMkLst>
        </pc:picChg>
        <pc:picChg chg="add mod">
          <ac:chgData name="Valerio Pellegrini" userId="7532073c76d86c59" providerId="LiveId" clId="{1FA78ACE-DEEC-4C28-AF08-D127384B1958}" dt="2020-10-27T18:50:17.380" v="4383" actId="14100"/>
          <ac:picMkLst>
            <pc:docMk/>
            <pc:sldMk cId="3400975583" sldId="279"/>
            <ac:picMk id="8" creationId="{CD537B4B-1E68-46E9-8CD2-46FAC9BB721A}"/>
          </ac:picMkLst>
        </pc:picChg>
      </pc:sldChg>
      <pc:sldChg chg="new del">
        <pc:chgData name="Valerio Pellegrini" userId="7532073c76d86c59" providerId="LiveId" clId="{1FA78ACE-DEEC-4C28-AF08-D127384B1958}" dt="2020-10-27T18:56:10.007" v="4581" actId="47"/>
        <pc:sldMkLst>
          <pc:docMk/>
          <pc:sldMk cId="606166401" sldId="280"/>
        </pc:sldMkLst>
      </pc:sldChg>
      <pc:sldChg chg="addSp delSp modSp add mod delAnim modAnim">
        <pc:chgData name="Valerio Pellegrini" userId="7532073c76d86c59" providerId="LiveId" clId="{1FA78ACE-DEEC-4C28-AF08-D127384B1958}" dt="2020-10-28T09:23:22.476" v="4904"/>
        <pc:sldMkLst>
          <pc:docMk/>
          <pc:sldMk cId="4074084369" sldId="281"/>
        </pc:sldMkLst>
        <pc:spChg chg="mod">
          <ac:chgData name="Valerio Pellegrini" userId="7532073c76d86c59" providerId="LiveId" clId="{1FA78ACE-DEEC-4C28-AF08-D127384B1958}" dt="2020-10-27T19:11:09.077" v="4671" actId="1076"/>
          <ac:spMkLst>
            <pc:docMk/>
            <pc:sldMk cId="4074084369" sldId="281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9" creationId="{D9D5EA65-FE0C-4232-9093-1D7DB314D67C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1" creationId="{8FEED54D-2A1E-439A-86DB-8DAE9FE31D79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2" creationId="{BE892F9E-FBFC-448B-8672-8F09F07E2E45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3" creationId="{96120EBE-1EE7-4A10-8578-B751B63AFA60}"/>
          </ac:spMkLst>
        </pc:spChg>
        <pc:spChg chg="del">
          <ac:chgData name="Valerio Pellegrini" userId="7532073c76d86c59" providerId="LiveId" clId="{1FA78ACE-DEEC-4C28-AF08-D127384B1958}" dt="2020-10-27T19:03:40.205" v="4582" actId="478"/>
          <ac:spMkLst>
            <pc:docMk/>
            <pc:sldMk cId="4074084369" sldId="281"/>
            <ac:spMk id="14" creationId="{7818E872-AE44-466D-B5C9-D9F75761D4DB}"/>
          </ac:spMkLst>
        </pc:spChg>
        <pc:spChg chg="add mod">
          <ac:chgData name="Valerio Pellegrini" userId="7532073c76d86c59" providerId="LiveId" clId="{1FA78ACE-DEEC-4C28-AF08-D127384B1958}" dt="2020-10-27T19:07:31.195" v="4643" actId="14100"/>
          <ac:spMkLst>
            <pc:docMk/>
            <pc:sldMk cId="4074084369" sldId="281"/>
            <ac:spMk id="18" creationId="{2E0B0388-86A8-406B-8C60-D4D0854FB0F9}"/>
          </ac:spMkLst>
        </pc:spChg>
        <pc:spChg chg="add mod">
          <ac:chgData name="Valerio Pellegrini" userId="7532073c76d86c59" providerId="LiveId" clId="{1FA78ACE-DEEC-4C28-AF08-D127384B1958}" dt="2020-10-27T19:07:44.308" v="4646" actId="207"/>
          <ac:spMkLst>
            <pc:docMk/>
            <pc:sldMk cId="4074084369" sldId="281"/>
            <ac:spMk id="19" creationId="{51D00084-7E47-41F9-9770-8709A973BA45}"/>
          </ac:spMkLst>
        </pc:spChg>
        <pc:spChg chg="add mod">
          <ac:chgData name="Valerio Pellegrini" userId="7532073c76d86c59" providerId="LiveId" clId="{1FA78ACE-DEEC-4C28-AF08-D127384B1958}" dt="2020-10-27T19:08:01.951" v="4650" actId="14100"/>
          <ac:spMkLst>
            <pc:docMk/>
            <pc:sldMk cId="4074084369" sldId="281"/>
            <ac:spMk id="20" creationId="{9B7B4D84-2FCA-4654-AFFE-07B34AC7C0FF}"/>
          </ac:spMkLst>
        </pc:spChg>
        <pc:spChg chg="add mod">
          <ac:chgData name="Valerio Pellegrini" userId="7532073c76d86c59" providerId="LiveId" clId="{1FA78ACE-DEEC-4C28-AF08-D127384B1958}" dt="2020-10-27T19:08:54.260" v="4654" actId="207"/>
          <ac:spMkLst>
            <pc:docMk/>
            <pc:sldMk cId="4074084369" sldId="281"/>
            <ac:spMk id="21" creationId="{2A853B82-5AAB-4751-B47B-0C34B4FE444D}"/>
          </ac:spMkLst>
        </pc:spChg>
        <pc:spChg chg="add mod">
          <ac:chgData name="Valerio Pellegrini" userId="7532073c76d86c59" providerId="LiveId" clId="{1FA78ACE-DEEC-4C28-AF08-D127384B1958}" dt="2020-10-27T19:09:11.692" v="4657" actId="207"/>
          <ac:spMkLst>
            <pc:docMk/>
            <pc:sldMk cId="4074084369" sldId="281"/>
            <ac:spMk id="22" creationId="{31BBFEE3-82C7-455A-8569-AEB818A6FC62}"/>
          </ac:spMkLst>
        </pc:spChg>
        <pc:spChg chg="add mod">
          <ac:chgData name="Valerio Pellegrini" userId="7532073c76d86c59" providerId="LiveId" clId="{1FA78ACE-DEEC-4C28-AF08-D127384B1958}" dt="2020-10-27T19:09:44.572" v="4663" actId="14100"/>
          <ac:spMkLst>
            <pc:docMk/>
            <pc:sldMk cId="4074084369" sldId="281"/>
            <ac:spMk id="23" creationId="{456461F1-A441-4BE6-86AE-323063B74D7B}"/>
          </ac:spMkLst>
        </pc:spChg>
        <pc:spChg chg="add mod">
          <ac:chgData name="Valerio Pellegrini" userId="7532073c76d86c59" providerId="LiveId" clId="{1FA78ACE-DEEC-4C28-AF08-D127384B1958}" dt="2020-10-27T19:09:58.037" v="4666" actId="208"/>
          <ac:spMkLst>
            <pc:docMk/>
            <pc:sldMk cId="4074084369" sldId="281"/>
            <ac:spMk id="24" creationId="{A2CDF0C7-5F4C-42F3-B488-BAA538925512}"/>
          </ac:spMkLst>
        </pc:spChg>
        <pc:spChg chg="add mod">
          <ac:chgData name="Valerio Pellegrini" userId="7532073c76d86c59" providerId="LiveId" clId="{1FA78ACE-DEEC-4C28-AF08-D127384B1958}" dt="2020-10-27T19:12:27.809" v="4675" actId="207"/>
          <ac:spMkLst>
            <pc:docMk/>
            <pc:sldMk cId="4074084369" sldId="281"/>
            <ac:spMk id="25" creationId="{C042C5ED-A57A-4201-818F-AAB8BA80BFB5}"/>
          </ac:spMkLst>
        </pc:spChg>
        <pc:spChg chg="add mod">
          <ac:chgData name="Valerio Pellegrini" userId="7532073c76d86c59" providerId="LiveId" clId="{1FA78ACE-DEEC-4C28-AF08-D127384B1958}" dt="2020-10-28T09:20:52.298" v="4891" actId="14100"/>
          <ac:spMkLst>
            <pc:docMk/>
            <pc:sldMk cId="4074084369" sldId="281"/>
            <ac:spMk id="26" creationId="{20FDA65D-164B-4BB5-9159-DC44D1311585}"/>
          </ac:spMkLst>
        </pc:spChg>
        <pc:spChg chg="add mod">
          <ac:chgData name="Valerio Pellegrini" userId="7532073c76d86c59" providerId="LiveId" clId="{1FA78ACE-DEEC-4C28-AF08-D127384B1958}" dt="2020-10-27T19:13:34.630" v="4681" actId="207"/>
          <ac:spMkLst>
            <pc:docMk/>
            <pc:sldMk cId="4074084369" sldId="281"/>
            <ac:spMk id="27" creationId="{458C9C79-AB81-4957-99B0-B11409E6E7BC}"/>
          </ac:spMkLst>
        </pc:spChg>
        <pc:spChg chg="add mod">
          <ac:chgData name="Valerio Pellegrini" userId="7532073c76d86c59" providerId="LiveId" clId="{1FA78ACE-DEEC-4C28-AF08-D127384B1958}" dt="2020-10-27T19:13:52.819" v="4684" actId="207"/>
          <ac:spMkLst>
            <pc:docMk/>
            <pc:sldMk cId="4074084369" sldId="281"/>
            <ac:spMk id="28" creationId="{F547F69F-71A4-423C-A403-38B72F35CB75}"/>
          </ac:spMkLst>
        </pc:spChg>
        <pc:spChg chg="add mod">
          <ac:chgData name="Valerio Pellegrini" userId="7532073c76d86c59" providerId="LiveId" clId="{1FA78ACE-DEEC-4C28-AF08-D127384B1958}" dt="2020-10-28T09:19:52.052" v="4886" actId="1076"/>
          <ac:spMkLst>
            <pc:docMk/>
            <pc:sldMk cId="4074084369" sldId="281"/>
            <ac:spMk id="29" creationId="{314CE98B-F99D-4823-89F3-63E50ABCE819}"/>
          </ac:spMkLst>
        </pc:spChg>
        <pc:spChg chg="add mod">
          <ac:chgData name="Valerio Pellegrini" userId="7532073c76d86c59" providerId="LiveId" clId="{1FA78ACE-DEEC-4C28-AF08-D127384B1958}" dt="2020-10-28T09:19:32.176" v="4883" actId="1076"/>
          <ac:spMkLst>
            <pc:docMk/>
            <pc:sldMk cId="4074084369" sldId="281"/>
            <ac:spMk id="31" creationId="{96C66C28-88D8-4517-91FD-B723C3DBFEC7}"/>
          </ac:spMkLst>
        </pc:spChg>
        <pc:spChg chg="add mod">
          <ac:chgData name="Valerio Pellegrini" userId="7532073c76d86c59" providerId="LiveId" clId="{1FA78ACE-DEEC-4C28-AF08-D127384B1958}" dt="2020-10-28T09:18:17.897" v="4850" actId="1076"/>
          <ac:spMkLst>
            <pc:docMk/>
            <pc:sldMk cId="4074084369" sldId="281"/>
            <ac:spMk id="33" creationId="{E37CDA04-F119-497E-8D18-41ACEB15C454}"/>
          </ac:spMkLst>
        </pc:spChg>
        <pc:spChg chg="add mod">
          <ac:chgData name="Valerio Pellegrini" userId="7532073c76d86c59" providerId="LiveId" clId="{1FA78ACE-DEEC-4C28-AF08-D127384B1958}" dt="2020-10-28T09:20:12.392" v="4889" actId="1076"/>
          <ac:spMkLst>
            <pc:docMk/>
            <pc:sldMk cId="4074084369" sldId="281"/>
            <ac:spMk id="36" creationId="{79B5F1FB-21A6-43E4-B8F1-C8F66D01DF87}"/>
          </ac:spMkLst>
        </pc:spChg>
        <pc:spChg chg="add mod">
          <ac:chgData name="Valerio Pellegrini" userId="7532073c76d86c59" providerId="LiveId" clId="{1FA78ACE-DEEC-4C28-AF08-D127384B1958}" dt="2020-10-28T09:20:06.392" v="4888" actId="1076"/>
          <ac:spMkLst>
            <pc:docMk/>
            <pc:sldMk cId="4074084369" sldId="281"/>
            <ac:spMk id="41" creationId="{A9AD1370-793D-4D5D-8A35-49A2461F2E82}"/>
          </ac:spMkLst>
        </pc:spChg>
        <pc:spChg chg="add mod">
          <ac:chgData name="Valerio Pellegrini" userId="7532073c76d86c59" providerId="LiveId" clId="{1FA78ACE-DEEC-4C28-AF08-D127384B1958}" dt="2020-10-28T09:21:29.796" v="4894" actId="208"/>
          <ac:spMkLst>
            <pc:docMk/>
            <pc:sldMk cId="4074084369" sldId="281"/>
            <ac:spMk id="47" creationId="{1716C4EF-52C7-4422-9266-AAC98DB07D5E}"/>
          </ac:spMkLst>
        </pc:spChg>
        <pc:spChg chg="add mod">
          <ac:chgData name="Valerio Pellegrini" userId="7532073c76d86c59" providerId="LiveId" clId="{1FA78ACE-DEEC-4C28-AF08-D127384B1958}" dt="2020-10-28T09:21:58.610" v="4897" actId="208"/>
          <ac:spMkLst>
            <pc:docMk/>
            <pc:sldMk cId="4074084369" sldId="281"/>
            <ac:spMk id="48" creationId="{2EFB7C2F-0716-4FAB-A23B-0893B2C3171F}"/>
          </ac:spMkLst>
        </pc:spChg>
        <pc:picChg chg="add mod">
          <ac:chgData name="Valerio Pellegrini" userId="7532073c76d86c59" providerId="LiveId" clId="{1FA78ACE-DEEC-4C28-AF08-D127384B1958}" dt="2020-10-27T19:06:02.382" v="4630" actId="14100"/>
          <ac:picMkLst>
            <pc:docMk/>
            <pc:sldMk cId="4074084369" sldId="281"/>
            <ac:picMk id="5" creationId="{BF29353D-400C-405B-9E8C-0725D6EE05B7}"/>
          </ac:picMkLst>
        </pc:picChg>
        <pc:picChg chg="add mod">
          <ac:chgData name="Valerio Pellegrini" userId="7532073c76d86c59" providerId="LiveId" clId="{1FA78ACE-DEEC-4C28-AF08-D127384B1958}" dt="2020-10-27T19:06:12.629" v="4632" actId="14100"/>
          <ac:picMkLst>
            <pc:docMk/>
            <pc:sldMk cId="4074084369" sldId="281"/>
            <ac:picMk id="7" creationId="{DA6446BB-6071-41A6-B626-D9CD68627E48}"/>
          </ac:picMkLst>
        </pc:picChg>
        <pc:picChg chg="del">
          <ac:chgData name="Valerio Pellegrini" userId="7532073c76d86c59" providerId="LiveId" clId="{1FA78ACE-DEEC-4C28-AF08-D127384B1958}" dt="2020-10-27T19:03:42.595" v="4583" actId="478"/>
          <ac:picMkLst>
            <pc:docMk/>
            <pc:sldMk cId="4074084369" sldId="281"/>
            <ac:picMk id="8" creationId="{CD537B4B-1E68-46E9-8CD2-46FAC9BB721A}"/>
          </ac:picMkLst>
        </pc:picChg>
        <pc:picChg chg="add mod">
          <ac:chgData name="Valerio Pellegrini" userId="7532073c76d86c59" providerId="LiveId" clId="{1FA78ACE-DEEC-4C28-AF08-D127384B1958}" dt="2020-10-27T19:06:32.729" v="4636" actId="14100"/>
          <ac:picMkLst>
            <pc:docMk/>
            <pc:sldMk cId="4074084369" sldId="281"/>
            <ac:picMk id="15" creationId="{86636E26-1E3B-4874-B84C-335C678360A2}"/>
          </ac:picMkLst>
        </pc:picChg>
        <pc:picChg chg="add mod">
          <ac:chgData name="Valerio Pellegrini" userId="7532073c76d86c59" providerId="LiveId" clId="{1FA78ACE-DEEC-4C28-AF08-D127384B1958}" dt="2020-10-27T19:12:09.381" v="4672" actId="1076"/>
          <ac:picMkLst>
            <pc:docMk/>
            <pc:sldMk cId="4074084369" sldId="281"/>
            <ac:picMk id="17" creationId="{D5AD390F-0C22-415D-B161-AC8ED1B5E0EF}"/>
          </ac:picMkLst>
        </pc:picChg>
        <pc:cxnChg chg="add mod">
          <ac:chgData name="Valerio Pellegrini" userId="7532073c76d86c59" providerId="LiveId" clId="{1FA78ACE-DEEC-4C28-AF08-D127384B1958}" dt="2020-10-28T09:18:17.897" v="4850" actId="1076"/>
          <ac:cxnSpMkLst>
            <pc:docMk/>
            <pc:sldMk cId="4074084369" sldId="281"/>
            <ac:cxnSpMk id="35" creationId="{78DACF90-59C2-46E2-9FD8-688DE6431F62}"/>
          </ac:cxnSpMkLst>
        </pc:cxnChg>
        <pc:cxnChg chg="add mod">
          <ac:chgData name="Valerio Pellegrini" userId="7532073c76d86c59" providerId="LiveId" clId="{1FA78ACE-DEEC-4C28-AF08-D127384B1958}" dt="2020-10-28T09:19:32.176" v="4883" actId="1076"/>
          <ac:cxnSpMkLst>
            <pc:docMk/>
            <pc:sldMk cId="4074084369" sldId="281"/>
            <ac:cxnSpMk id="37" creationId="{B3AC3D7C-52BA-4BF6-815C-4F543768D08A}"/>
          </ac:cxnSpMkLst>
        </pc:cxnChg>
        <pc:cxnChg chg="add mod">
          <ac:chgData name="Valerio Pellegrini" userId="7532073c76d86c59" providerId="LiveId" clId="{1FA78ACE-DEEC-4C28-AF08-D127384B1958}" dt="2020-10-28T09:20:52.298" v="4891" actId="14100"/>
          <ac:cxnSpMkLst>
            <pc:docMk/>
            <pc:sldMk cId="4074084369" sldId="281"/>
            <ac:cxnSpMk id="42" creationId="{B556F41C-4BD3-48F8-881E-80E57E3977FB}"/>
          </ac:cxnSpMkLst>
        </pc:cxnChg>
        <pc:cxnChg chg="add mod">
          <ac:chgData name="Valerio Pellegrini" userId="7532073c76d86c59" providerId="LiveId" clId="{1FA78ACE-DEEC-4C28-AF08-D127384B1958}" dt="2020-10-28T09:22:15.513" v="4900" actId="14100"/>
          <ac:cxnSpMkLst>
            <pc:docMk/>
            <pc:sldMk cId="4074084369" sldId="281"/>
            <ac:cxnSpMk id="49" creationId="{DD3656BF-5789-4412-9701-4F2057323687}"/>
          </ac:cxnSpMkLst>
        </pc:cxnChg>
        <pc:cxnChg chg="add mod">
          <ac:chgData name="Valerio Pellegrini" userId="7532073c76d86c59" providerId="LiveId" clId="{1FA78ACE-DEEC-4C28-AF08-D127384B1958}" dt="2020-10-28T09:22:33.425" v="4903" actId="14100"/>
          <ac:cxnSpMkLst>
            <pc:docMk/>
            <pc:sldMk cId="4074084369" sldId="281"/>
            <ac:cxnSpMk id="52" creationId="{02E27F6B-5106-4341-96EC-4B4FEFA9E7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0415-0F25-475E-9965-0F17676EA25D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3D62-F84A-403B-9EB3-11924667457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24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C17-78F5-4603-9147-A0AF5C8E1C50}" type="datetimeFigureOut">
              <a:rPr lang="it-IT" smtClean="0"/>
              <a:pPr/>
              <a:t>03/11/2020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AFFIDABILITA’ DI UNA MISURA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61284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misura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può essere utilizzata se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affidabile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l'affidabilità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(reliability) dipende dalla coerenza dello strumento, i cui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devono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misurare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sempre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 allo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stesso modo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stessa entità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mancanza di affidabilità, congiuntamente ad altri criteri (es., validità), è responsabile di errori casuali e di errori sistematici.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L'affidabilità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(reliability) è la possibilità che una scala, usata da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osservatori diversi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contesti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 in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diversi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consenta di ripetere la misurazione dello stesso fenomeno con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risultati sostanzialmente simili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Uno dei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criteri per valutare l'affidabilità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uno strumento è stabilire se i singoli item che esplorano una dimensione sono coerenti tra di loro (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coerenza interna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L’indicatore statistico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utilizzato per definire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coerenza interna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una misura è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L'alpha di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Cronbach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α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Convenzionalmente, i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valori di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alpha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α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considerati accettabili sono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≥ </a:t>
            </a: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0.70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3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STIMA DEI PUNTEGGI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89AD2970-5CF9-4EFA-83DE-3A4314C06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0831" y="1628800"/>
            <a:ext cx="5582338" cy="4350374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xmlns="" id="{3E60D6EC-C5A0-4935-BF7A-92C50CC41DAE}"/>
              </a:ext>
            </a:extLst>
          </p:cNvPr>
          <p:cNvSpPr/>
          <p:nvPr/>
        </p:nvSpPr>
        <p:spPr>
          <a:xfrm>
            <a:off x="1835696" y="2060848"/>
            <a:ext cx="720080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92757E15-1646-4B31-80D4-2C5A8B092511}"/>
              </a:ext>
            </a:extLst>
          </p:cNvPr>
          <p:cNvSpPr/>
          <p:nvPr/>
        </p:nvSpPr>
        <p:spPr>
          <a:xfrm>
            <a:off x="5724128" y="2945602"/>
            <a:ext cx="504056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C149EF95-7687-4144-B10D-38694A1F9E57}"/>
              </a:ext>
            </a:extLst>
          </p:cNvPr>
          <p:cNvSpPr/>
          <p:nvPr/>
        </p:nvSpPr>
        <p:spPr>
          <a:xfrm>
            <a:off x="5796136" y="4365104"/>
            <a:ext cx="43204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xmlns="" id="{EB86BFB8-6FD3-43C0-A886-55CCBC776FF5}"/>
              </a:ext>
            </a:extLst>
          </p:cNvPr>
          <p:cNvSpPr/>
          <p:nvPr/>
        </p:nvSpPr>
        <p:spPr>
          <a:xfrm>
            <a:off x="5364088" y="4005064"/>
            <a:ext cx="432048" cy="3341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4B604E4A-82B0-43BE-A5D1-2A1A44D3D536}"/>
              </a:ext>
            </a:extLst>
          </p:cNvPr>
          <p:cNvSpPr/>
          <p:nvPr/>
        </p:nvSpPr>
        <p:spPr>
          <a:xfrm>
            <a:off x="3419872" y="2132856"/>
            <a:ext cx="648072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29284C7-4720-4825-B5AD-94762E67DD5A}"/>
              </a:ext>
            </a:extLst>
          </p:cNvPr>
          <p:cNvSpPr txBox="1"/>
          <p:nvPr/>
        </p:nvSpPr>
        <p:spPr>
          <a:xfrm>
            <a:off x="124647" y="1825369"/>
            <a:ext cx="1440160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Definisco il nome della nuova variabile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xmlns="" id="{541F35CB-B520-411A-9CBB-D092F737248F}"/>
              </a:ext>
            </a:extLst>
          </p:cNvPr>
          <p:cNvCxnSpPr>
            <a:stCxn id="14" idx="3"/>
            <a:endCxn id="6" idx="2"/>
          </p:cNvCxnSpPr>
          <p:nvPr/>
        </p:nvCxnSpPr>
        <p:spPr>
          <a:xfrm>
            <a:off x="1564807" y="2240868"/>
            <a:ext cx="27088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176CEF4A-48A6-4F35-83B2-3B3FEEDBD6D4}"/>
              </a:ext>
            </a:extLst>
          </p:cNvPr>
          <p:cNvSpPr txBox="1"/>
          <p:nvPr/>
        </p:nvSpPr>
        <p:spPr>
          <a:xfrm>
            <a:off x="7555670" y="2674119"/>
            <a:ext cx="1440160" cy="10772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Seleziono il gruppo di funzioni desiderate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9F69F3BC-EBF0-4C3A-93B9-F1F362D1AF30}"/>
              </a:ext>
            </a:extLst>
          </p:cNvPr>
          <p:cNvSpPr txBox="1"/>
          <p:nvPr/>
        </p:nvSpPr>
        <p:spPr>
          <a:xfrm>
            <a:off x="7579193" y="4093621"/>
            <a:ext cx="1440160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Seleziono la funzione MEAN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68B0DB2A-1555-4A51-9449-25A97080D2C9}"/>
              </a:ext>
            </a:extLst>
          </p:cNvPr>
          <p:cNvSpPr txBox="1"/>
          <p:nvPr/>
        </p:nvSpPr>
        <p:spPr>
          <a:xfrm>
            <a:off x="1659961" y="660511"/>
            <a:ext cx="4167893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Funzione selezionata (cioè, MEAN). </a:t>
            </a:r>
          </a:p>
          <a:p>
            <a:r>
              <a:rPr lang="it-IT" sz="1600" dirty="0"/>
              <a:t>In alternativa, è possibile scrivere manualmente la funzione desiderata nel riquadro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7C552700-87AD-42B7-AABD-52ADAD3957FA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3743908" y="1491508"/>
            <a:ext cx="0" cy="6413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xmlns="" id="{CB57A165-E94D-4785-8AC9-58EBDA4F8BE9}"/>
              </a:ext>
            </a:extLst>
          </p:cNvPr>
          <p:cNvCxnSpPr>
            <a:stCxn id="9" idx="6"/>
            <a:endCxn id="20" idx="1"/>
          </p:cNvCxnSpPr>
          <p:nvPr/>
        </p:nvCxnSpPr>
        <p:spPr>
          <a:xfrm>
            <a:off x="6228184" y="3089618"/>
            <a:ext cx="1327486" cy="12311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xmlns="" id="{A836FB4E-5AFF-4D55-89CD-5C34D9FEADDA}"/>
              </a:ext>
            </a:extLst>
          </p:cNvPr>
          <p:cNvCxnSpPr>
            <a:stCxn id="10" idx="6"/>
            <a:endCxn id="22" idx="1"/>
          </p:cNvCxnSpPr>
          <p:nvPr/>
        </p:nvCxnSpPr>
        <p:spPr>
          <a:xfrm>
            <a:off x="6228184" y="4509120"/>
            <a:ext cx="135100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A13A45A5-3578-4A56-8C34-B8CF5AF49F7B}"/>
              </a:ext>
            </a:extLst>
          </p:cNvPr>
          <p:cNvSpPr/>
          <p:nvPr/>
        </p:nvSpPr>
        <p:spPr>
          <a:xfrm>
            <a:off x="3059832" y="2558180"/>
            <a:ext cx="432048" cy="3874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xmlns="" id="{E6F71A95-A9F5-44B2-BEDB-62EFF68BBEEB}"/>
              </a:ext>
            </a:extLst>
          </p:cNvPr>
          <p:cNvSpPr txBox="1"/>
          <p:nvPr/>
        </p:nvSpPr>
        <p:spPr>
          <a:xfrm>
            <a:off x="35496" y="3374535"/>
            <a:ext cx="1624465" cy="10772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Infine, inserisco ciascun item all’interno dell’espressione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BB477C2F-D1C5-4029-8F97-98F6F38C5DFF}"/>
              </a:ext>
            </a:extLst>
          </p:cNvPr>
          <p:cNvSpPr/>
          <p:nvPr/>
        </p:nvSpPr>
        <p:spPr>
          <a:xfrm>
            <a:off x="1979712" y="2597088"/>
            <a:ext cx="576064" cy="2632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xmlns="" id="{5EC22720-7E08-471E-8246-9FAAF86DE1C1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1659961" y="3913144"/>
            <a:ext cx="31975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07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20" grpId="0" animBg="1"/>
      <p:bldP spid="22" grpId="0" animBg="1"/>
      <p:bldP spid="24" grpId="0" animBg="1"/>
      <p:bldP spid="38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STIMA DEI PUNTEGGI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969DC46F-1678-4618-91CD-109B71C3F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38583"/>
            <a:ext cx="5747544" cy="447561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A685F8B0-F87F-419D-8A5A-DE7344C45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5229200"/>
            <a:ext cx="8640960" cy="146268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ABC816FD-5FA9-4414-81A1-3B75DF58EF01}"/>
              </a:ext>
            </a:extLst>
          </p:cNvPr>
          <p:cNvSpPr/>
          <p:nvPr/>
        </p:nvSpPr>
        <p:spPr>
          <a:xfrm>
            <a:off x="1907704" y="1052736"/>
            <a:ext cx="388843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6E14BCC5-553F-481B-B7F6-ECC204816D9B}"/>
              </a:ext>
            </a:extLst>
          </p:cNvPr>
          <p:cNvSpPr txBox="1"/>
          <p:nvPr/>
        </p:nvSpPr>
        <p:spPr>
          <a:xfrm>
            <a:off x="6157460" y="494092"/>
            <a:ext cx="2880320" cy="14773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L’espressione è completa, e pronta per essere calcolata.</a:t>
            </a:r>
          </a:p>
          <a:p>
            <a:endParaRPr lang="it-IT" dirty="0"/>
          </a:p>
          <a:p>
            <a:r>
              <a:rPr lang="it-IT" dirty="0"/>
              <a:t>Attenzione a rispettare la punteggiatura! 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xmlns="" id="{C68C1B07-61EF-4363-91DC-65E5A4054486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5796136" y="1232756"/>
            <a:ext cx="36132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xmlns="" id="{17399CCA-F32B-42BE-849C-50E6BA5BA7A0}"/>
              </a:ext>
            </a:extLst>
          </p:cNvPr>
          <p:cNvSpPr/>
          <p:nvPr/>
        </p:nvSpPr>
        <p:spPr>
          <a:xfrm>
            <a:off x="1907704" y="4617642"/>
            <a:ext cx="432049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xmlns="" id="{FA052EAB-036C-4EA1-A8A0-A00541A13884}"/>
              </a:ext>
            </a:extLst>
          </p:cNvPr>
          <p:cNvSpPr/>
          <p:nvPr/>
        </p:nvSpPr>
        <p:spPr>
          <a:xfrm>
            <a:off x="2368638" y="4617642"/>
            <a:ext cx="432049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xmlns="" id="{08BE9B74-C870-4BF4-B537-CC067488B553}"/>
              </a:ext>
            </a:extLst>
          </p:cNvPr>
          <p:cNvSpPr/>
          <p:nvPr/>
        </p:nvSpPr>
        <p:spPr>
          <a:xfrm>
            <a:off x="179512" y="5229200"/>
            <a:ext cx="8784976" cy="14625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4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STIMA DEI PUNTEGGI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0F1812C-D81F-4956-8877-78E8123D5ABD}"/>
              </a:ext>
            </a:extLst>
          </p:cNvPr>
          <p:cNvSpPr txBox="1"/>
          <p:nvPr/>
        </p:nvSpPr>
        <p:spPr>
          <a:xfrm>
            <a:off x="431540" y="620688"/>
            <a:ext cx="8280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Utilizzare la </a:t>
            </a:r>
            <a:r>
              <a:rPr lang="it-IT" sz="2000" b="1" dirty="0"/>
              <a:t>sintassi</a:t>
            </a:r>
            <a:r>
              <a:rPr lang="it-IT" sz="2000" dirty="0"/>
              <a:t> per trasformare (somme, medie, ecc.) i dati è </a:t>
            </a:r>
            <a:r>
              <a:rPr lang="it-IT" sz="2000" b="1" dirty="0"/>
              <a:t>più efficiente</a:t>
            </a:r>
            <a:r>
              <a:rPr lang="it-IT" sz="2000" dirty="0"/>
              <a:t>.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4B17A0CD-A85D-4DF3-8769-11C5E472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824" y="1318772"/>
            <a:ext cx="7524328" cy="55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254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PUNTEGGI DI SCALA</a:t>
            </a:r>
            <a:endParaRPr lang="en-US" sz="2800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CD537B4B-1E68-46E9-8CD2-46FAC9BB7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48880"/>
            <a:ext cx="8456945" cy="44317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D9D5EA65-FE0C-4232-9093-1D7DB314D67C}"/>
              </a:ext>
            </a:extLst>
          </p:cNvPr>
          <p:cNvSpPr/>
          <p:nvPr/>
        </p:nvSpPr>
        <p:spPr>
          <a:xfrm>
            <a:off x="6804248" y="3284984"/>
            <a:ext cx="79208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8FEED54D-2A1E-439A-86DB-8DAE9FE31D79}"/>
              </a:ext>
            </a:extLst>
          </p:cNvPr>
          <p:cNvSpPr/>
          <p:nvPr/>
        </p:nvSpPr>
        <p:spPr>
          <a:xfrm>
            <a:off x="7630596" y="3284901"/>
            <a:ext cx="79208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BE892F9E-FBFC-448B-8672-8F09F07E2E45}"/>
              </a:ext>
            </a:extLst>
          </p:cNvPr>
          <p:cNvSpPr/>
          <p:nvPr/>
        </p:nvSpPr>
        <p:spPr>
          <a:xfrm>
            <a:off x="7308304" y="3428917"/>
            <a:ext cx="322292" cy="3429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6120EBE-1EE7-4A10-8578-B751B63AFA60}"/>
              </a:ext>
            </a:extLst>
          </p:cNvPr>
          <p:cNvSpPr/>
          <p:nvPr/>
        </p:nvSpPr>
        <p:spPr>
          <a:xfrm>
            <a:off x="8134652" y="3428917"/>
            <a:ext cx="288032" cy="3429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7818E872-AE44-466D-B5C9-D9F75761D4DB}"/>
              </a:ext>
            </a:extLst>
          </p:cNvPr>
          <p:cNvSpPr txBox="1"/>
          <p:nvPr/>
        </p:nvSpPr>
        <p:spPr>
          <a:xfrm>
            <a:off x="179512" y="1196752"/>
            <a:ext cx="824317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 </a:t>
            </a:r>
            <a:r>
              <a:rPr lang="it-IT" dirty="0" smtClean="0"/>
              <a:t>che </a:t>
            </a:r>
            <a:r>
              <a:rPr lang="it-IT" dirty="0"/>
              <a:t>ci indicano il livello di Orientamento alla Dominanza Sociale e Autoritarismo di Destra di ciascun partecipante alla ricerca</a:t>
            </a:r>
            <a:r>
              <a:rPr lang="it-IT" dirty="0" smtClean="0"/>
              <a:t>. Vedi </a:t>
            </a:r>
            <a:r>
              <a:rPr lang="it-IT" dirty="0" err="1" smtClean="0"/>
              <a:t>RWA_tot</a:t>
            </a:r>
            <a:r>
              <a:rPr lang="it-IT" dirty="0" smtClean="0"/>
              <a:t> e </a:t>
            </a:r>
            <a:r>
              <a:rPr lang="it-IT" dirty="0" err="1" smtClean="0"/>
              <a:t>SDO_tot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4009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0F1812C-D81F-4956-8877-78E8123D5ABD}"/>
              </a:ext>
            </a:extLst>
          </p:cNvPr>
          <p:cNvSpPr txBox="1"/>
          <p:nvPr/>
        </p:nvSpPr>
        <p:spPr>
          <a:xfrm>
            <a:off x="431540" y="559708"/>
            <a:ext cx="8280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Dopo aver calcolato i punteggi di scala, calcolare sempre le: </a:t>
            </a:r>
            <a:r>
              <a:rPr lang="it-IT" sz="2000" b="1" dirty="0" smtClean="0">
                <a:sym typeface="Wingdings" panose="05000000000000000000" pitchFamily="2" charset="2"/>
              </a:rPr>
              <a:t>Statistiche </a:t>
            </a:r>
            <a:r>
              <a:rPr lang="it-IT" sz="2000" b="1" dirty="0">
                <a:sym typeface="Wingdings" panose="05000000000000000000" pitchFamily="2" charset="2"/>
              </a:rPr>
              <a:t>descrittive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BF29353D-400C-405B-9E8C-0725D6EE0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609243"/>
            <a:ext cx="3131840" cy="27328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DA6446BB-6071-41A6-B626-D9CD6862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5" y="1684752"/>
            <a:ext cx="3312368" cy="265729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86636E26-1E3B-4874-B84C-335C678360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6575" y="1412776"/>
            <a:ext cx="2257425" cy="29292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xmlns="" id="{D5AD390F-0C22-415D-B161-AC8ED1B5E0E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388" y="5369715"/>
            <a:ext cx="7315200" cy="1419225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2E0B0388-86A8-406B-8C60-D4D0854FB0F9}"/>
              </a:ext>
            </a:extLst>
          </p:cNvPr>
          <p:cNvSpPr/>
          <p:nvPr/>
        </p:nvSpPr>
        <p:spPr>
          <a:xfrm>
            <a:off x="0" y="1772816"/>
            <a:ext cx="539552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51D00084-7E47-41F9-9770-8709A973BA45}"/>
              </a:ext>
            </a:extLst>
          </p:cNvPr>
          <p:cNvSpPr/>
          <p:nvPr/>
        </p:nvSpPr>
        <p:spPr>
          <a:xfrm>
            <a:off x="107504" y="2420888"/>
            <a:ext cx="1008112" cy="284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9B7B4D84-2FCA-4654-AFFE-07B34AC7C0FF}"/>
              </a:ext>
            </a:extLst>
          </p:cNvPr>
          <p:cNvSpPr/>
          <p:nvPr/>
        </p:nvSpPr>
        <p:spPr>
          <a:xfrm>
            <a:off x="1979712" y="2636912"/>
            <a:ext cx="936104" cy="3530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2A853B82-5AAB-4751-B47B-0C34B4FE444D}"/>
              </a:ext>
            </a:extLst>
          </p:cNvPr>
          <p:cNvSpPr/>
          <p:nvPr/>
        </p:nvSpPr>
        <p:spPr>
          <a:xfrm>
            <a:off x="5940153" y="2010818"/>
            <a:ext cx="648072" cy="4100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xmlns="" id="{31BBFEE3-82C7-455A-8569-AEB818A6FC62}"/>
              </a:ext>
            </a:extLst>
          </p:cNvPr>
          <p:cNvSpPr/>
          <p:nvPr/>
        </p:nvSpPr>
        <p:spPr>
          <a:xfrm>
            <a:off x="6994587" y="1684752"/>
            <a:ext cx="601749" cy="22859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456461F1-A441-4BE6-86AE-323063B74D7B}"/>
              </a:ext>
            </a:extLst>
          </p:cNvPr>
          <p:cNvSpPr/>
          <p:nvPr/>
        </p:nvSpPr>
        <p:spPr>
          <a:xfrm>
            <a:off x="6994587" y="2010818"/>
            <a:ext cx="2041909" cy="48207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A2CDF0C7-5F4C-42F3-B488-BAA538925512}"/>
              </a:ext>
            </a:extLst>
          </p:cNvPr>
          <p:cNvSpPr/>
          <p:nvPr/>
        </p:nvSpPr>
        <p:spPr>
          <a:xfrm>
            <a:off x="6994587" y="2705438"/>
            <a:ext cx="1825885" cy="3635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xmlns="" id="{C042C5ED-A57A-4201-818F-AAB8BA80BFB5}"/>
              </a:ext>
            </a:extLst>
          </p:cNvPr>
          <p:cNvSpPr/>
          <p:nvPr/>
        </p:nvSpPr>
        <p:spPr>
          <a:xfrm>
            <a:off x="3995936" y="3933056"/>
            <a:ext cx="432048" cy="40899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20FDA65D-164B-4BB5-9159-DC44D1311585}"/>
              </a:ext>
            </a:extLst>
          </p:cNvPr>
          <p:cNvSpPr/>
          <p:nvPr/>
        </p:nvSpPr>
        <p:spPr>
          <a:xfrm>
            <a:off x="3959932" y="6093296"/>
            <a:ext cx="54006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458C9C79-AB81-4957-99B0-B11409E6E7BC}"/>
              </a:ext>
            </a:extLst>
          </p:cNvPr>
          <p:cNvSpPr/>
          <p:nvPr/>
        </p:nvSpPr>
        <p:spPr>
          <a:xfrm>
            <a:off x="4788024" y="6093296"/>
            <a:ext cx="648072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xmlns="" id="{F547F69F-71A4-423C-A403-38B72F35CB75}"/>
              </a:ext>
            </a:extLst>
          </p:cNvPr>
          <p:cNvSpPr/>
          <p:nvPr/>
        </p:nvSpPr>
        <p:spPr>
          <a:xfrm>
            <a:off x="5580112" y="6093296"/>
            <a:ext cx="2448272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314CE98B-F99D-4823-89F3-63E50ABCE819}"/>
              </a:ext>
            </a:extLst>
          </p:cNvPr>
          <p:cNvSpPr txBox="1"/>
          <p:nvPr/>
        </p:nvSpPr>
        <p:spPr>
          <a:xfrm>
            <a:off x="3859723" y="4474322"/>
            <a:ext cx="1656185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Livello medio di SDO e RWA nel campione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96C66C28-88D8-4517-91FD-B723C3DBFEC7}"/>
              </a:ext>
            </a:extLst>
          </p:cNvPr>
          <p:cNvSpPr txBox="1"/>
          <p:nvPr/>
        </p:nvSpPr>
        <p:spPr>
          <a:xfrm>
            <a:off x="5789130" y="4486127"/>
            <a:ext cx="128834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Deviazioni Standard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E37CDA04-F119-497E-8D18-41ACEB15C454}"/>
              </a:ext>
            </a:extLst>
          </p:cNvPr>
          <p:cNvSpPr txBox="1"/>
          <p:nvPr/>
        </p:nvSpPr>
        <p:spPr>
          <a:xfrm>
            <a:off x="7350691" y="4478798"/>
            <a:ext cx="1656185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Indici di Normalità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xmlns="" id="{78DACF90-59C2-46E2-9FD8-688DE6431F62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 flipH="1">
            <a:off x="6804248" y="5125129"/>
            <a:ext cx="1374536" cy="9681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xmlns="" id="{B3AC3D7C-52BA-4BF6-815C-4F543768D08A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 flipH="1">
            <a:off x="5112060" y="5132458"/>
            <a:ext cx="1321240" cy="9608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B556F41C-4BD3-48F8-881E-80E57E3977FB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4229962" y="5397652"/>
            <a:ext cx="457854" cy="6956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79B5F1FB-21A6-43E4-B8F1-C8F66D01DF87}"/>
              </a:ext>
            </a:extLst>
          </p:cNvPr>
          <p:cNvSpPr txBox="1"/>
          <p:nvPr/>
        </p:nvSpPr>
        <p:spPr>
          <a:xfrm>
            <a:off x="1588823" y="4482205"/>
            <a:ext cx="2058778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Livello minimo e massimo di SDO e RWA nel campione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A9AD1370-793D-4D5D-8A35-49A2461F2E82}"/>
              </a:ext>
            </a:extLst>
          </p:cNvPr>
          <p:cNvSpPr txBox="1"/>
          <p:nvPr/>
        </p:nvSpPr>
        <p:spPr>
          <a:xfrm>
            <a:off x="137124" y="4490038"/>
            <a:ext cx="1284216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Numero di casi validi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xmlns="" id="{1716C4EF-52C7-4422-9266-AAC98DB07D5E}"/>
              </a:ext>
            </a:extLst>
          </p:cNvPr>
          <p:cNvSpPr/>
          <p:nvPr/>
        </p:nvSpPr>
        <p:spPr>
          <a:xfrm>
            <a:off x="2627784" y="6093296"/>
            <a:ext cx="123123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2EFB7C2F-0716-4FAB-A23B-0893B2C3171F}"/>
              </a:ext>
            </a:extLst>
          </p:cNvPr>
          <p:cNvSpPr/>
          <p:nvPr/>
        </p:nvSpPr>
        <p:spPr>
          <a:xfrm>
            <a:off x="2051720" y="6121233"/>
            <a:ext cx="475146" cy="5481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xmlns="" id="{DD3656BF-5789-4412-9701-4F2057323687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2618212" y="5405535"/>
            <a:ext cx="625187" cy="6877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xmlns="" id="{02E27F6B-5106-4341-96EC-4B4FEFA9E7DA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779232" y="5136369"/>
            <a:ext cx="1510061" cy="984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PUNTEGGI DI SCALA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40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3" grpId="0" animBg="1"/>
      <p:bldP spid="36" grpId="0" animBg="1"/>
      <p:bldP spid="41" grpId="0" animBg="1"/>
      <p:bldP spid="47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AFFIDABILITA’ DI UNA MISURA</a:t>
            </a:r>
            <a:endParaRPr lang="en-US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facciamo a </a:t>
            </a:r>
            <a:r>
              <a:rPr lang="it-IT" b="1" dirty="0"/>
              <a:t>stimare l’affidabilità dello strumento </a:t>
            </a:r>
            <a:r>
              <a:rPr lang="it-IT" dirty="0"/>
              <a:t>che misura il nostro costrutto di interesse (es., Orientamento alla Dominanza Sociale)?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Scala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Analisi di affidabilità</a:t>
            </a:r>
            <a:r>
              <a:rPr lang="it-IT" dirty="0">
                <a:sym typeface="Wingdings" panose="05000000000000000000" pitchFamily="2" charset="2"/>
              </a:rPr>
              <a:t>»</a:t>
            </a:r>
          </a:p>
          <a:p>
            <a:endParaRPr lang="en-US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46F53464-FC58-482E-B4D2-0A06BDBFB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182" y="2060848"/>
            <a:ext cx="7535636" cy="468052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xmlns="" id="{B7F04AE0-0BDA-4405-9E64-2322467BF713}"/>
              </a:ext>
            </a:extLst>
          </p:cNvPr>
          <p:cNvSpPr/>
          <p:nvPr/>
        </p:nvSpPr>
        <p:spPr>
          <a:xfrm>
            <a:off x="2411760" y="2132856"/>
            <a:ext cx="576064" cy="2880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016E5DD2-D628-4407-952E-CDC08FC56136}"/>
              </a:ext>
            </a:extLst>
          </p:cNvPr>
          <p:cNvSpPr/>
          <p:nvPr/>
        </p:nvSpPr>
        <p:spPr>
          <a:xfrm>
            <a:off x="2461651" y="4596809"/>
            <a:ext cx="576064" cy="2880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3241AA21-B5BA-4F95-AE2B-915607446BA0}"/>
              </a:ext>
            </a:extLst>
          </p:cNvPr>
          <p:cNvSpPr/>
          <p:nvPr/>
        </p:nvSpPr>
        <p:spPr>
          <a:xfrm>
            <a:off x="4138238" y="4797152"/>
            <a:ext cx="1297857" cy="2880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6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AFFIDABILITA’ DI UNA MISURA</a:t>
            </a:r>
            <a:endParaRPr lang="en-US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52322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Sul monitor apparirà la seguente schermata. Nel riquadro a sinistra, dobbiamo selezionare gli item che compongono lo </a:t>
            </a:r>
            <a:r>
              <a:rPr lang="it-IT" dirty="0" smtClean="0"/>
              <a:t>strumento (da SDO1 a SDO16). </a:t>
            </a:r>
            <a:r>
              <a:rPr lang="it-IT" dirty="0"/>
              <a:t>Dopo averli selezionati, li spostiamo nel riquadro di destra cliccando sulla freccia che si trova tra i due riquadri. </a:t>
            </a:r>
            <a:endParaRPr lang="it-IT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72C16325-A6A1-4E57-8B02-291040BD8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52" y="1530474"/>
            <a:ext cx="3816423" cy="53221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302A294F-3EE2-4AD1-9875-48EF69E9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1511050"/>
            <a:ext cx="3816424" cy="5341601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xmlns="" id="{3B0465BF-B566-45C5-8E16-161EC937B49B}"/>
              </a:ext>
            </a:extLst>
          </p:cNvPr>
          <p:cNvSpPr/>
          <p:nvPr/>
        </p:nvSpPr>
        <p:spPr>
          <a:xfrm>
            <a:off x="1979712" y="3831522"/>
            <a:ext cx="360040" cy="38956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9BD5C860-61F7-4B5B-B65F-847593C88BFC}"/>
              </a:ext>
            </a:extLst>
          </p:cNvPr>
          <p:cNvSpPr/>
          <p:nvPr/>
        </p:nvSpPr>
        <p:spPr>
          <a:xfrm>
            <a:off x="563852" y="2276872"/>
            <a:ext cx="1343852" cy="2088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3636F32-8182-4987-BF20-9A80D7C722F1}"/>
              </a:ext>
            </a:extLst>
          </p:cNvPr>
          <p:cNvSpPr/>
          <p:nvPr/>
        </p:nvSpPr>
        <p:spPr>
          <a:xfrm>
            <a:off x="6732240" y="1916832"/>
            <a:ext cx="1440160" cy="2088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3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AFFIDABILITA’ DI UNA MISURA</a:t>
            </a:r>
            <a:endParaRPr lang="en-US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Ora andiamo a settare le impostazioni per chiedere al software di stimare l’affidabilità: </a:t>
            </a:r>
            <a:endParaRPr lang="it-IT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3525F4AE-F43F-4B8D-9668-2BB01F85A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990" y="1185570"/>
            <a:ext cx="3663499" cy="30881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ACC51807-EABE-45E4-BDE6-A9F1618DD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8512" y="1185570"/>
            <a:ext cx="3663499" cy="3075200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xmlns="" id="{1F5649EC-5EAB-4776-8801-36DC720A2B9C}"/>
              </a:ext>
            </a:extLst>
          </p:cNvPr>
          <p:cNvSpPr/>
          <p:nvPr/>
        </p:nvSpPr>
        <p:spPr>
          <a:xfrm>
            <a:off x="3347864" y="1412776"/>
            <a:ext cx="697625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28C85FAA-7D11-40EE-A91C-7C91A438FD67}"/>
              </a:ext>
            </a:extLst>
          </p:cNvPr>
          <p:cNvSpPr/>
          <p:nvPr/>
        </p:nvSpPr>
        <p:spPr>
          <a:xfrm>
            <a:off x="4860032" y="1692771"/>
            <a:ext cx="1296144" cy="4400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xmlns="" id="{68016ADF-CBDD-43C9-8231-93D234836848}"/>
              </a:ext>
            </a:extLst>
          </p:cNvPr>
          <p:cNvSpPr/>
          <p:nvPr/>
        </p:nvSpPr>
        <p:spPr>
          <a:xfrm>
            <a:off x="6228184" y="3933056"/>
            <a:ext cx="504056" cy="3277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xmlns="" id="{F877FA34-4E22-4B96-804D-22A6A03C1225}"/>
              </a:ext>
            </a:extLst>
          </p:cNvPr>
          <p:cNvSpPr/>
          <p:nvPr/>
        </p:nvSpPr>
        <p:spPr>
          <a:xfrm>
            <a:off x="951416" y="3537944"/>
            <a:ext cx="812272" cy="3231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xmlns="" id="{67D445C8-BA01-4864-8A23-BF986D95A9CC}"/>
              </a:ext>
            </a:extLst>
          </p:cNvPr>
          <p:cNvSpPr/>
          <p:nvPr/>
        </p:nvSpPr>
        <p:spPr>
          <a:xfrm>
            <a:off x="1187624" y="3933056"/>
            <a:ext cx="504056" cy="3277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BB37C868-A7CB-43FF-9785-56202B16DCA1}"/>
              </a:ext>
            </a:extLst>
          </p:cNvPr>
          <p:cNvSpPr/>
          <p:nvPr/>
        </p:nvSpPr>
        <p:spPr>
          <a:xfrm>
            <a:off x="1691680" y="3933056"/>
            <a:ext cx="360040" cy="3277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5B720EA2-4713-4B01-BE8C-B7724DD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5561" y="4619362"/>
            <a:ext cx="6324912" cy="1908663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2189634A-04AB-4F72-8A21-9DFE8E216A60}"/>
              </a:ext>
            </a:extLst>
          </p:cNvPr>
          <p:cNvSpPr/>
          <p:nvPr/>
        </p:nvSpPr>
        <p:spPr>
          <a:xfrm>
            <a:off x="2411760" y="4548694"/>
            <a:ext cx="6480720" cy="21206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5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AFFIDABILITA’ DI UNA MISURA</a:t>
            </a:r>
            <a:endParaRPr lang="en-US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primo luogo abbiamo un riassunto del campione valido, e il coefficiente Alpha </a:t>
            </a:r>
            <a:endParaRPr lang="it-IT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xmlns="" id="{EF5FD757-1D63-484E-878D-41A762E3F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44554"/>
            <a:ext cx="3181350" cy="40576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67F9BF9B-4BBB-4E12-B327-C3E1B36CD390}"/>
              </a:ext>
            </a:extLst>
          </p:cNvPr>
          <p:cNvSpPr/>
          <p:nvPr/>
        </p:nvSpPr>
        <p:spPr>
          <a:xfrm>
            <a:off x="1115616" y="3220382"/>
            <a:ext cx="1944216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9409363A-5F07-4252-8498-0A6D9E2A4E63}"/>
              </a:ext>
            </a:extLst>
          </p:cNvPr>
          <p:cNvSpPr/>
          <p:nvPr/>
        </p:nvSpPr>
        <p:spPr>
          <a:xfrm>
            <a:off x="1115616" y="3429363"/>
            <a:ext cx="1944216" cy="1440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C8990CB3-EB97-49DA-915B-0F2814E293DE}"/>
              </a:ext>
            </a:extLst>
          </p:cNvPr>
          <p:cNvSpPr/>
          <p:nvPr/>
        </p:nvSpPr>
        <p:spPr>
          <a:xfrm>
            <a:off x="1024773" y="5124835"/>
            <a:ext cx="504056" cy="1963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xmlns="" id="{BBC059D6-2FFD-4287-A647-F289E78717A3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276801" y="5321215"/>
            <a:ext cx="0" cy="647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812EA76-5F04-4DCE-B2BB-291C6A00C776}"/>
              </a:ext>
            </a:extLst>
          </p:cNvPr>
          <p:cNvSpPr txBox="1"/>
          <p:nvPr/>
        </p:nvSpPr>
        <p:spPr>
          <a:xfrm>
            <a:off x="323528" y="5968400"/>
            <a:ext cx="190654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smtClean="0"/>
              <a:t>0.70 de </a:t>
            </a:r>
            <a:r>
              <a:rPr lang="en-US" dirty="0" err="1" smtClean="0"/>
              <a:t>brutto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xmlns="" id="{604AB05E-99DC-4157-87D6-4F9BF248BE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92" y="523221"/>
            <a:ext cx="4392474" cy="6334780"/>
          </a:xfrm>
          <a:prstGeom prst="rect">
            <a:avLst/>
          </a:prstGeom>
        </p:spPr>
      </p:pic>
      <p:sp>
        <p:nvSpPr>
          <p:cNvPr id="28" name="Ovale 27">
            <a:extLst>
              <a:ext uri="{FF2B5EF4-FFF2-40B4-BE49-F238E27FC236}">
                <a16:creationId xmlns:a16="http://schemas.microsoft.com/office/drawing/2014/main" xmlns="" id="{32933997-CA3F-43C3-8764-85CC3CE0D621}"/>
              </a:ext>
            </a:extLst>
          </p:cNvPr>
          <p:cNvSpPr/>
          <p:nvPr/>
        </p:nvSpPr>
        <p:spPr>
          <a:xfrm>
            <a:off x="7596336" y="1268760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3DD6CF3C-5687-4A99-BCB7-BB3DC48C8800}"/>
              </a:ext>
            </a:extLst>
          </p:cNvPr>
          <p:cNvSpPr/>
          <p:nvPr/>
        </p:nvSpPr>
        <p:spPr>
          <a:xfrm>
            <a:off x="7596336" y="2708920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xmlns="" id="{CF0E7250-6EC0-409B-AAE5-9D9F01E549C9}"/>
              </a:ext>
            </a:extLst>
          </p:cNvPr>
          <p:cNvSpPr/>
          <p:nvPr/>
        </p:nvSpPr>
        <p:spPr>
          <a:xfrm>
            <a:off x="7596336" y="3414817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xmlns="" id="{CB03DA31-BE91-46BD-A31A-18B9274B932A}"/>
              </a:ext>
            </a:extLst>
          </p:cNvPr>
          <p:cNvSpPr/>
          <p:nvPr/>
        </p:nvSpPr>
        <p:spPr>
          <a:xfrm>
            <a:off x="7596336" y="3690611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xmlns="" id="{2EC90734-272C-4370-BDC7-BFD44D0D6E14}"/>
              </a:ext>
            </a:extLst>
          </p:cNvPr>
          <p:cNvSpPr/>
          <p:nvPr/>
        </p:nvSpPr>
        <p:spPr>
          <a:xfrm>
            <a:off x="7596336" y="4242199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E754480E-B787-4A39-8266-5F5D0D12BFEB}"/>
              </a:ext>
            </a:extLst>
          </p:cNvPr>
          <p:cNvSpPr/>
          <p:nvPr/>
        </p:nvSpPr>
        <p:spPr>
          <a:xfrm>
            <a:off x="7596336" y="4708614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xmlns="" id="{6F8E8248-E93F-4A31-951C-C4140F0599AC}"/>
              </a:ext>
            </a:extLst>
          </p:cNvPr>
          <p:cNvSpPr/>
          <p:nvPr/>
        </p:nvSpPr>
        <p:spPr>
          <a:xfrm>
            <a:off x="7596336" y="5602204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xmlns="" id="{BD724A0F-741C-42A9-A3F7-A1DE0129BB3C}"/>
              </a:ext>
            </a:extLst>
          </p:cNvPr>
          <p:cNvSpPr/>
          <p:nvPr/>
        </p:nvSpPr>
        <p:spPr>
          <a:xfrm>
            <a:off x="7596336" y="6230102"/>
            <a:ext cx="432048" cy="2757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 animBg="1"/>
      <p:bldP spid="24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AFFIDABILITA’ DI UNA MISURA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Procedura per la </a:t>
            </a:r>
            <a:r>
              <a:rPr lang="it-IT" sz="2000" b="1" dirty="0"/>
              <a:t>ricodifica</a:t>
            </a:r>
            <a:r>
              <a:rPr lang="it-IT" sz="2000" dirty="0"/>
              <a:t> degli </a:t>
            </a:r>
            <a:r>
              <a:rPr lang="it-IT" sz="2000" b="1" dirty="0"/>
              <a:t>item reverse</a:t>
            </a:r>
            <a:r>
              <a:rPr lang="it-IT" sz="2000" dirty="0"/>
              <a:t>: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F6729B4-A100-4D5E-90F8-1CBB30F452C3}"/>
              </a:ext>
            </a:extLst>
          </p:cNvPr>
          <p:cNvSpPr txBox="1"/>
          <p:nvPr/>
        </p:nvSpPr>
        <p:spPr>
          <a:xfrm>
            <a:off x="323528" y="104644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</a:t>
            </a:r>
            <a:r>
              <a:rPr lang="it-IT" b="1" dirty="0"/>
              <a:t>barra delle azioni </a:t>
            </a:r>
            <a:r>
              <a:rPr lang="it-IT" dirty="0"/>
              <a:t>clicchiamo su: </a:t>
            </a:r>
          </a:p>
          <a:p>
            <a:r>
              <a:rPr lang="it-IT" dirty="0"/>
              <a:t>«</a:t>
            </a:r>
            <a:r>
              <a:rPr lang="it-IT" b="1" dirty="0"/>
              <a:t>Trasforma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Ricodifica in variabili differenti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48A3607B-1B7F-4B9D-B9FD-DB6382FE4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1" y="2246769"/>
            <a:ext cx="4014610" cy="460613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xmlns="" id="{73DAB19B-5DFF-4477-8832-CB65C5A5AC18}"/>
              </a:ext>
            </a:extLst>
          </p:cNvPr>
          <p:cNvSpPr/>
          <p:nvPr/>
        </p:nvSpPr>
        <p:spPr>
          <a:xfrm>
            <a:off x="1259632" y="2481957"/>
            <a:ext cx="1080120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1B421FD3-456F-4147-BFF0-15F10AF574BB}"/>
              </a:ext>
            </a:extLst>
          </p:cNvPr>
          <p:cNvSpPr/>
          <p:nvPr/>
        </p:nvSpPr>
        <p:spPr>
          <a:xfrm>
            <a:off x="1403648" y="4088012"/>
            <a:ext cx="223224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4ECBD30C-E6FC-4064-86BD-4DF5815A2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8064" y="1046440"/>
            <a:ext cx="4014610" cy="2526576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404D797B-B43A-4143-8B24-FB33A3697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5913" y="3889911"/>
            <a:ext cx="4828087" cy="2994233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CC4C0768-569A-4928-8C6A-164F7D9C5EBD}"/>
              </a:ext>
            </a:extLst>
          </p:cNvPr>
          <p:cNvSpPr/>
          <p:nvPr/>
        </p:nvSpPr>
        <p:spPr>
          <a:xfrm>
            <a:off x="7884368" y="2159144"/>
            <a:ext cx="720080" cy="2488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25F06369-043C-4A23-8367-675EE51FA4B3}"/>
              </a:ext>
            </a:extLst>
          </p:cNvPr>
          <p:cNvSpPr/>
          <p:nvPr/>
        </p:nvSpPr>
        <p:spPr>
          <a:xfrm>
            <a:off x="6009043" y="2781014"/>
            <a:ext cx="1296144" cy="287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xmlns="" id="{0F539A55-DA64-4908-A7EF-45F34CAD808B}"/>
              </a:ext>
            </a:extLst>
          </p:cNvPr>
          <p:cNvSpPr/>
          <p:nvPr/>
        </p:nvSpPr>
        <p:spPr>
          <a:xfrm>
            <a:off x="6084168" y="1412776"/>
            <a:ext cx="846094" cy="4320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xmlns="" id="{DAA0A788-E5A1-4A88-9FB5-21C2A10C39CB}"/>
              </a:ext>
            </a:extLst>
          </p:cNvPr>
          <p:cNvSpPr/>
          <p:nvPr/>
        </p:nvSpPr>
        <p:spPr>
          <a:xfrm>
            <a:off x="7715305" y="1556792"/>
            <a:ext cx="457095" cy="3386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xmlns="" id="{DA77882A-7CEE-4382-BBF2-19938AD1785F}"/>
              </a:ext>
            </a:extLst>
          </p:cNvPr>
          <p:cNvSpPr/>
          <p:nvPr/>
        </p:nvSpPr>
        <p:spPr>
          <a:xfrm>
            <a:off x="4241621" y="4149080"/>
            <a:ext cx="904159" cy="6480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xmlns="" id="{90F4D485-2246-4B28-8EAD-0827FAFD18E8}"/>
              </a:ext>
            </a:extLst>
          </p:cNvPr>
          <p:cNvSpPr/>
          <p:nvPr/>
        </p:nvSpPr>
        <p:spPr>
          <a:xfrm>
            <a:off x="6531276" y="4162486"/>
            <a:ext cx="797972" cy="4175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xmlns="" id="{A6464E9A-FF34-4872-ABAC-FD8C9E7E5278}"/>
              </a:ext>
            </a:extLst>
          </p:cNvPr>
          <p:cNvSpPr/>
          <p:nvPr/>
        </p:nvSpPr>
        <p:spPr>
          <a:xfrm>
            <a:off x="6535805" y="5206649"/>
            <a:ext cx="556475" cy="4175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xmlns="" id="{50497E71-F7D1-476D-8876-D40F61DEBF6B}"/>
              </a:ext>
            </a:extLst>
          </p:cNvPr>
          <p:cNvSpPr/>
          <p:nvPr/>
        </p:nvSpPr>
        <p:spPr>
          <a:xfrm>
            <a:off x="6009043" y="6597352"/>
            <a:ext cx="522233" cy="2606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2FF8D9E7-2853-457F-9FB7-329395F3D3AA}"/>
              </a:ext>
            </a:extLst>
          </p:cNvPr>
          <p:cNvSpPr/>
          <p:nvPr/>
        </p:nvSpPr>
        <p:spPr>
          <a:xfrm>
            <a:off x="5940152" y="3278979"/>
            <a:ext cx="344650" cy="30710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xmlns="" id="{2E8ABB72-CD49-41C4-BFE1-8AAE476ABD2B}"/>
              </a:ext>
            </a:extLst>
          </p:cNvPr>
          <p:cNvSpPr/>
          <p:nvPr/>
        </p:nvSpPr>
        <p:spPr>
          <a:xfrm>
            <a:off x="6284802" y="3262125"/>
            <a:ext cx="344650" cy="30710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4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9" grpId="0" animBg="1"/>
      <p:bldP spid="31" grpId="0" animBg="1"/>
      <p:bldP spid="33" grpId="0" animBg="1"/>
      <p:bldP spid="35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AFFIDABILITA’ DI UNA MISURA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620688"/>
            <a:ext cx="8496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Per verificare che la procedura di ricodifica sia andata a buon fine, calcoliamo la correlazione tra gli item interessati: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66814154-559A-4A1B-9F3E-2F056F76B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2" y="1319591"/>
            <a:ext cx="3868173" cy="26203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0EA05903-CFAC-4A09-B7BB-014CD9A88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9028" y="1340768"/>
            <a:ext cx="2962468" cy="262039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xmlns="" id="{FC61DA98-A5FB-4D14-ACB5-90EC72FAE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9028" y="4030574"/>
            <a:ext cx="2968921" cy="262039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5F419DCF-FBB8-4E4E-9081-16197441B0C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582" y="4149080"/>
            <a:ext cx="4448175" cy="250189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2E0E7271-432D-4917-9923-062B709EDA7F}"/>
              </a:ext>
            </a:extLst>
          </p:cNvPr>
          <p:cNvSpPr/>
          <p:nvPr/>
        </p:nvSpPr>
        <p:spPr>
          <a:xfrm>
            <a:off x="683568" y="1449418"/>
            <a:ext cx="720080" cy="2648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BE3A005A-8363-465C-963A-778A82261832}"/>
              </a:ext>
            </a:extLst>
          </p:cNvPr>
          <p:cNvSpPr/>
          <p:nvPr/>
        </p:nvSpPr>
        <p:spPr>
          <a:xfrm>
            <a:off x="859795" y="3104881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xmlns="" id="{D75445BB-7282-4915-B80F-F9F9C2564588}"/>
              </a:ext>
            </a:extLst>
          </p:cNvPr>
          <p:cNvSpPr/>
          <p:nvPr/>
        </p:nvSpPr>
        <p:spPr>
          <a:xfrm>
            <a:off x="3131840" y="3104881"/>
            <a:ext cx="79208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xmlns="" id="{D6719CFF-BAC2-43CF-B247-CEA4560A1279}"/>
              </a:ext>
            </a:extLst>
          </p:cNvPr>
          <p:cNvSpPr/>
          <p:nvPr/>
        </p:nvSpPr>
        <p:spPr>
          <a:xfrm>
            <a:off x="5364088" y="1912063"/>
            <a:ext cx="1080120" cy="29280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25B56B8D-5895-441E-8BC5-91568E889562}"/>
              </a:ext>
            </a:extLst>
          </p:cNvPr>
          <p:cNvSpPr/>
          <p:nvPr/>
        </p:nvSpPr>
        <p:spPr>
          <a:xfrm>
            <a:off x="6504680" y="2087679"/>
            <a:ext cx="288032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xmlns="" id="{34115928-32CC-45F5-92FB-13178C2E7655}"/>
              </a:ext>
            </a:extLst>
          </p:cNvPr>
          <p:cNvSpPr/>
          <p:nvPr/>
        </p:nvSpPr>
        <p:spPr>
          <a:xfrm>
            <a:off x="6012160" y="6379997"/>
            <a:ext cx="432048" cy="2648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xmlns="" id="{2DC7CAAC-EF0C-4853-9CA9-BA4209EC2606}"/>
              </a:ext>
            </a:extLst>
          </p:cNvPr>
          <p:cNvSpPr/>
          <p:nvPr/>
        </p:nvSpPr>
        <p:spPr>
          <a:xfrm>
            <a:off x="6792712" y="4293096"/>
            <a:ext cx="659608" cy="507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CA91189E-B431-4C0F-A047-BE3675F476E3}"/>
              </a:ext>
            </a:extLst>
          </p:cNvPr>
          <p:cNvSpPr/>
          <p:nvPr/>
        </p:nvSpPr>
        <p:spPr>
          <a:xfrm>
            <a:off x="5537200" y="5540459"/>
            <a:ext cx="474960" cy="2648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D450E385-25A8-41B3-9CC2-F377D784A0F0}"/>
              </a:ext>
            </a:extLst>
          </p:cNvPr>
          <p:cNvSpPr/>
          <p:nvPr/>
        </p:nvSpPr>
        <p:spPr>
          <a:xfrm>
            <a:off x="5537200" y="5982819"/>
            <a:ext cx="618976" cy="1887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30AEE971-7299-4495-B370-EFFC5CB691DE}"/>
              </a:ext>
            </a:extLst>
          </p:cNvPr>
          <p:cNvSpPr/>
          <p:nvPr/>
        </p:nvSpPr>
        <p:spPr>
          <a:xfrm>
            <a:off x="4319972" y="5301208"/>
            <a:ext cx="540060" cy="2848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xmlns="" id="{49EC4DF0-8D17-4669-A642-1831E44143D3}"/>
              </a:ext>
            </a:extLst>
          </p:cNvPr>
          <p:cNvSpPr/>
          <p:nvPr/>
        </p:nvSpPr>
        <p:spPr>
          <a:xfrm>
            <a:off x="3653898" y="5840397"/>
            <a:ext cx="540060" cy="2848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52FB30F6-86E5-4448-BFF8-79D3976A6B41}"/>
              </a:ext>
            </a:extLst>
          </p:cNvPr>
          <p:cNvSpPr txBox="1"/>
          <p:nvPr/>
        </p:nvSpPr>
        <p:spPr>
          <a:xfrm>
            <a:off x="537582" y="4546904"/>
            <a:ext cx="2450242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 due item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perfettamente</a:t>
            </a:r>
            <a:r>
              <a:rPr lang="en-US" sz="1600" dirty="0"/>
              <a:t> </a:t>
            </a:r>
            <a:r>
              <a:rPr lang="en-US" sz="1600" dirty="0" err="1"/>
              <a:t>correlati</a:t>
            </a:r>
            <a:endParaRPr lang="en-US" sz="1600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xmlns="" id="{83E1A5F3-BB6C-47D3-AC17-6DF7F5C77C97}"/>
              </a:ext>
            </a:extLst>
          </p:cNvPr>
          <p:cNvCxnSpPr>
            <a:cxnSpLocks/>
            <a:stCxn id="41" idx="3"/>
            <a:endCxn id="38" idx="2"/>
          </p:cNvCxnSpPr>
          <p:nvPr/>
        </p:nvCxnSpPr>
        <p:spPr>
          <a:xfrm>
            <a:off x="2987824" y="4839292"/>
            <a:ext cx="1332148" cy="6043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38E411F7-44E8-455F-A490-03436D59CF3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987824" y="4839292"/>
            <a:ext cx="745164" cy="104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89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AFFIDABILITA’ DI UNA MISURA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620688"/>
            <a:ext cx="43924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Una volta verificato che tutti gli item sono stati ricodificati adeguatamente, </a:t>
            </a:r>
            <a:r>
              <a:rPr lang="it-IT" sz="2000" dirty="0" smtClean="0"/>
              <a:t>ripetiamo l’analisi </a:t>
            </a:r>
            <a:r>
              <a:rPr lang="it-IT" sz="2000" dirty="0"/>
              <a:t>di affidabilità per vedere se il coefficiente alpha ha raggiunto la soglia di accettabilità: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4CA42658-8D90-42B5-BD27-195ECA3D0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9483" y="523220"/>
            <a:ext cx="4081558" cy="6283541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xmlns="" id="{F8000FF3-FE80-43C1-AAD2-2242177E2CC6}"/>
              </a:ext>
            </a:extLst>
          </p:cNvPr>
          <p:cNvSpPr/>
          <p:nvPr/>
        </p:nvSpPr>
        <p:spPr>
          <a:xfrm>
            <a:off x="5292080" y="980728"/>
            <a:ext cx="57606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F561EA80-5EBF-4E6B-9F08-44B91B76908B}"/>
              </a:ext>
            </a:extLst>
          </p:cNvPr>
          <p:cNvSpPr/>
          <p:nvPr/>
        </p:nvSpPr>
        <p:spPr>
          <a:xfrm>
            <a:off x="7812360" y="1916832"/>
            <a:ext cx="360040" cy="4824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0FC9D6AA-2EE3-4214-B698-CD1216271443}"/>
              </a:ext>
            </a:extLst>
          </p:cNvPr>
          <p:cNvSpPr txBox="1"/>
          <p:nvPr/>
        </p:nvSpPr>
        <p:spPr>
          <a:xfrm>
            <a:off x="467544" y="2996952"/>
            <a:ext cx="3623298" cy="1200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un valore </a:t>
            </a:r>
            <a:r>
              <a:rPr lang="it-IT" dirty="0" err="1"/>
              <a:t>alpha</a:t>
            </a:r>
            <a:r>
              <a:rPr lang="it-IT" dirty="0"/>
              <a:t> </a:t>
            </a:r>
            <a:r>
              <a:rPr lang="it-IT" dirty="0" smtClean="0"/>
              <a:t>soddisfacente. </a:t>
            </a:r>
            <a:r>
              <a:rPr lang="it-IT" dirty="0"/>
              <a:t>Lo strumento di misura può essere </a:t>
            </a:r>
            <a:r>
              <a:rPr lang="it-IT" dirty="0" smtClean="0"/>
              <a:t>considerato </a:t>
            </a:r>
            <a:r>
              <a:rPr lang="it-IT" dirty="0"/>
              <a:t>affidabile.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E650B406-F4BE-4DC7-8924-F3C7ED894C81}"/>
              </a:ext>
            </a:extLst>
          </p:cNvPr>
          <p:cNvSpPr txBox="1"/>
          <p:nvPr/>
        </p:nvSpPr>
        <p:spPr>
          <a:xfrm>
            <a:off x="467544" y="4385570"/>
            <a:ext cx="3623298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Tutti gli item risultano altamente correlati </a:t>
            </a:r>
            <a:r>
              <a:rPr lang="it-IT" dirty="0" smtClean="0"/>
              <a:t>con il </a:t>
            </a:r>
            <a:r>
              <a:rPr lang="it-IT" smtClean="0"/>
              <a:t>punteggio totale.</a:t>
            </a:r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0DD879C0-CC99-4265-9B33-84038B9740E9}"/>
              </a:ext>
            </a:extLst>
          </p:cNvPr>
          <p:cNvCxnSpPr>
            <a:endCxn id="11" idx="3"/>
          </p:cNvCxnSpPr>
          <p:nvPr/>
        </p:nvCxnSpPr>
        <p:spPr>
          <a:xfrm flipH="1">
            <a:off x="4090842" y="4385570"/>
            <a:ext cx="3721518" cy="32316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xmlns="" id="{1D665EDF-0DCC-4E83-BFAA-ADF025CAC248}"/>
              </a:ext>
            </a:extLst>
          </p:cNvPr>
          <p:cNvCxnSpPr>
            <a:stCxn id="6" idx="4"/>
            <a:endCxn id="10" idx="3"/>
          </p:cNvCxnSpPr>
          <p:nvPr/>
        </p:nvCxnSpPr>
        <p:spPr>
          <a:xfrm flipH="1">
            <a:off x="4090842" y="1196752"/>
            <a:ext cx="1489270" cy="24003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25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780801" y="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STIMA DEI PUNTEGGI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431540" y="523220"/>
            <a:ext cx="8280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Dopo aver verificato l’attendibilità della scala, è </a:t>
            </a:r>
            <a:r>
              <a:rPr lang="it-IT" sz="2000" dirty="0"/>
              <a:t>possibile procedere con </a:t>
            </a:r>
            <a:r>
              <a:rPr lang="it-IT" sz="2000" dirty="0" smtClean="0"/>
              <a:t>il calcolo dei </a:t>
            </a:r>
            <a:r>
              <a:rPr lang="it-IT" sz="2000" dirty="0"/>
              <a:t>punteggi </a:t>
            </a:r>
            <a:r>
              <a:rPr lang="it-IT" sz="2000" dirty="0" smtClean="0"/>
              <a:t>sulla scala, usando la loro somma, o la loro media (stessa cosa). Proviamo con la media degli item, che in genere è più interpretabile.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89CF425-8D93-4CC5-874B-96D781311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540" y="2282485"/>
            <a:ext cx="3072005" cy="4284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574F6E49-54BB-4AB4-AC3D-F10DE3B386B0}"/>
              </a:ext>
            </a:extLst>
          </p:cNvPr>
          <p:cNvSpPr txBox="1"/>
          <p:nvPr/>
        </p:nvSpPr>
        <p:spPr>
          <a:xfrm>
            <a:off x="431540" y="1618873"/>
            <a:ext cx="7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</a:t>
            </a:r>
            <a:r>
              <a:rPr lang="it-IT" b="1" dirty="0"/>
              <a:t>barra delle azioni </a:t>
            </a:r>
            <a:r>
              <a:rPr lang="it-IT" dirty="0"/>
              <a:t>clicchiamo su «</a:t>
            </a:r>
            <a:r>
              <a:rPr lang="it-IT" b="1" dirty="0"/>
              <a:t>Trasforma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Calcola Variabile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AFF3E57F-4BC6-4DBB-8DAC-04E7A4C9B5B5}"/>
              </a:ext>
            </a:extLst>
          </p:cNvPr>
          <p:cNvSpPr/>
          <p:nvPr/>
        </p:nvSpPr>
        <p:spPr>
          <a:xfrm>
            <a:off x="413538" y="2385929"/>
            <a:ext cx="828092" cy="289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xmlns="" id="{FA00114F-7999-4D5D-AD2E-9CB9242880C1}"/>
              </a:ext>
            </a:extLst>
          </p:cNvPr>
          <p:cNvSpPr/>
          <p:nvPr/>
        </p:nvSpPr>
        <p:spPr>
          <a:xfrm>
            <a:off x="403501" y="2675723"/>
            <a:ext cx="1620180" cy="3041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7D7D6336-CFF3-4523-9740-0D72DFDE8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2492897"/>
            <a:ext cx="5209884" cy="40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13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653</Words>
  <Application>Microsoft Office PowerPoint</Application>
  <PresentationFormat>Presentazione su schermo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Sapienza Università di Roma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Luigi Leone</dc:creator>
  <cp:lastModifiedBy>leonel</cp:lastModifiedBy>
  <cp:revision>16</cp:revision>
  <dcterms:created xsi:type="dcterms:W3CDTF">2012-11-12T09:13:26Z</dcterms:created>
  <dcterms:modified xsi:type="dcterms:W3CDTF">2020-11-03T08:22:09Z</dcterms:modified>
</cp:coreProperties>
</file>