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82" r:id="rId3"/>
    <p:sldId id="268" r:id="rId4"/>
    <p:sldId id="269" r:id="rId5"/>
    <p:sldId id="283" r:id="rId6"/>
    <p:sldId id="284" r:id="rId7"/>
    <p:sldId id="270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B4301-F0D1-4B55-A19F-DDE581DB92E7}" v="1579" dt="2020-11-09T21:50:13.240"/>
    <p1510:client id="{58D45347-5994-4339-9068-1DC1EA4447C1}" v="31" dt="2020-11-10T07:11:2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o Pellegrini" userId="7532073c76d86c59" providerId="LiveId" clId="{1FA78ACE-DEEC-4C28-AF08-D127384B1958}"/>
    <pc:docChg chg="undo redo custSel mod addSld delSld modSld">
      <pc:chgData name="Valerio Pellegrini" userId="7532073c76d86c59" providerId="LiveId" clId="{1FA78ACE-DEEC-4C28-AF08-D127384B1958}" dt="2020-10-28T09:25:02.985" v="4905"/>
      <pc:docMkLst>
        <pc:docMk/>
      </pc:docMkLst>
      <pc:sldChg chg="addSp delSp modSp del mod">
        <pc:chgData name="Valerio Pellegrini" userId="7532073c76d86c59" providerId="LiveId" clId="{1FA78ACE-DEEC-4C28-AF08-D127384B1958}" dt="2020-10-26T13:48:05.022" v="632" actId="2696"/>
        <pc:sldMkLst>
          <pc:docMk/>
          <pc:sldMk cId="0" sldId="257"/>
        </pc:sldMkLst>
        <pc:spChg chg="add mod">
          <ac:chgData name="Valerio Pellegrini" userId="7532073c76d86c59" providerId="LiveId" clId="{1FA78ACE-DEEC-4C28-AF08-D127384B1958}" dt="2020-10-26T11:46:05.677" v="126" actId="1076"/>
          <ac:spMkLst>
            <pc:docMk/>
            <pc:sldMk cId="0" sldId="257"/>
            <ac:spMk id="2" creationId="{5E7A8F4A-4776-4DB9-AD74-DEB5560EB7C4}"/>
          </ac:spMkLst>
        </pc:spChg>
        <pc:spChg chg="add mod">
          <ac:chgData name="Valerio Pellegrini" userId="7532073c76d86c59" providerId="LiveId" clId="{1FA78ACE-DEEC-4C28-AF08-D127384B1958}" dt="2020-10-26T11:59:16.698" v="440" actId="20577"/>
          <ac:spMkLst>
            <pc:docMk/>
            <pc:sldMk cId="0" sldId="257"/>
            <ac:spMk id="3" creationId="{8977F4EB-41E8-4391-B39A-10B4D027370E}"/>
          </ac:spMkLst>
        </pc:spChg>
        <pc:picChg chg="del">
          <ac:chgData name="Valerio Pellegrini" userId="7532073c76d86c59" providerId="LiveId" clId="{1FA78ACE-DEEC-4C28-AF08-D127384B1958}" dt="2020-10-26T11:34:39.306" v="2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Valerio Pellegrini" userId="7532073c76d86c59" providerId="LiveId" clId="{1FA78ACE-DEEC-4C28-AF08-D127384B1958}" dt="2020-10-26T11:34:37.343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Valerio Pellegrini" userId="7532073c76d86c59" providerId="LiveId" clId="{1FA78ACE-DEEC-4C28-AF08-D127384B1958}" dt="2020-10-26T11:34:41.362" v="3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">
        <pc:chgData name="Valerio Pellegrini" userId="7532073c76d86c59" providerId="LiveId" clId="{1FA78ACE-DEEC-4C28-AF08-D127384B1958}" dt="2020-10-27T14:45:18.666" v="2041" actId="2696"/>
        <pc:sldMkLst>
          <pc:docMk/>
          <pc:sldMk cId="0" sldId="258"/>
        </pc:sldMkLst>
      </pc:sldChg>
      <pc:sldChg chg="del">
        <pc:chgData name="Valerio Pellegrini" userId="7532073c76d86c59" providerId="LiveId" clId="{1FA78ACE-DEEC-4C28-AF08-D127384B1958}" dt="2020-10-27T15:25:01.136" v="2247" actId="2696"/>
        <pc:sldMkLst>
          <pc:docMk/>
          <pc:sldMk cId="0" sldId="259"/>
        </pc:sldMkLst>
      </pc:sldChg>
      <pc:sldChg chg="del">
        <pc:chgData name="Valerio Pellegrini" userId="7532073c76d86c59" providerId="LiveId" clId="{1FA78ACE-DEEC-4C28-AF08-D127384B1958}" dt="2020-10-27T14:45:15.379" v="2040" actId="2696"/>
        <pc:sldMkLst>
          <pc:docMk/>
          <pc:sldMk cId="0" sldId="260"/>
        </pc:sldMkLst>
      </pc:sldChg>
      <pc:sldChg chg="del">
        <pc:chgData name="Valerio Pellegrini" userId="7532073c76d86c59" providerId="LiveId" clId="{1FA78ACE-DEEC-4C28-AF08-D127384B1958}" dt="2020-10-27T16:03:25.284" v="2560" actId="2696"/>
        <pc:sldMkLst>
          <pc:docMk/>
          <pc:sldMk cId="0" sldId="261"/>
        </pc:sldMkLst>
      </pc:sldChg>
      <pc:sldChg chg="del">
        <pc:chgData name="Valerio Pellegrini" userId="7532073c76d86c59" providerId="LiveId" clId="{1FA78ACE-DEEC-4C28-AF08-D127384B1958}" dt="2020-10-27T16:28:58.916" v="3084" actId="2696"/>
        <pc:sldMkLst>
          <pc:docMk/>
          <pc:sldMk cId="0" sldId="262"/>
        </pc:sldMkLst>
      </pc:sldChg>
      <pc:sldChg chg="del">
        <pc:chgData name="Valerio Pellegrini" userId="7532073c76d86c59" providerId="LiveId" clId="{1FA78ACE-DEEC-4C28-AF08-D127384B1958}" dt="2020-10-27T18:05:41.646" v="4063" actId="47"/>
        <pc:sldMkLst>
          <pc:docMk/>
          <pc:sldMk cId="0" sldId="263"/>
        </pc:sldMkLst>
      </pc:sldChg>
      <pc:sldChg chg="del">
        <pc:chgData name="Valerio Pellegrini" userId="7532073c76d86c59" providerId="LiveId" clId="{1FA78ACE-DEEC-4C28-AF08-D127384B1958}" dt="2020-10-27T18:37:29.082" v="4263" actId="47"/>
        <pc:sldMkLst>
          <pc:docMk/>
          <pc:sldMk cId="0" sldId="264"/>
        </pc:sldMkLst>
      </pc:sldChg>
      <pc:sldChg chg="del">
        <pc:chgData name="Valerio Pellegrini" userId="7532073c76d86c59" providerId="LiveId" clId="{1FA78ACE-DEEC-4C28-AF08-D127384B1958}" dt="2020-10-27T18:37:31.970" v="4264" actId="47"/>
        <pc:sldMkLst>
          <pc:docMk/>
          <pc:sldMk cId="0" sldId="265"/>
        </pc:sldMkLst>
      </pc:sldChg>
      <pc:sldChg chg="add del">
        <pc:chgData name="Valerio Pellegrini" userId="7532073c76d86c59" providerId="LiveId" clId="{1FA78ACE-DEEC-4C28-AF08-D127384B1958}" dt="2020-10-27T13:50:37.064" v="1831" actId="2696"/>
        <pc:sldMkLst>
          <pc:docMk/>
          <pc:sldMk cId="1291410507" sldId="266"/>
        </pc:sldMkLst>
      </pc:sldChg>
      <pc:sldChg chg="modSp add mod">
        <pc:chgData name="Valerio Pellegrini" userId="7532073c76d86c59" providerId="LiveId" clId="{1FA78ACE-DEEC-4C28-AF08-D127384B1958}" dt="2020-10-27T19:23:17.276" v="4814"/>
        <pc:sldMkLst>
          <pc:docMk/>
          <pc:sldMk cId="1553358007" sldId="267"/>
        </pc:sldMkLst>
        <pc:spChg chg="mod">
          <ac:chgData name="Valerio Pellegrini" userId="7532073c76d86c59" providerId="LiveId" clId="{1FA78ACE-DEEC-4C28-AF08-D127384B1958}" dt="2020-10-26T13:50:08.167" v="637" actId="1076"/>
          <ac:spMkLst>
            <pc:docMk/>
            <pc:sldMk cId="1553358007" sldId="267"/>
            <ac:spMk id="2" creationId="{5E7A8F4A-4776-4DB9-AD74-DEB5560EB7C4}"/>
          </ac:spMkLst>
        </pc:spChg>
        <pc:spChg chg="mod">
          <ac:chgData name="Valerio Pellegrini" userId="7532073c76d86c59" providerId="LiveId" clId="{1FA78ACE-DEEC-4C28-AF08-D127384B1958}" dt="2020-10-27T19:23:17.276" v="4814"/>
          <ac:spMkLst>
            <pc:docMk/>
            <pc:sldMk cId="1553358007" sldId="267"/>
            <ac:spMk id="3" creationId="{8977F4EB-41E8-4391-B39A-10B4D027370E}"/>
          </ac:spMkLst>
        </pc:spChg>
      </pc:sldChg>
      <pc:sldChg chg="modSp add del mod">
        <pc:chgData name="Valerio Pellegrini" userId="7532073c76d86c59" providerId="LiveId" clId="{1FA78ACE-DEEC-4C28-AF08-D127384B1958}" dt="2020-10-26T11:59:13.682" v="437" actId="2890"/>
        <pc:sldMkLst>
          <pc:docMk/>
          <pc:sldMk cId="2458027539" sldId="267"/>
        </pc:sldMkLst>
        <pc:spChg chg="mod">
          <ac:chgData name="Valerio Pellegrini" userId="7532073c76d86c59" providerId="LiveId" clId="{1FA78ACE-DEEC-4C28-AF08-D127384B1958}" dt="2020-10-26T11:59:13.217" v="436"/>
          <ac:spMkLst>
            <pc:docMk/>
            <pc:sldMk cId="2458027539" sldId="267"/>
            <ac:spMk id="3" creationId="{8977F4EB-41E8-4391-B39A-10B4D027370E}"/>
          </ac:spMkLst>
        </pc:spChg>
      </pc:sldChg>
      <pc:sldChg chg="addSp delSp modSp add mod setBg modAnim">
        <pc:chgData name="Valerio Pellegrini" userId="7532073c76d86c59" providerId="LiveId" clId="{1FA78ACE-DEEC-4C28-AF08-D127384B1958}" dt="2020-10-27T13:50:12.920" v="1830"/>
        <pc:sldMkLst>
          <pc:docMk/>
          <pc:sldMk cId="4261631637" sldId="268"/>
        </pc:sldMkLst>
        <pc:spChg chg="mod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" creationId="{5E7A8F4A-4776-4DB9-AD74-DEB5560EB7C4}"/>
          </ac:spMkLst>
        </pc:spChg>
        <pc:spChg chg="add del mod ord">
          <ac:chgData name="Valerio Pellegrini" userId="7532073c76d86c59" providerId="LiveId" clId="{1FA78ACE-DEEC-4C28-AF08-D127384B1958}" dt="2020-10-26T17:40:48.701" v="1180" actId="20577"/>
          <ac:spMkLst>
            <pc:docMk/>
            <pc:sldMk cId="4261631637" sldId="268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37:14.119" v="1780" actId="207"/>
          <ac:spMkLst>
            <pc:docMk/>
            <pc:sldMk cId="4261631637" sldId="268"/>
            <ac:spMk id="4" creationId="{B7F04AE0-0BDA-4405-9E64-2322467BF713}"/>
          </ac:spMkLst>
        </pc:spChg>
        <pc:spChg chg="add mod">
          <ac:chgData name="Valerio Pellegrini" userId="7532073c76d86c59" providerId="LiveId" clId="{1FA78ACE-DEEC-4C28-AF08-D127384B1958}" dt="2020-10-27T13:37:27.826" v="1782" actId="1076"/>
          <ac:spMkLst>
            <pc:docMk/>
            <pc:sldMk cId="4261631637" sldId="268"/>
            <ac:spMk id="7" creationId="{016E5DD2-D628-4407-952E-CDC08FC56136}"/>
          </ac:spMkLst>
        </pc:spChg>
        <pc:spChg chg="add del mod">
          <ac:chgData name="Valerio Pellegrini" userId="7532073c76d86c59" providerId="LiveId" clId="{1FA78ACE-DEEC-4C28-AF08-D127384B1958}" dt="2020-10-27T13:38:00.280" v="1791" actId="14100"/>
          <ac:spMkLst>
            <pc:docMk/>
            <pc:sldMk cId="4261631637" sldId="268"/>
            <ac:spMk id="9" creationId="{3241AA21-B5BA-4F95-AE2B-915607446BA0}"/>
          </ac:spMkLst>
        </pc:spChg>
        <pc:spChg chg="add del">
          <ac:chgData name="Valerio Pellegrini" userId="7532073c76d86c59" providerId="LiveId" clId="{1FA78ACE-DEEC-4C28-AF08-D127384B1958}" dt="2020-10-26T17:33:00.172" v="1165" actId="26606"/>
          <ac:spMkLst>
            <pc:docMk/>
            <pc:sldMk cId="4261631637" sldId="268"/>
            <ac:spMk id="10" creationId="{F4C0B10B-D2C4-4A54-AFAD-3D27DF88BB37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14" creationId="{2C1BBA94-3F40-40AA-8BB9-E69E25E537C1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16" creationId="{FE43805F-24A6-46A4-B19B-54F28347355C}"/>
          </ac:spMkLst>
        </pc:spChg>
        <pc:spChg chg="add del">
          <ac:chgData name="Valerio Pellegrini" userId="7532073c76d86c59" providerId="LiveId" clId="{1FA78ACE-DEEC-4C28-AF08-D127384B1958}" dt="2020-10-26T17:33:06.821" v="1167" actId="26606"/>
          <ac:spMkLst>
            <pc:docMk/>
            <pc:sldMk cId="4261631637" sldId="268"/>
            <ac:spMk id="19" creationId="{9427AF5F-9A0E-42B7-A252-FD64C9885F9C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1" creationId="{7FEAE179-C525-48F3-AD47-0E9E2B6F2E2E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2" creationId="{95C8260E-968F-44E8-A823-ABB431311926}"/>
          </ac:spMkLst>
        </pc:spChg>
        <pc:grpChg chg="add del">
          <ac:chgData name="Valerio Pellegrini" userId="7532073c76d86c59" providerId="LiveId" clId="{1FA78ACE-DEEC-4C28-AF08-D127384B1958}" dt="2020-10-26T17:33:00.172" v="1165" actId="26606"/>
          <ac:grpSpMkLst>
            <pc:docMk/>
            <pc:sldMk cId="4261631637" sldId="268"/>
            <ac:grpSpMk id="12" creationId="{B6BADB90-C74B-40D6-86DC-503F65FCE8DC}"/>
          </ac:grpSpMkLst>
        </pc:grpChg>
        <pc:picChg chg="add mod">
          <ac:chgData name="Valerio Pellegrini" userId="7532073c76d86c59" providerId="LiveId" clId="{1FA78ACE-DEEC-4C28-AF08-D127384B1958}" dt="2020-10-27T13:37:41.660" v="1787" actId="1076"/>
          <ac:picMkLst>
            <pc:docMk/>
            <pc:sldMk cId="4261631637" sldId="268"/>
            <ac:picMk id="5" creationId="{46F53464-FC58-482E-B4D2-0A06BDBFB01B}"/>
          </ac:picMkLst>
        </pc:picChg>
      </pc:sldChg>
      <pc:sldChg chg="addSp delSp modSp add mod modAnim">
        <pc:chgData name="Valerio Pellegrini" userId="7532073c76d86c59" providerId="LiveId" clId="{1FA78ACE-DEEC-4C28-AF08-D127384B1958}" dt="2020-10-28T09:25:02.985" v="4905"/>
        <pc:sldMkLst>
          <pc:docMk/>
          <pc:sldMk cId="452396093" sldId="269"/>
        </pc:sldMkLst>
        <pc:spChg chg="mod">
          <ac:chgData name="Valerio Pellegrini" userId="7532073c76d86c59" providerId="LiveId" clId="{1FA78ACE-DEEC-4C28-AF08-D127384B1958}" dt="2020-10-27T12:55:20.304" v="1623" actId="20577"/>
          <ac:spMkLst>
            <pc:docMk/>
            <pc:sldMk cId="452396093" sldId="269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34:44.930" v="1774" actId="14100"/>
          <ac:spMkLst>
            <pc:docMk/>
            <pc:sldMk cId="452396093" sldId="269"/>
            <ac:spMk id="9" creationId="{3B0465BF-B566-45C5-8E16-161EC937B49B}"/>
          </ac:spMkLst>
        </pc:spChg>
        <pc:spChg chg="add mod">
          <ac:chgData name="Valerio Pellegrini" userId="7532073c76d86c59" providerId="LiveId" clId="{1FA78ACE-DEEC-4C28-AF08-D127384B1958}" dt="2020-10-27T13:48:35.310" v="1820" actId="208"/>
          <ac:spMkLst>
            <pc:docMk/>
            <pc:sldMk cId="452396093" sldId="269"/>
            <ac:spMk id="10" creationId="{9BD5C860-61F7-4B5B-B65F-847593C88BFC}"/>
          </ac:spMkLst>
        </pc:spChg>
        <pc:spChg chg="add mod">
          <ac:chgData name="Valerio Pellegrini" userId="7532073c76d86c59" providerId="LiveId" clId="{1FA78ACE-DEEC-4C28-AF08-D127384B1958}" dt="2020-10-27T13:49:06.029" v="1823" actId="207"/>
          <ac:spMkLst>
            <pc:docMk/>
            <pc:sldMk cId="452396093" sldId="269"/>
            <ac:spMk id="11" creationId="{D3636F32-8182-4987-BF20-9A80D7C722F1}"/>
          </ac:spMkLst>
        </pc:spChg>
        <pc:picChg chg="del">
          <ac:chgData name="Valerio Pellegrini" userId="7532073c76d86c59" providerId="LiveId" clId="{1FA78ACE-DEEC-4C28-AF08-D127384B1958}" dt="2020-10-27T12:42:23.743" v="1388" actId="478"/>
          <ac:picMkLst>
            <pc:docMk/>
            <pc:sldMk cId="452396093" sldId="269"/>
            <ac:picMk id="5" creationId="{46F53464-FC58-482E-B4D2-0A06BDBFB01B}"/>
          </ac:picMkLst>
        </pc:picChg>
        <pc:picChg chg="add mod">
          <ac:chgData name="Valerio Pellegrini" userId="7532073c76d86c59" providerId="LiveId" clId="{1FA78ACE-DEEC-4C28-AF08-D127384B1958}" dt="2020-10-27T12:44:24.758" v="1483" actId="1076"/>
          <ac:picMkLst>
            <pc:docMk/>
            <pc:sldMk cId="452396093" sldId="269"/>
            <ac:picMk id="6" creationId="{72C16325-A6A1-4E57-8B02-291040BD8E60}"/>
          </ac:picMkLst>
        </pc:picChg>
        <pc:picChg chg="add mod">
          <ac:chgData name="Valerio Pellegrini" userId="7532073c76d86c59" providerId="LiveId" clId="{1FA78ACE-DEEC-4C28-AF08-D127384B1958}" dt="2020-10-27T12:44:27.832" v="1484" actId="1076"/>
          <ac:picMkLst>
            <pc:docMk/>
            <pc:sldMk cId="452396093" sldId="269"/>
            <ac:picMk id="8" creationId="{302A294F-3EE2-4AD1-9875-48EF69E9BDB0}"/>
          </ac:picMkLst>
        </pc:picChg>
      </pc:sldChg>
      <pc:sldChg chg="addSp delSp modSp add del mod modAnim">
        <pc:chgData name="Valerio Pellegrini" userId="7532073c76d86c59" providerId="LiveId" clId="{1FA78ACE-DEEC-4C28-AF08-D127384B1958}" dt="2020-10-27T16:17:11.672" v="2705" actId="6549"/>
        <pc:sldMkLst>
          <pc:docMk/>
          <pc:sldMk cId="660557517" sldId="270"/>
        </pc:sldMkLst>
        <pc:spChg chg="mod">
          <ac:chgData name="Valerio Pellegrini" userId="7532073c76d86c59" providerId="LiveId" clId="{1FA78ACE-DEEC-4C28-AF08-D127384B1958}" dt="2020-10-27T16:17:11.672" v="2705" actId="6549"/>
          <ac:spMkLst>
            <pc:docMk/>
            <pc:sldMk cId="660557517" sldId="270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24:43.837" v="1706" actId="207"/>
          <ac:spMkLst>
            <pc:docMk/>
            <pc:sldMk cId="660557517" sldId="270"/>
            <ac:spMk id="10" creationId="{1F5649EC-5EAB-4776-8801-36DC720A2B9C}"/>
          </ac:spMkLst>
        </pc:spChg>
        <pc:spChg chg="add del">
          <ac:chgData name="Valerio Pellegrini" userId="7532073c76d86c59" providerId="LiveId" clId="{1FA78ACE-DEEC-4C28-AF08-D127384B1958}" dt="2020-10-27T13:25:06.990" v="1708" actId="11529"/>
          <ac:spMkLst>
            <pc:docMk/>
            <pc:sldMk cId="660557517" sldId="270"/>
            <ac:spMk id="11" creationId="{4E3C59C0-302C-4312-8202-E8306E09A25A}"/>
          </ac:spMkLst>
        </pc:spChg>
        <pc:spChg chg="add del">
          <ac:chgData name="Valerio Pellegrini" userId="7532073c76d86c59" providerId="LiveId" clId="{1FA78ACE-DEEC-4C28-AF08-D127384B1958}" dt="2020-10-27T13:25:19.171" v="1712" actId="11529"/>
          <ac:spMkLst>
            <pc:docMk/>
            <pc:sldMk cId="660557517" sldId="270"/>
            <ac:spMk id="12" creationId="{B728ACA2-B680-4465-A816-C3FCD5BFBDAA}"/>
          </ac:spMkLst>
        </pc:spChg>
        <pc:spChg chg="add mod">
          <ac:chgData name="Valerio Pellegrini" userId="7532073c76d86c59" providerId="LiveId" clId="{1FA78ACE-DEEC-4C28-AF08-D127384B1958}" dt="2020-10-27T13:25:58.789" v="1718" actId="207"/>
          <ac:spMkLst>
            <pc:docMk/>
            <pc:sldMk cId="660557517" sldId="270"/>
            <ac:spMk id="13" creationId="{28C85FAA-7D11-40EE-A91C-7C91A438FD67}"/>
          </ac:spMkLst>
        </pc:spChg>
        <pc:spChg chg="add mod">
          <ac:chgData name="Valerio Pellegrini" userId="7532073c76d86c59" providerId="LiveId" clId="{1FA78ACE-DEEC-4C28-AF08-D127384B1958}" dt="2020-10-27T13:28:24.095" v="1754" actId="207"/>
          <ac:spMkLst>
            <pc:docMk/>
            <pc:sldMk cId="660557517" sldId="270"/>
            <ac:spMk id="14" creationId="{68016ADF-CBDD-43C9-8231-93D234836848}"/>
          </ac:spMkLst>
        </pc:spChg>
        <pc:spChg chg="add mod">
          <ac:chgData name="Valerio Pellegrini" userId="7532073c76d86c59" providerId="LiveId" clId="{1FA78ACE-DEEC-4C28-AF08-D127384B1958}" dt="2020-10-27T13:30:44.970" v="1759" actId="14100"/>
          <ac:spMkLst>
            <pc:docMk/>
            <pc:sldMk cId="660557517" sldId="270"/>
            <ac:spMk id="15" creationId="{F877FA34-4E22-4B96-804D-22A6A03C1225}"/>
          </ac:spMkLst>
        </pc:spChg>
        <pc:spChg chg="add mod">
          <ac:chgData name="Valerio Pellegrini" userId="7532073c76d86c59" providerId="LiveId" clId="{1FA78ACE-DEEC-4C28-AF08-D127384B1958}" dt="2020-10-27T13:41:28.497" v="1793" actId="1076"/>
          <ac:spMkLst>
            <pc:docMk/>
            <pc:sldMk cId="660557517" sldId="270"/>
            <ac:spMk id="16" creationId="{67D445C8-BA01-4864-8A23-BF986D95A9CC}"/>
          </ac:spMkLst>
        </pc:spChg>
        <pc:spChg chg="add mod">
          <ac:chgData name="Valerio Pellegrini" userId="7532073c76d86c59" providerId="LiveId" clId="{1FA78ACE-DEEC-4C28-AF08-D127384B1958}" dt="2020-10-27T16:07:38.751" v="2563" actId="208"/>
          <ac:spMkLst>
            <pc:docMk/>
            <pc:sldMk cId="660557517" sldId="270"/>
            <ac:spMk id="17" creationId="{BB37C868-A7CB-43FF-9785-56202B16DCA1}"/>
          </ac:spMkLst>
        </pc:spChg>
        <pc:spChg chg="add mod">
          <ac:chgData name="Valerio Pellegrini" userId="7532073c76d86c59" providerId="LiveId" clId="{1FA78ACE-DEEC-4C28-AF08-D127384B1958}" dt="2020-10-27T16:08:18.407" v="2565" actId="208"/>
          <ac:spMkLst>
            <pc:docMk/>
            <pc:sldMk cId="660557517" sldId="270"/>
            <ac:spMk id="20" creationId="{2189634A-04AB-4F72-8A21-9DFE8E216A60}"/>
          </ac:spMkLst>
        </pc:spChg>
        <pc:picChg chg="add mod">
          <ac:chgData name="Valerio Pellegrini" userId="7532073c76d86c59" providerId="LiveId" clId="{1FA78ACE-DEEC-4C28-AF08-D127384B1958}" dt="2020-10-27T13:23:56.865" v="1703" actId="1076"/>
          <ac:picMkLst>
            <pc:docMk/>
            <pc:sldMk cId="660557517" sldId="270"/>
            <ac:picMk id="5" creationId="{3525F4AE-F43F-4B8D-9668-2BB01F85A1A6}"/>
          </ac:picMkLst>
        </pc:picChg>
        <pc:picChg chg="del">
          <ac:chgData name="Valerio Pellegrini" userId="7532073c76d86c59" providerId="LiveId" clId="{1FA78ACE-DEEC-4C28-AF08-D127384B1958}" dt="2020-10-27T13:18:47.001" v="1627" actId="478"/>
          <ac:picMkLst>
            <pc:docMk/>
            <pc:sldMk cId="660557517" sldId="270"/>
            <ac:picMk id="6" creationId="{72C16325-A6A1-4E57-8B02-291040BD8E60}"/>
          </ac:picMkLst>
        </pc:picChg>
        <pc:picChg chg="del">
          <ac:chgData name="Valerio Pellegrini" userId="7532073c76d86c59" providerId="LiveId" clId="{1FA78ACE-DEEC-4C28-AF08-D127384B1958}" dt="2020-10-27T13:20:07.410" v="1675" actId="478"/>
          <ac:picMkLst>
            <pc:docMk/>
            <pc:sldMk cId="660557517" sldId="270"/>
            <ac:picMk id="8" creationId="{302A294F-3EE2-4AD1-9875-48EF69E9BDB0}"/>
          </ac:picMkLst>
        </pc:picChg>
        <pc:picChg chg="add mod">
          <ac:chgData name="Valerio Pellegrini" userId="7532073c76d86c59" providerId="LiveId" clId="{1FA78ACE-DEEC-4C28-AF08-D127384B1958}" dt="2020-10-27T13:25:11.328" v="1710" actId="1076"/>
          <ac:picMkLst>
            <pc:docMk/>
            <pc:sldMk cId="660557517" sldId="270"/>
            <ac:picMk id="9" creationId="{ACC51807-EABE-45E4-BDE6-A9F1618DD3AA}"/>
          </ac:picMkLst>
        </pc:picChg>
        <pc:picChg chg="add mod">
          <ac:chgData name="Valerio Pellegrini" userId="7532073c76d86c59" providerId="LiveId" clId="{1FA78ACE-DEEC-4C28-AF08-D127384B1958}" dt="2020-10-27T13:43:45.666" v="1804" actId="14100"/>
          <ac:picMkLst>
            <pc:docMk/>
            <pc:sldMk cId="660557517" sldId="270"/>
            <ac:picMk id="19" creationId="{5B720EA2-4713-4B01-BE8C-B7724DD251CE}"/>
          </ac:picMkLst>
        </pc:picChg>
      </pc:sldChg>
      <pc:sldChg chg="addSp delSp modSp add mod delAnim modAnim">
        <pc:chgData name="Valerio Pellegrini" userId="7532073c76d86c59" providerId="LiveId" clId="{1FA78ACE-DEEC-4C28-AF08-D127384B1958}" dt="2020-10-27T19:27:06.322" v="4818"/>
        <pc:sldMkLst>
          <pc:docMk/>
          <pc:sldMk cId="135553389" sldId="271"/>
        </pc:sldMkLst>
        <pc:spChg chg="mod">
          <ac:chgData name="Valerio Pellegrini" userId="7532073c76d86c59" providerId="LiveId" clId="{1FA78ACE-DEEC-4C28-AF08-D127384B1958}" dt="2020-10-27T19:26:20.364" v="4817" actId="20577"/>
          <ac:spMkLst>
            <pc:docMk/>
            <pc:sldMk cId="135553389" sldId="271"/>
            <ac:spMk id="3" creationId="{8977F4EB-41E8-4391-B39A-10B4D027370E}"/>
          </ac:spMkLst>
        </pc:spChg>
        <pc:spChg chg="add del mod">
          <ac:chgData name="Valerio Pellegrini" userId="7532073c76d86c59" providerId="LiveId" clId="{1FA78ACE-DEEC-4C28-AF08-D127384B1958}" dt="2020-10-27T14:07:20.407" v="1964" actId="11529"/>
          <ac:spMkLst>
            <pc:docMk/>
            <pc:sldMk cId="135553389" sldId="271"/>
            <ac:spMk id="7" creationId="{EDF3CE83-7099-4328-9391-6B72212E2A26}"/>
          </ac:spMkLst>
        </pc:spChg>
        <pc:spChg chg="add mod">
          <ac:chgData name="Valerio Pellegrini" userId="7532073c76d86c59" providerId="LiveId" clId="{1FA78ACE-DEEC-4C28-AF08-D127384B1958}" dt="2020-10-27T16:07:23.337" v="2562" actId="208"/>
          <ac:spMkLst>
            <pc:docMk/>
            <pc:sldMk cId="135553389" sldId="271"/>
            <ac:spMk id="8" creationId="{67F9BF9B-4BBB-4E12-B327-C3E1B36CD390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0" creationId="{1F5649EC-5EAB-4776-8801-36DC720A2B9C}"/>
          </ac:spMkLst>
        </pc:spChg>
        <pc:spChg chg="add del">
          <ac:chgData name="Valerio Pellegrini" userId="7532073c76d86c59" providerId="LiveId" clId="{1FA78ACE-DEEC-4C28-AF08-D127384B1958}" dt="2020-10-27T14:07:46.816" v="1969" actId="11529"/>
          <ac:spMkLst>
            <pc:docMk/>
            <pc:sldMk cId="135553389" sldId="271"/>
            <ac:spMk id="11" creationId="{E8C7563B-0115-457A-A1EF-CC3E83AFF1BB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12" creationId="{9409363A-5F07-4252-8498-0A6D9E2A4E63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3" creationId="{28C85FAA-7D11-40EE-A91C-7C91A438FD67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4" creationId="{68016ADF-CBDD-43C9-8231-93D234836848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5" creationId="{F877FA34-4E22-4B96-804D-22A6A03C1225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6" creationId="{67D445C8-BA01-4864-8A23-BF986D95A9CC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7" creationId="{BB37C868-A7CB-43FF-9785-56202B16DCA1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18" creationId="{C8990CB3-EB97-49DA-915B-0F2814E293DE}"/>
          </ac:spMkLst>
        </pc:spChg>
        <pc:spChg chg="del">
          <ac:chgData name="Valerio Pellegrini" userId="7532073c76d86c59" providerId="LiveId" clId="{1FA78ACE-DEEC-4C28-AF08-D127384B1958}" dt="2020-10-27T13:58:02.774" v="1851" actId="21"/>
          <ac:spMkLst>
            <pc:docMk/>
            <pc:sldMk cId="135553389" sldId="271"/>
            <ac:spMk id="20" creationId="{2189634A-04AB-4F72-8A21-9DFE8E216A60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24" creationId="{4812EA76-5F04-4DCE-B2BB-291C6A00C776}"/>
          </ac:spMkLst>
        </pc:spChg>
        <pc:spChg chg="add mod">
          <ac:chgData name="Valerio Pellegrini" userId="7532073c76d86c59" providerId="LiveId" clId="{1FA78ACE-DEEC-4C28-AF08-D127384B1958}" dt="2020-10-27T14:37:24.076" v="2012" actId="207"/>
          <ac:spMkLst>
            <pc:docMk/>
            <pc:sldMk cId="135553389" sldId="271"/>
            <ac:spMk id="28" creationId="{32933997-CA3F-43C3-8764-85CC3CE0D621}"/>
          </ac:spMkLst>
        </pc:spChg>
        <pc:spChg chg="add mod">
          <ac:chgData name="Valerio Pellegrini" userId="7532073c76d86c59" providerId="LiveId" clId="{1FA78ACE-DEEC-4C28-AF08-D127384B1958}" dt="2020-10-27T14:38:03.774" v="2016" actId="1076"/>
          <ac:spMkLst>
            <pc:docMk/>
            <pc:sldMk cId="135553389" sldId="271"/>
            <ac:spMk id="30" creationId="{3DD6CF3C-5687-4A99-BCB7-BB3DC48C8800}"/>
          </ac:spMkLst>
        </pc:spChg>
        <pc:spChg chg="add mod">
          <ac:chgData name="Valerio Pellegrini" userId="7532073c76d86c59" providerId="LiveId" clId="{1FA78ACE-DEEC-4C28-AF08-D127384B1958}" dt="2020-10-27T14:38:53.361" v="2020" actId="1076"/>
          <ac:spMkLst>
            <pc:docMk/>
            <pc:sldMk cId="135553389" sldId="271"/>
            <ac:spMk id="32" creationId="{CF0E7250-6EC0-409B-AAE5-9D9F01E549C9}"/>
          </ac:spMkLst>
        </pc:spChg>
        <pc:spChg chg="add mod">
          <ac:chgData name="Valerio Pellegrini" userId="7532073c76d86c59" providerId="LiveId" clId="{1FA78ACE-DEEC-4C28-AF08-D127384B1958}" dt="2020-10-27T14:39:44.090" v="2024" actId="1076"/>
          <ac:spMkLst>
            <pc:docMk/>
            <pc:sldMk cId="135553389" sldId="271"/>
            <ac:spMk id="34" creationId="{CB03DA31-BE91-46BD-A31A-18B9274B932A}"/>
          </ac:spMkLst>
        </pc:spChg>
        <pc:spChg chg="add mod">
          <ac:chgData name="Valerio Pellegrini" userId="7532073c76d86c59" providerId="LiveId" clId="{1FA78ACE-DEEC-4C28-AF08-D127384B1958}" dt="2020-10-27T14:40:06.657" v="2026" actId="1076"/>
          <ac:spMkLst>
            <pc:docMk/>
            <pc:sldMk cId="135553389" sldId="271"/>
            <ac:spMk id="36" creationId="{2EC90734-272C-4370-BDC7-BFD44D0D6E14}"/>
          </ac:spMkLst>
        </pc:spChg>
        <pc:spChg chg="add mod">
          <ac:chgData name="Valerio Pellegrini" userId="7532073c76d86c59" providerId="LiveId" clId="{1FA78ACE-DEEC-4C28-AF08-D127384B1958}" dt="2020-10-27T14:40:27.128" v="2028" actId="1076"/>
          <ac:spMkLst>
            <pc:docMk/>
            <pc:sldMk cId="135553389" sldId="271"/>
            <ac:spMk id="38" creationId="{E754480E-B787-4A39-8266-5F5D0D12BFEB}"/>
          </ac:spMkLst>
        </pc:spChg>
        <pc:spChg chg="add mod">
          <ac:chgData name="Valerio Pellegrini" userId="7532073c76d86c59" providerId="LiveId" clId="{1FA78ACE-DEEC-4C28-AF08-D127384B1958}" dt="2020-10-27T14:41:00.331" v="2030" actId="1076"/>
          <ac:spMkLst>
            <pc:docMk/>
            <pc:sldMk cId="135553389" sldId="271"/>
            <ac:spMk id="40" creationId="{6F8E8248-E93F-4A31-951C-C4140F0599AC}"/>
          </ac:spMkLst>
        </pc:spChg>
        <pc:spChg chg="add mod">
          <ac:chgData name="Valerio Pellegrini" userId="7532073c76d86c59" providerId="LiveId" clId="{1FA78ACE-DEEC-4C28-AF08-D127384B1958}" dt="2020-10-27T14:41:11.079" v="2032" actId="1076"/>
          <ac:spMkLst>
            <pc:docMk/>
            <pc:sldMk cId="135553389" sldId="271"/>
            <ac:spMk id="42" creationId="{BD724A0F-741C-42A9-A3F7-A1DE0129BB3C}"/>
          </ac:spMkLst>
        </pc:spChg>
        <pc:picChg chg="del">
          <ac:chgData name="Valerio Pellegrini" userId="7532073c76d86c59" providerId="LiveId" clId="{1FA78ACE-DEEC-4C28-AF08-D127384B1958}" dt="2020-10-27T13:58:04.447" v="1852" actId="21"/>
          <ac:picMkLst>
            <pc:docMk/>
            <pc:sldMk cId="135553389" sldId="271"/>
            <ac:picMk id="5" creationId="{3525F4AE-F43F-4B8D-9668-2BB01F85A1A6}"/>
          </ac:picMkLst>
        </pc:picChg>
        <pc:picChg chg="add mod">
          <ac:chgData name="Valerio Pellegrini" userId="7532073c76d86c59" providerId="LiveId" clId="{1FA78ACE-DEEC-4C28-AF08-D127384B1958}" dt="2020-10-27T14:34:44.043" v="2006" actId="1076"/>
          <ac:picMkLst>
            <pc:docMk/>
            <pc:sldMk cId="135553389" sldId="271"/>
            <ac:picMk id="6" creationId="{EF5FD757-1D63-484E-878D-41A762E3FBA1}"/>
          </ac:picMkLst>
        </pc:picChg>
        <pc:picChg chg="del">
          <ac:chgData name="Valerio Pellegrini" userId="7532073c76d86c59" providerId="LiveId" clId="{1FA78ACE-DEEC-4C28-AF08-D127384B1958}" dt="2020-10-27T13:57:56.433" v="1850" actId="21"/>
          <ac:picMkLst>
            <pc:docMk/>
            <pc:sldMk cId="135553389" sldId="271"/>
            <ac:picMk id="9" creationId="{ACC51807-EABE-45E4-BDE6-A9F1618DD3AA}"/>
          </ac:picMkLst>
        </pc:picChg>
        <pc:picChg chg="del">
          <ac:chgData name="Valerio Pellegrini" userId="7532073c76d86c59" providerId="LiveId" clId="{1FA78ACE-DEEC-4C28-AF08-D127384B1958}" dt="2020-10-27T13:57:41.554" v="1848" actId="478"/>
          <ac:picMkLst>
            <pc:docMk/>
            <pc:sldMk cId="135553389" sldId="271"/>
            <ac:picMk id="19" creationId="{5B720EA2-4713-4B01-BE8C-B7724DD251CE}"/>
          </ac:picMkLst>
        </pc:picChg>
        <pc:picChg chg="add mod">
          <ac:chgData name="Valerio Pellegrini" userId="7532073c76d86c59" providerId="LiveId" clId="{1FA78ACE-DEEC-4C28-AF08-D127384B1958}" dt="2020-10-27T14:39:34.736" v="2023" actId="1076"/>
          <ac:picMkLst>
            <pc:docMk/>
            <pc:sldMk cId="135553389" sldId="271"/>
            <ac:picMk id="27" creationId="{604AB05E-99DC-4157-87D6-4F9BF248BEC5}"/>
          </ac:picMkLst>
        </pc:picChg>
        <pc:cxnChg chg="add mod">
          <ac:chgData name="Valerio Pellegrini" userId="7532073c76d86c59" providerId="LiveId" clId="{1FA78ACE-DEEC-4C28-AF08-D127384B1958}" dt="2020-10-27T14:34:44.043" v="2006" actId="1076"/>
          <ac:cxnSpMkLst>
            <pc:docMk/>
            <pc:sldMk cId="135553389" sldId="271"/>
            <ac:cxnSpMk id="23" creationId="{BBC059D6-2FFD-4287-A647-F289E78717A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08:08.509" v="2564" actId="208"/>
        <pc:sldMkLst>
          <pc:docMk/>
          <pc:sldMk cId="1423447431" sldId="272"/>
        </pc:sldMkLst>
        <pc:spChg chg="mod">
          <ac:chgData name="Valerio Pellegrini" userId="7532073c76d86c59" providerId="LiveId" clId="{1FA78ACE-DEEC-4C28-AF08-D127384B1958}" dt="2020-10-27T14:55:32.901" v="2106" actId="1076"/>
          <ac:spMkLst>
            <pc:docMk/>
            <pc:sldMk cId="1423447431" sldId="272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5:00:28.241" v="2172" actId="20577"/>
          <ac:spMkLst>
            <pc:docMk/>
            <pc:sldMk cId="1423447431" sldId="272"/>
            <ac:spMk id="4" creationId="{4F6729B4-A100-4D5E-90F8-1CBB30F452C3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8" creationId="{67F9BF9B-4BBB-4E12-B327-C3E1B36CD390}"/>
          </ac:spMkLst>
        </pc:spChg>
        <pc:spChg chg="add mod">
          <ac:chgData name="Valerio Pellegrini" userId="7532073c76d86c59" providerId="LiveId" clId="{1FA78ACE-DEEC-4C28-AF08-D127384B1958}" dt="2020-10-27T15:15:24.357" v="2201" actId="1076"/>
          <ac:spMkLst>
            <pc:docMk/>
            <pc:sldMk cId="1423447431" sldId="272"/>
            <ac:spMk id="11" creationId="{73DAB19B-5DFF-4477-8832-CB65C5A5AC18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12" creationId="{9409363A-5F07-4252-8498-0A6D9E2A4E63}"/>
          </ac:spMkLst>
        </pc:spChg>
        <pc:spChg chg="add mod">
          <ac:chgData name="Valerio Pellegrini" userId="7532073c76d86c59" providerId="LiveId" clId="{1FA78ACE-DEEC-4C28-AF08-D127384B1958}" dt="2020-10-27T15:15:29.990" v="2202" actId="1076"/>
          <ac:spMkLst>
            <pc:docMk/>
            <pc:sldMk cId="1423447431" sldId="272"/>
            <ac:spMk id="13" creationId="{1B421FD3-456F-4147-BFF0-15F10AF574BB}"/>
          </ac:spMkLst>
        </pc:spChg>
        <pc:spChg chg="del">
          <ac:chgData name="Valerio Pellegrini" userId="7532073c76d86c59" providerId="LiveId" clId="{1FA78ACE-DEEC-4C28-AF08-D127384B1958}" dt="2020-10-27T14:49:35.860" v="2045" actId="478"/>
          <ac:spMkLst>
            <pc:docMk/>
            <pc:sldMk cId="1423447431" sldId="272"/>
            <ac:spMk id="18" creationId="{C8990CB3-EB97-49DA-915B-0F2814E293DE}"/>
          </ac:spMkLst>
        </pc:spChg>
        <pc:spChg chg="add mod">
          <ac:chgData name="Valerio Pellegrini" userId="7532073c76d86c59" providerId="LiveId" clId="{1FA78ACE-DEEC-4C28-AF08-D127384B1958}" dt="2020-10-27T15:15:59.071" v="2206" actId="207"/>
          <ac:spMkLst>
            <pc:docMk/>
            <pc:sldMk cId="1423447431" sldId="272"/>
            <ac:spMk id="20" creationId="{CC4C0768-569A-4928-8C6A-164F7D9C5EBD}"/>
          </ac:spMkLst>
        </pc:spChg>
        <pc:spChg chg="add mod">
          <ac:chgData name="Valerio Pellegrini" userId="7532073c76d86c59" providerId="LiveId" clId="{1FA78ACE-DEEC-4C28-AF08-D127384B1958}" dt="2020-10-27T15:16:21.136" v="2210" actId="207"/>
          <ac:spMkLst>
            <pc:docMk/>
            <pc:sldMk cId="1423447431" sldId="272"/>
            <ac:spMk id="21" creationId="{25F06369-043C-4A23-8367-675EE51FA4B3}"/>
          </ac:spMkLst>
        </pc:spChg>
        <pc:spChg chg="add mod">
          <ac:chgData name="Valerio Pellegrini" userId="7532073c76d86c59" providerId="LiveId" clId="{1FA78ACE-DEEC-4C28-AF08-D127384B1958}" dt="2020-10-27T15:17:02.975" v="2213" actId="207"/>
          <ac:spMkLst>
            <pc:docMk/>
            <pc:sldMk cId="1423447431" sldId="272"/>
            <ac:spMk id="22" creationId="{0F539A55-DA64-4908-A7EF-45F34CAD808B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24" creationId="{4812EA76-5F04-4DCE-B2BB-291C6A00C776}"/>
          </ac:spMkLst>
        </pc:spChg>
        <pc:spChg chg="add mod">
          <ac:chgData name="Valerio Pellegrini" userId="7532073c76d86c59" providerId="LiveId" clId="{1FA78ACE-DEEC-4C28-AF08-D127384B1958}" dt="2020-10-27T15:17:39.721" v="2219" actId="14100"/>
          <ac:spMkLst>
            <pc:docMk/>
            <pc:sldMk cId="1423447431" sldId="272"/>
            <ac:spMk id="25" creationId="{DAA0A788-E5A1-4A88-9FB5-21C2A10C39CB}"/>
          </ac:spMkLst>
        </pc:spChg>
        <pc:spChg chg="add mod">
          <ac:chgData name="Valerio Pellegrini" userId="7532073c76d86c59" providerId="LiveId" clId="{1FA78ACE-DEEC-4C28-AF08-D127384B1958}" dt="2020-10-27T15:18:49.392" v="2223" actId="207"/>
          <ac:spMkLst>
            <pc:docMk/>
            <pc:sldMk cId="1423447431" sldId="272"/>
            <ac:spMk id="26" creationId="{DA77882A-7CEE-4382-BBF2-19938AD1785F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28" creationId="{32933997-CA3F-43C3-8764-85CC3CE0D621}"/>
          </ac:spMkLst>
        </pc:spChg>
        <pc:spChg chg="add mod">
          <ac:chgData name="Valerio Pellegrini" userId="7532073c76d86c59" providerId="LiveId" clId="{1FA78ACE-DEEC-4C28-AF08-D127384B1958}" dt="2020-10-27T15:19:05.632" v="2227" actId="207"/>
          <ac:spMkLst>
            <pc:docMk/>
            <pc:sldMk cId="1423447431" sldId="272"/>
            <ac:spMk id="29" creationId="{90F4D485-2246-4B28-8EAD-0827FAFD18E8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0" creationId="{3DD6CF3C-5687-4A99-BCB7-BB3DC48C8800}"/>
          </ac:spMkLst>
        </pc:spChg>
        <pc:spChg chg="add mod">
          <ac:chgData name="Valerio Pellegrini" userId="7532073c76d86c59" providerId="LiveId" clId="{1FA78ACE-DEEC-4C28-AF08-D127384B1958}" dt="2020-10-27T15:20:11.199" v="2234" actId="14100"/>
          <ac:spMkLst>
            <pc:docMk/>
            <pc:sldMk cId="1423447431" sldId="272"/>
            <ac:spMk id="31" creationId="{A6464E9A-FF34-4872-ABAC-FD8C9E7E5278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2" creationId="{CF0E7250-6EC0-409B-AAE5-9D9F01E549C9}"/>
          </ac:spMkLst>
        </pc:spChg>
        <pc:spChg chg="add mod">
          <ac:chgData name="Valerio Pellegrini" userId="7532073c76d86c59" providerId="LiveId" clId="{1FA78ACE-DEEC-4C28-AF08-D127384B1958}" dt="2020-10-27T15:23:04.053" v="2237" actId="207"/>
          <ac:spMkLst>
            <pc:docMk/>
            <pc:sldMk cId="1423447431" sldId="272"/>
            <ac:spMk id="33" creationId="{50497E71-F7D1-476D-8876-D40F61DEBF6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4" creationId="{CB03DA31-BE91-46BD-A31A-18B9274B932A}"/>
          </ac:spMkLst>
        </pc:spChg>
        <pc:spChg chg="add mod">
          <ac:chgData name="Valerio Pellegrini" userId="7532073c76d86c59" providerId="LiveId" clId="{1FA78ACE-DEEC-4C28-AF08-D127384B1958}" dt="2020-10-27T15:28:15.487" v="2254" actId="14100"/>
          <ac:spMkLst>
            <pc:docMk/>
            <pc:sldMk cId="1423447431" sldId="272"/>
            <ac:spMk id="35" creationId="{2FF8D9E7-2853-457F-9FB7-329395F3D3AA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6" creationId="{2EC90734-272C-4370-BDC7-BFD44D0D6E14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8" creationId="{E754480E-B787-4A39-8266-5F5D0D12BFE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40" creationId="{6F8E8248-E93F-4A31-951C-C4140F0599AC}"/>
          </ac:spMkLst>
        </pc:spChg>
        <pc:spChg chg="add mod">
          <ac:chgData name="Valerio Pellegrini" userId="7532073c76d86c59" providerId="LiveId" clId="{1FA78ACE-DEEC-4C28-AF08-D127384B1958}" dt="2020-10-27T16:08:08.509" v="2564" actId="208"/>
          <ac:spMkLst>
            <pc:docMk/>
            <pc:sldMk cId="1423447431" sldId="272"/>
            <ac:spMk id="41" creationId="{2E8ABB72-CD49-41C4-BFE1-8AAE476ABD2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42" creationId="{BD724A0F-741C-42A9-A3F7-A1DE0129BB3C}"/>
          </ac:spMkLst>
        </pc:spChg>
        <pc:picChg chg="del">
          <ac:chgData name="Valerio Pellegrini" userId="7532073c76d86c59" providerId="LiveId" clId="{1FA78ACE-DEEC-4C28-AF08-D127384B1958}" dt="2020-10-27T14:49:41.272" v="2046" actId="478"/>
          <ac:picMkLst>
            <pc:docMk/>
            <pc:sldMk cId="1423447431" sldId="272"/>
            <ac:picMk id="6" creationId="{EF5FD757-1D63-484E-878D-41A762E3FBA1}"/>
          </ac:picMkLst>
        </pc:picChg>
        <pc:picChg chg="add del mod">
          <ac:chgData name="Valerio Pellegrini" userId="7532073c76d86c59" providerId="LiveId" clId="{1FA78ACE-DEEC-4C28-AF08-D127384B1958}" dt="2020-10-27T14:57:51.206" v="2160" actId="21"/>
          <ac:picMkLst>
            <pc:docMk/>
            <pc:sldMk cId="1423447431" sldId="272"/>
            <ac:picMk id="7" creationId="{96FDA768-E695-4B26-8BF2-DC57E46D0932}"/>
          </ac:picMkLst>
        </pc:picChg>
        <pc:picChg chg="add mod">
          <ac:chgData name="Valerio Pellegrini" userId="7532073c76d86c59" providerId="LiveId" clId="{1FA78ACE-DEEC-4C28-AF08-D127384B1958}" dt="2020-10-27T15:15:05.180" v="2200" actId="14100"/>
          <ac:picMkLst>
            <pc:docMk/>
            <pc:sldMk cId="1423447431" sldId="272"/>
            <ac:picMk id="10" creationId="{48A3607B-1B7F-4B9D-B9FD-DB6382FE463E}"/>
          </ac:picMkLst>
        </pc:picChg>
        <pc:picChg chg="add mod">
          <ac:chgData name="Valerio Pellegrini" userId="7532073c76d86c59" providerId="LiveId" clId="{1FA78ACE-DEEC-4C28-AF08-D127384B1958}" dt="2020-10-27T15:28:27.446" v="2257" actId="1076"/>
          <ac:picMkLst>
            <pc:docMk/>
            <pc:sldMk cId="1423447431" sldId="272"/>
            <ac:picMk id="15" creationId="{4ECBD30C-E6FC-4064-86BD-4DF5815A2F9F}"/>
          </ac:picMkLst>
        </pc:picChg>
        <pc:picChg chg="add mod">
          <ac:chgData name="Valerio Pellegrini" userId="7532073c76d86c59" providerId="LiveId" clId="{1FA78ACE-DEEC-4C28-AF08-D127384B1958}" dt="2020-10-27T15:14:55.556" v="2198" actId="1076"/>
          <ac:picMkLst>
            <pc:docMk/>
            <pc:sldMk cId="1423447431" sldId="272"/>
            <ac:picMk id="17" creationId="{404D797B-B43A-4143-8B24-FB33A36972ED}"/>
          </ac:picMkLst>
        </pc:picChg>
        <pc:picChg chg="del">
          <ac:chgData name="Valerio Pellegrini" userId="7532073c76d86c59" providerId="LiveId" clId="{1FA78ACE-DEEC-4C28-AF08-D127384B1958}" dt="2020-10-27T14:49:24.681" v="2043" actId="478"/>
          <ac:picMkLst>
            <pc:docMk/>
            <pc:sldMk cId="1423447431" sldId="272"/>
            <ac:picMk id="27" creationId="{604AB05E-99DC-4157-87D6-4F9BF248BEC5}"/>
          </ac:picMkLst>
        </pc:picChg>
        <pc:cxnChg chg="del mod">
          <ac:chgData name="Valerio Pellegrini" userId="7532073c76d86c59" providerId="LiveId" clId="{1FA78ACE-DEEC-4C28-AF08-D127384B1958}" dt="2020-10-27T14:49:35.860" v="2045" actId="478"/>
          <ac:cxnSpMkLst>
            <pc:docMk/>
            <pc:sldMk cId="1423447431" sldId="272"/>
            <ac:cxnSpMk id="23" creationId="{BBC059D6-2FFD-4287-A647-F289E78717A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12:25.302" v="2579" actId="1076"/>
        <pc:sldMkLst>
          <pc:docMk/>
          <pc:sldMk cId="3708928264" sldId="273"/>
        </pc:sldMkLst>
        <pc:spChg chg="mod">
          <ac:chgData name="Valerio Pellegrini" userId="7532073c76d86c59" providerId="LiveId" clId="{1FA78ACE-DEEC-4C28-AF08-D127384B1958}" dt="2020-10-27T15:47:47.306" v="2423" actId="20577"/>
          <ac:spMkLst>
            <pc:docMk/>
            <pc:sldMk cId="3708928264" sldId="273"/>
            <ac:spMk id="3" creationId="{8977F4EB-41E8-4391-B39A-10B4D027370E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4" creationId="{4F6729B4-A100-4D5E-90F8-1CBB30F452C3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11" creationId="{73DAB19B-5DFF-4477-8832-CB65C5A5AC18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13" creationId="{1B421FD3-456F-4147-BFF0-15F10AF574BB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0" creationId="{CC4C0768-569A-4928-8C6A-164F7D9C5EBD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1" creationId="{25F06369-043C-4A23-8367-675EE51FA4B3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2" creationId="{0F539A55-DA64-4908-A7EF-45F34CAD808B}"/>
          </ac:spMkLst>
        </pc:spChg>
        <pc:spChg chg="add mod">
          <ac:chgData name="Valerio Pellegrini" userId="7532073c76d86c59" providerId="LiveId" clId="{1FA78ACE-DEEC-4C28-AF08-D127384B1958}" dt="2020-10-27T16:12:10.034" v="2577" actId="1076"/>
          <ac:spMkLst>
            <pc:docMk/>
            <pc:sldMk cId="3708928264" sldId="273"/>
            <ac:spMk id="23" creationId="{2E0E7271-432D-4917-9923-062B709EDA7F}"/>
          </ac:spMkLst>
        </pc:spChg>
        <pc:spChg chg="add mod">
          <ac:chgData name="Valerio Pellegrini" userId="7532073c76d86c59" providerId="LiveId" clId="{1FA78ACE-DEEC-4C28-AF08-D127384B1958}" dt="2020-10-27T16:12:15.072" v="2578" actId="1076"/>
          <ac:spMkLst>
            <pc:docMk/>
            <pc:sldMk cId="3708928264" sldId="273"/>
            <ac:spMk id="24" creationId="{BE3A005A-8363-465C-963A-778A82261832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5" creationId="{DAA0A788-E5A1-4A88-9FB5-21C2A10C39CB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6" creationId="{DA77882A-7CEE-4382-BBF2-19938AD1785F}"/>
          </ac:spMkLst>
        </pc:spChg>
        <pc:spChg chg="add mod">
          <ac:chgData name="Valerio Pellegrini" userId="7532073c76d86c59" providerId="LiveId" clId="{1FA78ACE-DEEC-4C28-AF08-D127384B1958}" dt="2020-10-27T16:12:25.302" v="2579" actId="1076"/>
          <ac:spMkLst>
            <pc:docMk/>
            <pc:sldMk cId="3708928264" sldId="273"/>
            <ac:spMk id="27" creationId="{D75445BB-7282-4915-B80F-F9F9C2564588}"/>
          </ac:spMkLst>
        </pc:spChg>
        <pc:spChg chg="add mod">
          <ac:chgData name="Valerio Pellegrini" userId="7532073c76d86c59" providerId="LiveId" clId="{1FA78ACE-DEEC-4C28-AF08-D127384B1958}" dt="2020-10-27T15:53:43.632" v="2461" actId="14100"/>
          <ac:spMkLst>
            <pc:docMk/>
            <pc:sldMk cId="3708928264" sldId="273"/>
            <ac:spMk id="28" creationId="{D6719CFF-BAC2-43CF-B247-CEA4560A1279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9" creationId="{90F4D485-2246-4B28-8EAD-0827FAFD18E8}"/>
          </ac:spMkLst>
        </pc:spChg>
        <pc:spChg chg="add mod">
          <ac:chgData name="Valerio Pellegrini" userId="7532073c76d86c59" providerId="LiveId" clId="{1FA78ACE-DEEC-4C28-AF08-D127384B1958}" dt="2020-10-27T15:54:10.307" v="2465" actId="1076"/>
          <ac:spMkLst>
            <pc:docMk/>
            <pc:sldMk cId="3708928264" sldId="273"/>
            <ac:spMk id="30" creationId="{25B56B8D-5895-441E-8BC5-91568E889562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31" creationId="{A6464E9A-FF34-4872-ABAC-FD8C9E7E5278}"/>
          </ac:spMkLst>
        </pc:spChg>
        <pc:spChg chg="add mod">
          <ac:chgData name="Valerio Pellegrini" userId="7532073c76d86c59" providerId="LiveId" clId="{1FA78ACE-DEEC-4C28-AF08-D127384B1958}" dt="2020-10-27T15:54:44.205" v="2470" actId="1076"/>
          <ac:spMkLst>
            <pc:docMk/>
            <pc:sldMk cId="3708928264" sldId="273"/>
            <ac:spMk id="32" creationId="{34115928-32CC-45F5-92FB-13178C2E7655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33" creationId="{50497E71-F7D1-476D-8876-D40F61DEBF6B}"/>
          </ac:spMkLst>
        </pc:spChg>
        <pc:spChg chg="add mod">
          <ac:chgData name="Valerio Pellegrini" userId="7532073c76d86c59" providerId="LiveId" clId="{1FA78ACE-DEEC-4C28-AF08-D127384B1958}" dt="2020-10-27T15:56:01.937" v="2478" actId="207"/>
          <ac:spMkLst>
            <pc:docMk/>
            <pc:sldMk cId="3708928264" sldId="273"/>
            <ac:spMk id="34" creationId="{2DC7CAAC-EF0C-4853-9CA9-BA4209EC2606}"/>
          </ac:spMkLst>
        </pc:spChg>
        <pc:spChg chg="add mod">
          <ac:chgData name="Valerio Pellegrini" userId="7532073c76d86c59" providerId="LiveId" clId="{1FA78ACE-DEEC-4C28-AF08-D127384B1958}" dt="2020-10-27T15:56:28.093" v="2485" actId="14100"/>
          <ac:spMkLst>
            <pc:docMk/>
            <pc:sldMk cId="3708928264" sldId="273"/>
            <ac:spMk id="35" creationId="{CA91189E-B431-4C0F-A047-BE3675F476E3}"/>
          </ac:spMkLst>
        </pc:spChg>
        <pc:spChg chg="add mod">
          <ac:chgData name="Valerio Pellegrini" userId="7532073c76d86c59" providerId="LiveId" clId="{1FA78ACE-DEEC-4C28-AF08-D127384B1958}" dt="2020-10-27T15:56:49.656" v="2490" actId="1076"/>
          <ac:spMkLst>
            <pc:docMk/>
            <pc:sldMk cId="3708928264" sldId="273"/>
            <ac:spMk id="37" creationId="{D450E385-25A8-41B3-9CC2-F377D784A0F0}"/>
          </ac:spMkLst>
        </pc:spChg>
        <pc:spChg chg="add mod">
          <ac:chgData name="Valerio Pellegrini" userId="7532073c76d86c59" providerId="LiveId" clId="{1FA78ACE-DEEC-4C28-AF08-D127384B1958}" dt="2020-10-27T15:59:37.743" v="2501" actId="208"/>
          <ac:spMkLst>
            <pc:docMk/>
            <pc:sldMk cId="3708928264" sldId="273"/>
            <ac:spMk id="38" creationId="{30AEE971-7299-4495-B370-EFFC5CB691DE}"/>
          </ac:spMkLst>
        </pc:spChg>
        <pc:spChg chg="add mod">
          <ac:chgData name="Valerio Pellegrini" userId="7532073c76d86c59" providerId="LiveId" clId="{1FA78ACE-DEEC-4C28-AF08-D127384B1958}" dt="2020-10-27T15:59:42.744" v="2502" actId="208"/>
          <ac:spMkLst>
            <pc:docMk/>
            <pc:sldMk cId="3708928264" sldId="273"/>
            <ac:spMk id="40" creationId="{49EC4DF0-8D17-4669-A642-1831E44143D3}"/>
          </ac:spMkLst>
        </pc:spChg>
        <pc:spChg chg="add mod">
          <ac:chgData name="Valerio Pellegrini" userId="7532073c76d86c59" providerId="LiveId" clId="{1FA78ACE-DEEC-4C28-AF08-D127384B1958}" dt="2020-10-27T16:01:20.226" v="2556" actId="14100"/>
          <ac:spMkLst>
            <pc:docMk/>
            <pc:sldMk cId="3708928264" sldId="273"/>
            <ac:spMk id="41" creationId="{52FB30F6-86E5-4448-BFF8-79D3976A6B41}"/>
          </ac:spMkLst>
        </pc:spChg>
        <pc:picChg chg="add del mod">
          <ac:chgData name="Valerio Pellegrini" userId="7532073c76d86c59" providerId="LiveId" clId="{1FA78ACE-DEEC-4C28-AF08-D127384B1958}" dt="2020-10-27T15:46:09.018" v="2416" actId="21"/>
          <ac:picMkLst>
            <pc:docMk/>
            <pc:sldMk cId="3708928264" sldId="273"/>
            <ac:picMk id="6" creationId="{27B5BE8D-04B9-4865-BBA0-22A085009F16}"/>
          </ac:picMkLst>
        </pc:picChg>
        <pc:picChg chg="add mod">
          <ac:chgData name="Valerio Pellegrini" userId="7532073c76d86c59" providerId="LiveId" clId="{1FA78ACE-DEEC-4C28-AF08-D127384B1958}" dt="2020-10-27T16:11:48.925" v="2574" actId="1076"/>
          <ac:picMkLst>
            <pc:docMk/>
            <pc:sldMk cId="3708928264" sldId="273"/>
            <ac:picMk id="8" creationId="{66814154-559A-4A1B-9F3E-2F056F76B765}"/>
          </ac:picMkLst>
        </pc:picChg>
        <pc:picChg chg="del">
          <ac:chgData name="Valerio Pellegrini" userId="7532073c76d86c59" providerId="LiveId" clId="{1FA78ACE-DEEC-4C28-AF08-D127384B1958}" dt="2020-10-27T15:29:47.880" v="2263" actId="478"/>
          <ac:picMkLst>
            <pc:docMk/>
            <pc:sldMk cId="3708928264" sldId="273"/>
            <ac:picMk id="10" creationId="{48A3607B-1B7F-4B9D-B9FD-DB6382FE463E}"/>
          </ac:picMkLst>
        </pc:picChg>
        <pc:picChg chg="add mod">
          <ac:chgData name="Valerio Pellegrini" userId="7532073c76d86c59" providerId="LiveId" clId="{1FA78ACE-DEEC-4C28-AF08-D127384B1958}" dt="2020-10-27T15:51:28.329" v="2446" actId="1076"/>
          <ac:picMkLst>
            <pc:docMk/>
            <pc:sldMk cId="3708928264" sldId="273"/>
            <ac:picMk id="12" creationId="{0EA05903-CFAC-4A09-B7BB-014CD9A88256}"/>
          </ac:picMkLst>
        </pc:picChg>
        <pc:picChg chg="del">
          <ac:chgData name="Valerio Pellegrini" userId="7532073c76d86c59" providerId="LiveId" clId="{1FA78ACE-DEEC-4C28-AF08-D127384B1958}" dt="2020-10-27T15:29:46.280" v="2262" actId="478"/>
          <ac:picMkLst>
            <pc:docMk/>
            <pc:sldMk cId="3708928264" sldId="273"/>
            <ac:picMk id="15" creationId="{4ECBD30C-E6FC-4064-86BD-4DF5815A2F9F}"/>
          </ac:picMkLst>
        </pc:picChg>
        <pc:picChg chg="add mod">
          <ac:chgData name="Valerio Pellegrini" userId="7532073c76d86c59" providerId="LiveId" clId="{1FA78ACE-DEEC-4C28-AF08-D127384B1958}" dt="2020-10-27T15:49:22.503" v="2435" actId="14100"/>
          <ac:picMkLst>
            <pc:docMk/>
            <pc:sldMk cId="3708928264" sldId="273"/>
            <ac:picMk id="16" creationId="{FC61DA98-A5FB-4D14-ACB5-90EC72FAEA8B}"/>
          </ac:picMkLst>
        </pc:picChg>
        <pc:picChg chg="del">
          <ac:chgData name="Valerio Pellegrini" userId="7532073c76d86c59" providerId="LiveId" clId="{1FA78ACE-DEEC-4C28-AF08-D127384B1958}" dt="2020-10-27T15:29:44.434" v="2261" actId="478"/>
          <ac:picMkLst>
            <pc:docMk/>
            <pc:sldMk cId="3708928264" sldId="273"/>
            <ac:picMk id="17" creationId="{404D797B-B43A-4143-8B24-FB33A36972ED}"/>
          </ac:picMkLst>
        </pc:picChg>
        <pc:picChg chg="add mod">
          <ac:chgData name="Valerio Pellegrini" userId="7532073c76d86c59" providerId="LiveId" clId="{1FA78ACE-DEEC-4C28-AF08-D127384B1958}" dt="2020-10-27T15:50:52.181" v="2445" actId="14100"/>
          <ac:picMkLst>
            <pc:docMk/>
            <pc:sldMk cId="3708928264" sldId="273"/>
            <ac:picMk id="19" creationId="{5F419DCF-FBB8-4E4E-9081-16197441B0C6}"/>
          </ac:picMkLst>
        </pc:picChg>
        <pc:cxnChg chg="add mod">
          <ac:chgData name="Valerio Pellegrini" userId="7532073c76d86c59" providerId="LiveId" clId="{1FA78ACE-DEEC-4C28-AF08-D127384B1958}" dt="2020-10-27T16:01:27.510" v="2557" actId="14100"/>
          <ac:cxnSpMkLst>
            <pc:docMk/>
            <pc:sldMk cId="3708928264" sldId="273"/>
            <ac:cxnSpMk id="43" creationId="{83E1A5F3-BB6C-47D3-AC17-6DF7F5C77C97}"/>
          </ac:cxnSpMkLst>
        </pc:cxnChg>
        <pc:cxnChg chg="add mod">
          <ac:chgData name="Valerio Pellegrini" userId="7532073c76d86c59" providerId="LiveId" clId="{1FA78ACE-DEEC-4C28-AF08-D127384B1958}" dt="2020-10-27T16:06:26.849" v="2561" actId="14100"/>
          <ac:cxnSpMkLst>
            <pc:docMk/>
            <pc:sldMk cId="3708928264" sldId="273"/>
            <ac:cxnSpMk id="44" creationId="{38E411F7-44E8-455F-A490-03436D59CF3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28:31.494" v="3083"/>
        <pc:sldMkLst>
          <pc:docMk/>
          <pc:sldMk cId="2662534176" sldId="274"/>
        </pc:sldMkLst>
        <pc:spChg chg="mod">
          <ac:chgData name="Valerio Pellegrini" userId="7532073c76d86c59" providerId="LiveId" clId="{1FA78ACE-DEEC-4C28-AF08-D127384B1958}" dt="2020-10-27T16:20:46.168" v="2830" actId="14100"/>
          <ac:spMkLst>
            <pc:docMk/>
            <pc:sldMk cId="2662534176" sldId="274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6:21:29.900" v="2834" actId="207"/>
          <ac:spMkLst>
            <pc:docMk/>
            <pc:sldMk cId="2662534176" sldId="274"/>
            <ac:spMk id="6" creationId="{F8000FF3-FE80-43C1-AAD2-2242177E2CC6}"/>
          </ac:spMkLst>
        </pc:spChg>
        <pc:spChg chg="add del">
          <ac:chgData name="Valerio Pellegrini" userId="7532073c76d86c59" providerId="LiveId" clId="{1FA78ACE-DEEC-4C28-AF08-D127384B1958}" dt="2020-10-27T16:22:13.371" v="2836" actId="11529"/>
          <ac:spMkLst>
            <pc:docMk/>
            <pc:sldMk cId="2662534176" sldId="274"/>
            <ac:spMk id="7" creationId="{E38C3894-71B7-4042-AE89-FB9DB7FB221B}"/>
          </ac:spMkLst>
        </pc:spChg>
        <pc:spChg chg="add mod">
          <ac:chgData name="Valerio Pellegrini" userId="7532073c76d86c59" providerId="LiveId" clId="{1FA78ACE-DEEC-4C28-AF08-D127384B1958}" dt="2020-10-27T16:22:25.348" v="2839" actId="208"/>
          <ac:spMkLst>
            <pc:docMk/>
            <pc:sldMk cId="2662534176" sldId="274"/>
            <ac:spMk id="9" creationId="{F561EA80-5EBF-4E6B-9F08-44B91B76908B}"/>
          </ac:spMkLst>
        </pc:spChg>
        <pc:spChg chg="add mod">
          <ac:chgData name="Valerio Pellegrini" userId="7532073c76d86c59" providerId="LiveId" clId="{1FA78ACE-DEEC-4C28-AF08-D127384B1958}" dt="2020-10-27T16:26:36.098" v="3064" actId="790"/>
          <ac:spMkLst>
            <pc:docMk/>
            <pc:sldMk cId="2662534176" sldId="274"/>
            <ac:spMk id="10" creationId="{0FC9D6AA-2EE3-4214-B698-CD1216271443}"/>
          </ac:spMkLst>
        </pc:spChg>
        <pc:spChg chg="add mod">
          <ac:chgData name="Valerio Pellegrini" userId="7532073c76d86c59" providerId="LiveId" clId="{1FA78ACE-DEEC-4C28-AF08-D127384B1958}" dt="2020-10-27T16:27:37.680" v="3078" actId="20577"/>
          <ac:spMkLst>
            <pc:docMk/>
            <pc:sldMk cId="2662534176" sldId="274"/>
            <ac:spMk id="11" creationId="{E650B406-F4BE-4DC7-8924-F3C7ED894C81}"/>
          </ac:spMkLst>
        </pc:spChg>
        <pc:spChg chg="del">
          <ac:chgData name="Valerio Pellegrini" userId="7532073c76d86c59" providerId="LiveId" clId="{1FA78ACE-DEEC-4C28-AF08-D127384B1958}" dt="2020-10-27T16:10:28.386" v="2570" actId="478"/>
          <ac:spMkLst>
            <pc:docMk/>
            <pc:sldMk cId="2662534176" sldId="274"/>
            <ac:spMk id="23" creationId="{2E0E7271-432D-4917-9923-062B709EDA7F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4" creationId="{BE3A005A-8363-465C-963A-778A82261832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7" creationId="{D75445BB-7282-4915-B80F-F9F9C2564588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8" creationId="{D6719CFF-BAC2-43CF-B247-CEA4560A1279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0" creationId="{25B56B8D-5895-441E-8BC5-91568E889562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2" creationId="{34115928-32CC-45F5-92FB-13178C2E7655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4" creationId="{2DC7CAAC-EF0C-4853-9CA9-BA4209EC2606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5" creationId="{CA91189E-B431-4C0F-A047-BE3675F476E3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7" creationId="{D450E385-25A8-41B3-9CC2-F377D784A0F0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8" creationId="{30AEE971-7299-4495-B370-EFFC5CB691DE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40" creationId="{49EC4DF0-8D17-4669-A642-1831E44143D3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41" creationId="{52FB30F6-86E5-4448-BFF8-79D3976A6B41}"/>
          </ac:spMkLst>
        </pc:spChg>
        <pc:picChg chg="add mod">
          <ac:chgData name="Valerio Pellegrini" userId="7532073c76d86c59" providerId="LiveId" clId="{1FA78ACE-DEEC-4C28-AF08-D127384B1958}" dt="2020-10-27T16:20:52.912" v="2831" actId="1076"/>
          <ac:picMkLst>
            <pc:docMk/>
            <pc:sldMk cId="2662534176" sldId="274"/>
            <ac:picMk id="5" creationId="{4CA42658-8D90-42B5-BD27-195ECA3D06D4}"/>
          </ac:picMkLst>
        </pc:picChg>
        <pc:picChg chg="del">
          <ac:chgData name="Valerio Pellegrini" userId="7532073c76d86c59" providerId="LiveId" clId="{1FA78ACE-DEEC-4C28-AF08-D127384B1958}" dt="2020-10-27T16:10:26.037" v="2569" actId="478"/>
          <ac:picMkLst>
            <pc:docMk/>
            <pc:sldMk cId="2662534176" sldId="274"/>
            <ac:picMk id="8" creationId="{66814154-559A-4A1B-9F3E-2F056F76B765}"/>
          </ac:picMkLst>
        </pc:picChg>
        <pc:picChg chg="del">
          <ac:chgData name="Valerio Pellegrini" userId="7532073c76d86c59" providerId="LiveId" clId="{1FA78ACE-DEEC-4C28-AF08-D127384B1958}" dt="2020-10-27T16:10:25.240" v="2568" actId="478"/>
          <ac:picMkLst>
            <pc:docMk/>
            <pc:sldMk cId="2662534176" sldId="274"/>
            <ac:picMk id="12" creationId="{0EA05903-CFAC-4A09-B7BB-014CD9A88256}"/>
          </ac:picMkLst>
        </pc:picChg>
        <pc:picChg chg="del">
          <ac:chgData name="Valerio Pellegrini" userId="7532073c76d86c59" providerId="LiveId" clId="{1FA78ACE-DEEC-4C28-AF08-D127384B1958}" dt="2020-10-27T16:10:17.833" v="2567" actId="478"/>
          <ac:picMkLst>
            <pc:docMk/>
            <pc:sldMk cId="2662534176" sldId="274"/>
            <ac:picMk id="16" creationId="{FC61DA98-A5FB-4D14-ACB5-90EC72FAEA8B}"/>
          </ac:picMkLst>
        </pc:picChg>
        <pc:picChg chg="del">
          <ac:chgData name="Valerio Pellegrini" userId="7532073c76d86c59" providerId="LiveId" clId="{1FA78ACE-DEEC-4C28-AF08-D127384B1958}" dt="2020-10-27T16:10:17.833" v="2567" actId="478"/>
          <ac:picMkLst>
            <pc:docMk/>
            <pc:sldMk cId="2662534176" sldId="274"/>
            <ac:picMk id="19" creationId="{5F419DCF-FBB8-4E4E-9081-16197441B0C6}"/>
          </ac:picMkLst>
        </pc:picChg>
        <pc:cxnChg chg="add mod">
          <ac:chgData name="Valerio Pellegrini" userId="7532073c76d86c59" providerId="LiveId" clId="{1FA78ACE-DEEC-4C28-AF08-D127384B1958}" dt="2020-10-27T16:27:08.178" v="3068" actId="1582"/>
          <ac:cxnSpMkLst>
            <pc:docMk/>
            <pc:sldMk cId="2662534176" sldId="274"/>
            <ac:cxnSpMk id="14" creationId="{0DD879C0-CC99-4265-9B33-84038B9740E9}"/>
          </ac:cxnSpMkLst>
        </pc:cxnChg>
        <pc:cxnChg chg="add mod">
          <ac:chgData name="Valerio Pellegrini" userId="7532073c76d86c59" providerId="LiveId" clId="{1FA78ACE-DEEC-4C28-AF08-D127384B1958}" dt="2020-10-27T16:28:08.596" v="3081" actId="1582"/>
          <ac:cxnSpMkLst>
            <pc:docMk/>
            <pc:sldMk cId="2662534176" sldId="274"/>
            <ac:cxnSpMk id="17" creationId="{1D665EDF-0DCC-4E83-BFAA-ADF025CAC248}"/>
          </ac:cxnSpMkLst>
        </pc:cxnChg>
        <pc:cxnChg chg="del mod">
          <ac:chgData name="Valerio Pellegrini" userId="7532073c76d86c59" providerId="LiveId" clId="{1FA78ACE-DEEC-4C28-AF08-D127384B1958}" dt="2020-10-27T16:10:17.833" v="2567" actId="478"/>
          <ac:cxnSpMkLst>
            <pc:docMk/>
            <pc:sldMk cId="2662534176" sldId="274"/>
            <ac:cxnSpMk id="43" creationId="{83E1A5F3-BB6C-47D3-AC17-6DF7F5C77C97}"/>
          </ac:cxnSpMkLst>
        </pc:cxnChg>
        <pc:cxnChg chg="del mod">
          <ac:chgData name="Valerio Pellegrini" userId="7532073c76d86c59" providerId="LiveId" clId="{1FA78ACE-DEEC-4C28-AF08-D127384B1958}" dt="2020-10-27T16:10:17.833" v="2567" actId="478"/>
          <ac:cxnSpMkLst>
            <pc:docMk/>
            <pc:sldMk cId="2662534176" sldId="274"/>
            <ac:cxnSpMk id="44" creationId="{38E411F7-44E8-455F-A490-03436D59CF3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7:04:43.916" v="3441"/>
        <pc:sldMkLst>
          <pc:docMk/>
          <pc:sldMk cId="2921343220" sldId="275"/>
        </pc:sldMkLst>
        <pc:spChg chg="mod">
          <ac:chgData name="Valerio Pellegrini" userId="7532073c76d86c59" providerId="LiveId" clId="{1FA78ACE-DEEC-4C28-AF08-D127384B1958}" dt="2020-10-27T16:54:24.483" v="3378" actId="1076"/>
          <ac:spMkLst>
            <pc:docMk/>
            <pc:sldMk cId="2921343220" sldId="275"/>
            <ac:spMk id="2" creationId="{5E7A8F4A-4776-4DB9-AD74-DEB5560EB7C4}"/>
          </ac:spMkLst>
        </pc:spChg>
        <pc:spChg chg="mod">
          <ac:chgData name="Valerio Pellegrini" userId="7532073c76d86c59" providerId="LiveId" clId="{1FA78ACE-DEEC-4C28-AF08-D127384B1958}" dt="2020-10-27T17:03:38.234" v="3432" actId="1076"/>
          <ac:spMkLst>
            <pc:docMk/>
            <pc:sldMk cId="2921343220" sldId="275"/>
            <ac:spMk id="3" creationId="{8977F4EB-41E8-4391-B39A-10B4D027370E}"/>
          </ac:spMkLst>
        </pc:spChg>
        <pc:spChg chg="del">
          <ac:chgData name="Valerio Pellegrini" userId="7532073c76d86c59" providerId="LiveId" clId="{1FA78ACE-DEEC-4C28-AF08-D127384B1958}" dt="2020-10-27T16:48:51.197" v="3092" actId="478"/>
          <ac:spMkLst>
            <pc:docMk/>
            <pc:sldMk cId="2921343220" sldId="275"/>
            <ac:spMk id="6" creationId="{F8000FF3-FE80-43C1-AAD2-2242177E2CC6}"/>
          </ac:spMkLst>
        </pc:spChg>
        <pc:spChg chg="add mod">
          <ac:chgData name="Valerio Pellegrini" userId="7532073c76d86c59" providerId="LiveId" clId="{1FA78ACE-DEEC-4C28-AF08-D127384B1958}" dt="2020-10-27T17:03:34.459" v="3431" actId="1076"/>
          <ac:spMkLst>
            <pc:docMk/>
            <pc:sldMk cId="2921343220" sldId="275"/>
            <ac:spMk id="8" creationId="{574F6E49-54BB-4AB4-AC3D-F10DE3B386B0}"/>
          </ac:spMkLst>
        </pc:spChg>
        <pc:spChg chg="del">
          <ac:chgData name="Valerio Pellegrini" userId="7532073c76d86c59" providerId="LiveId" clId="{1FA78ACE-DEEC-4C28-AF08-D127384B1958}" dt="2020-10-27T16:48:29.865" v="3086" actId="478"/>
          <ac:spMkLst>
            <pc:docMk/>
            <pc:sldMk cId="2921343220" sldId="275"/>
            <ac:spMk id="9" creationId="{F561EA80-5EBF-4E6B-9F08-44B91B76908B}"/>
          </ac:spMkLst>
        </pc:spChg>
        <pc:spChg chg="del">
          <ac:chgData name="Valerio Pellegrini" userId="7532073c76d86c59" providerId="LiveId" clId="{1FA78ACE-DEEC-4C28-AF08-D127384B1958}" dt="2020-10-27T16:48:46.894" v="3091" actId="478"/>
          <ac:spMkLst>
            <pc:docMk/>
            <pc:sldMk cId="2921343220" sldId="275"/>
            <ac:spMk id="10" creationId="{0FC9D6AA-2EE3-4214-B698-CD1216271443}"/>
          </ac:spMkLst>
        </pc:spChg>
        <pc:spChg chg="del">
          <ac:chgData name="Valerio Pellegrini" userId="7532073c76d86c59" providerId="LiveId" clId="{1FA78ACE-DEEC-4C28-AF08-D127384B1958}" dt="2020-10-27T16:48:39.294" v="3089" actId="478"/>
          <ac:spMkLst>
            <pc:docMk/>
            <pc:sldMk cId="2921343220" sldId="275"/>
            <ac:spMk id="11" creationId="{E650B406-F4BE-4DC7-8924-F3C7ED894C81}"/>
          </ac:spMkLst>
        </pc:spChg>
        <pc:spChg chg="add mod">
          <ac:chgData name="Valerio Pellegrini" userId="7532073c76d86c59" providerId="LiveId" clId="{1FA78ACE-DEEC-4C28-AF08-D127384B1958}" dt="2020-10-27T17:04:14.394" v="3438" actId="1076"/>
          <ac:spMkLst>
            <pc:docMk/>
            <pc:sldMk cId="2921343220" sldId="275"/>
            <ac:spMk id="12" creationId="{AFF3E57F-4BC6-4DBB-8DAC-04E7A4C9B5B5}"/>
          </ac:spMkLst>
        </pc:spChg>
        <pc:spChg chg="add mod">
          <ac:chgData name="Valerio Pellegrini" userId="7532073c76d86c59" providerId="LiveId" clId="{1FA78ACE-DEEC-4C28-AF08-D127384B1958}" dt="2020-10-27T17:04:20.812" v="3439" actId="1076"/>
          <ac:spMkLst>
            <pc:docMk/>
            <pc:sldMk cId="2921343220" sldId="275"/>
            <ac:spMk id="15" creationId="{FA00114F-7999-4D5D-AD2E-9CB9242880C1}"/>
          </ac:spMkLst>
        </pc:spChg>
        <pc:picChg chg="del">
          <ac:chgData name="Valerio Pellegrini" userId="7532073c76d86c59" providerId="LiveId" clId="{1FA78ACE-DEEC-4C28-AF08-D127384B1958}" dt="2020-10-27T16:48:33.637" v="3087" actId="478"/>
          <ac:picMkLst>
            <pc:docMk/>
            <pc:sldMk cId="2921343220" sldId="275"/>
            <ac:picMk id="5" creationId="{4CA42658-8D90-42B5-BD27-195ECA3D06D4}"/>
          </ac:picMkLst>
        </pc:picChg>
        <pc:picChg chg="add mod">
          <ac:chgData name="Valerio Pellegrini" userId="7532073c76d86c59" providerId="LiveId" clId="{1FA78ACE-DEEC-4C28-AF08-D127384B1958}" dt="2020-10-27T17:03:58.543" v="3436" actId="1076"/>
          <ac:picMkLst>
            <pc:docMk/>
            <pc:sldMk cId="2921343220" sldId="275"/>
            <ac:picMk id="7" creationId="{289CF425-8D93-4CC5-874B-96D78131173D}"/>
          </ac:picMkLst>
        </pc:picChg>
        <pc:picChg chg="add mod">
          <ac:chgData name="Valerio Pellegrini" userId="7532073c76d86c59" providerId="LiveId" clId="{1FA78ACE-DEEC-4C28-AF08-D127384B1958}" dt="2020-10-27T17:04:06.776" v="3437" actId="1076"/>
          <ac:picMkLst>
            <pc:docMk/>
            <pc:sldMk cId="2921343220" sldId="275"/>
            <ac:picMk id="18" creationId="{7D7D6336-CFF3-4523-9740-0D72DFDE87BE}"/>
          </ac:picMkLst>
        </pc:picChg>
        <pc:cxnChg chg="del mod">
          <ac:chgData name="Valerio Pellegrini" userId="7532073c76d86c59" providerId="LiveId" clId="{1FA78ACE-DEEC-4C28-AF08-D127384B1958}" dt="2020-10-27T16:48:36.728" v="3088" actId="478"/>
          <ac:cxnSpMkLst>
            <pc:docMk/>
            <pc:sldMk cId="2921343220" sldId="275"/>
            <ac:cxnSpMk id="14" creationId="{0DD879C0-CC99-4265-9B33-84038B9740E9}"/>
          </ac:cxnSpMkLst>
        </pc:cxnChg>
        <pc:cxnChg chg="del mod">
          <ac:chgData name="Valerio Pellegrini" userId="7532073c76d86c59" providerId="LiveId" clId="{1FA78ACE-DEEC-4C28-AF08-D127384B1958}" dt="2020-10-27T16:48:41.974" v="3090" actId="478"/>
          <ac:cxnSpMkLst>
            <pc:docMk/>
            <pc:sldMk cId="2921343220" sldId="275"/>
            <ac:cxnSpMk id="17" creationId="{1D665EDF-0DCC-4E83-BFAA-ADF025CAC248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7:55:42.495" v="3964"/>
        <pc:sldMkLst>
          <pc:docMk/>
          <pc:sldMk cId="3710791054" sldId="276"/>
        </pc:sldMkLst>
        <pc:spChg chg="del">
          <ac:chgData name="Valerio Pellegrini" userId="7532073c76d86c59" providerId="LiveId" clId="{1FA78ACE-DEEC-4C28-AF08-D127384B1958}" dt="2020-10-27T17:17:38.495" v="3444" actId="21"/>
          <ac:spMkLst>
            <pc:docMk/>
            <pc:sldMk cId="3710791054" sldId="276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7:19:42.191" v="3453" actId="207"/>
          <ac:spMkLst>
            <pc:docMk/>
            <pc:sldMk cId="3710791054" sldId="276"/>
            <ac:spMk id="6" creationId="{3E60D6EC-C5A0-4935-BF7A-92C50CC41DAE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8" creationId="{574F6E49-54BB-4AB4-AC3D-F10DE3B386B0}"/>
          </ac:spMkLst>
        </pc:spChg>
        <pc:spChg chg="add mod">
          <ac:chgData name="Valerio Pellegrini" userId="7532073c76d86c59" providerId="LiveId" clId="{1FA78ACE-DEEC-4C28-AF08-D127384B1958}" dt="2020-10-27T17:21:22.704" v="3469" actId="14100"/>
          <ac:spMkLst>
            <pc:docMk/>
            <pc:sldMk cId="3710791054" sldId="276"/>
            <ac:spMk id="9" creationId="{92757E15-1646-4B31-80D4-2C5A8B092511}"/>
          </ac:spMkLst>
        </pc:spChg>
        <pc:spChg chg="add mod">
          <ac:chgData name="Valerio Pellegrini" userId="7532073c76d86c59" providerId="LiveId" clId="{1FA78ACE-DEEC-4C28-AF08-D127384B1958}" dt="2020-10-27T17:20:28.465" v="3462" actId="14100"/>
          <ac:spMkLst>
            <pc:docMk/>
            <pc:sldMk cId="3710791054" sldId="276"/>
            <ac:spMk id="10" creationId="{C149EF95-7687-4144-B10D-38694A1F9E57}"/>
          </ac:spMkLst>
        </pc:spChg>
        <pc:spChg chg="add mod">
          <ac:chgData name="Valerio Pellegrini" userId="7532073c76d86c59" providerId="LiveId" clId="{1FA78ACE-DEEC-4C28-AF08-D127384B1958}" dt="2020-10-27T17:21:57.140" v="3473" actId="14100"/>
          <ac:spMkLst>
            <pc:docMk/>
            <pc:sldMk cId="3710791054" sldId="276"/>
            <ac:spMk id="11" creationId="{EB86BFB8-6FD3-43C0-A886-55CCBC776FF5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12" creationId="{AFF3E57F-4BC6-4DBB-8DAC-04E7A4C9B5B5}"/>
          </ac:spMkLst>
        </pc:spChg>
        <pc:spChg chg="add mod">
          <ac:chgData name="Valerio Pellegrini" userId="7532073c76d86c59" providerId="LiveId" clId="{1FA78ACE-DEEC-4C28-AF08-D127384B1958}" dt="2020-10-27T17:23:15.606" v="3477" actId="14100"/>
          <ac:spMkLst>
            <pc:docMk/>
            <pc:sldMk cId="3710791054" sldId="276"/>
            <ac:spMk id="13" creationId="{4B604E4A-82B0-43BE-A5D1-2A1A44D3D536}"/>
          </ac:spMkLst>
        </pc:spChg>
        <pc:spChg chg="add mod">
          <ac:chgData name="Valerio Pellegrini" userId="7532073c76d86c59" providerId="LiveId" clId="{1FA78ACE-DEEC-4C28-AF08-D127384B1958}" dt="2020-10-27T17:33:53.762" v="3769" actId="1582"/>
          <ac:spMkLst>
            <pc:docMk/>
            <pc:sldMk cId="3710791054" sldId="276"/>
            <ac:spMk id="14" creationId="{D29284C7-4720-4825-B5AD-94762E67DD5A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15" creationId="{FA00114F-7999-4D5D-AD2E-9CB9242880C1}"/>
          </ac:spMkLst>
        </pc:spChg>
        <pc:spChg chg="add mod">
          <ac:chgData name="Valerio Pellegrini" userId="7532073c76d86c59" providerId="LiveId" clId="{1FA78ACE-DEEC-4C28-AF08-D127384B1958}" dt="2020-10-27T17:33:34.394" v="3767" actId="1582"/>
          <ac:spMkLst>
            <pc:docMk/>
            <pc:sldMk cId="3710791054" sldId="276"/>
            <ac:spMk id="20" creationId="{176CEF4A-48A6-4F35-83B2-3B3FEEDBD6D4}"/>
          </ac:spMkLst>
        </pc:spChg>
        <pc:spChg chg="add mod">
          <ac:chgData name="Valerio Pellegrini" userId="7532073c76d86c59" providerId="LiveId" clId="{1FA78ACE-DEEC-4C28-AF08-D127384B1958}" dt="2020-10-27T17:34:00.232" v="3770" actId="1582"/>
          <ac:spMkLst>
            <pc:docMk/>
            <pc:sldMk cId="3710791054" sldId="276"/>
            <ac:spMk id="22" creationId="{9F69F3BC-EBF0-4C3A-93B9-F1F362D1AF30}"/>
          </ac:spMkLst>
        </pc:spChg>
        <pc:spChg chg="add mod">
          <ac:chgData name="Valerio Pellegrini" userId="7532073c76d86c59" providerId="LiveId" clId="{1FA78ACE-DEEC-4C28-AF08-D127384B1958}" dt="2020-10-27T17:35:31.211" v="3791" actId="1076"/>
          <ac:spMkLst>
            <pc:docMk/>
            <pc:sldMk cId="3710791054" sldId="276"/>
            <ac:spMk id="24" creationId="{68B0DB2A-1555-4A51-9449-25A97080D2C9}"/>
          </ac:spMkLst>
        </pc:spChg>
        <pc:spChg chg="add del mod">
          <ac:chgData name="Valerio Pellegrini" userId="7532073c76d86c59" providerId="LiveId" clId="{1FA78ACE-DEEC-4C28-AF08-D127384B1958}" dt="2020-10-27T17:48:54.092" v="3829" actId="21"/>
          <ac:spMkLst>
            <pc:docMk/>
            <pc:sldMk cId="3710791054" sldId="276"/>
            <ac:spMk id="37" creationId="{700772E8-85B8-4A3A-A8E6-C1700556A53B}"/>
          </ac:spMkLst>
        </pc:spChg>
        <pc:spChg chg="add mod">
          <ac:chgData name="Valerio Pellegrini" userId="7532073c76d86c59" providerId="LiveId" clId="{1FA78ACE-DEEC-4C28-AF08-D127384B1958}" dt="2020-10-27T17:47:57.715" v="3824" actId="207"/>
          <ac:spMkLst>
            <pc:docMk/>
            <pc:sldMk cId="3710791054" sldId="276"/>
            <ac:spMk id="38" creationId="{A13A45A5-3578-4A56-8C34-B8CF5AF49F7B}"/>
          </ac:spMkLst>
        </pc:spChg>
        <pc:spChg chg="add mod">
          <ac:chgData name="Valerio Pellegrini" userId="7532073c76d86c59" providerId="LiveId" clId="{1FA78ACE-DEEC-4C28-AF08-D127384B1958}" dt="2020-10-27T17:51:52.280" v="3947" actId="1076"/>
          <ac:spMkLst>
            <pc:docMk/>
            <pc:sldMk cId="3710791054" sldId="276"/>
            <ac:spMk id="39" creationId="{E6F71A95-A9F5-44B2-BEDB-62EFF68BBEEB}"/>
          </ac:spMkLst>
        </pc:spChg>
        <pc:spChg chg="add del">
          <ac:chgData name="Valerio Pellegrini" userId="7532073c76d86c59" providerId="LiveId" clId="{1FA78ACE-DEEC-4C28-AF08-D127384B1958}" dt="2020-10-27T17:49:10.022" v="3831" actId="11529"/>
          <ac:spMkLst>
            <pc:docMk/>
            <pc:sldMk cId="3710791054" sldId="276"/>
            <ac:spMk id="40" creationId="{ED782438-0773-40CD-9488-95E3B1915FD6}"/>
          </ac:spMkLst>
        </pc:spChg>
        <pc:spChg chg="add mod">
          <ac:chgData name="Valerio Pellegrini" userId="7532073c76d86c59" providerId="LiveId" clId="{1FA78ACE-DEEC-4C28-AF08-D127384B1958}" dt="2020-10-27T17:49:26.595" v="3835" actId="14100"/>
          <ac:spMkLst>
            <pc:docMk/>
            <pc:sldMk cId="3710791054" sldId="276"/>
            <ac:spMk id="41" creationId="{BB477C2F-D1C5-4029-8F97-98F6F38C5DFF}"/>
          </ac:spMkLst>
        </pc:spChg>
        <pc:picChg chg="add mod">
          <ac:chgData name="Valerio Pellegrini" userId="7532073c76d86c59" providerId="LiveId" clId="{1FA78ACE-DEEC-4C28-AF08-D127384B1958}" dt="2020-10-27T17:19:07.376" v="3450" actId="1076"/>
          <ac:picMkLst>
            <pc:docMk/>
            <pc:sldMk cId="3710791054" sldId="276"/>
            <ac:picMk id="5" creationId="{89AD2970-5CF9-4EFA-83DE-3A4314C06BB6}"/>
          </ac:picMkLst>
        </pc:picChg>
        <pc:picChg chg="del">
          <ac:chgData name="Valerio Pellegrini" userId="7532073c76d86c59" providerId="LiveId" clId="{1FA78ACE-DEEC-4C28-AF08-D127384B1958}" dt="2020-10-27T17:17:27.475" v="3443" actId="478"/>
          <ac:picMkLst>
            <pc:docMk/>
            <pc:sldMk cId="3710791054" sldId="276"/>
            <ac:picMk id="7" creationId="{289CF425-8D93-4CC5-874B-96D78131173D}"/>
          </ac:picMkLst>
        </pc:picChg>
        <pc:picChg chg="del">
          <ac:chgData name="Valerio Pellegrini" userId="7532073c76d86c59" providerId="LiveId" clId="{1FA78ACE-DEEC-4C28-AF08-D127384B1958}" dt="2020-10-27T17:17:27.475" v="3443" actId="478"/>
          <ac:picMkLst>
            <pc:docMk/>
            <pc:sldMk cId="3710791054" sldId="276"/>
            <ac:picMk id="18" creationId="{7D7D6336-CFF3-4523-9740-0D72DFDE87BE}"/>
          </ac:picMkLst>
        </pc:picChg>
        <pc:cxnChg chg="add mod">
          <ac:chgData name="Valerio Pellegrini" userId="7532073c76d86c59" providerId="LiveId" clId="{1FA78ACE-DEEC-4C28-AF08-D127384B1958}" dt="2020-10-27T17:34:06.271" v="3771" actId="1582"/>
          <ac:cxnSpMkLst>
            <pc:docMk/>
            <pc:sldMk cId="3710791054" sldId="276"/>
            <ac:cxnSpMk id="17" creationId="{541F35CB-B520-411A-9CBB-D092F737248F}"/>
          </ac:cxnSpMkLst>
        </pc:cxnChg>
        <pc:cxnChg chg="add mod">
          <ac:chgData name="Valerio Pellegrini" userId="7532073c76d86c59" providerId="LiveId" clId="{1FA78ACE-DEEC-4C28-AF08-D127384B1958}" dt="2020-10-27T17:35:31.211" v="3791" actId="1076"/>
          <ac:cxnSpMkLst>
            <pc:docMk/>
            <pc:sldMk cId="3710791054" sldId="276"/>
            <ac:cxnSpMk id="26" creationId="{7C552700-87AD-42B7-AABD-52ADAD3957FA}"/>
          </ac:cxnSpMkLst>
        </pc:cxnChg>
        <pc:cxnChg chg="add mod">
          <ac:chgData name="Valerio Pellegrini" userId="7532073c76d86c59" providerId="LiveId" clId="{1FA78ACE-DEEC-4C28-AF08-D127384B1958}" dt="2020-10-27T17:34:20.833" v="3773" actId="1582"/>
          <ac:cxnSpMkLst>
            <pc:docMk/>
            <pc:sldMk cId="3710791054" sldId="276"/>
            <ac:cxnSpMk id="29" creationId="{CB57A165-E94D-4785-8AC9-58EBDA4F8BE9}"/>
          </ac:cxnSpMkLst>
        </pc:cxnChg>
        <pc:cxnChg chg="add mod">
          <ac:chgData name="Valerio Pellegrini" userId="7532073c76d86c59" providerId="LiveId" clId="{1FA78ACE-DEEC-4C28-AF08-D127384B1958}" dt="2020-10-27T17:34:38.011" v="3776" actId="208"/>
          <ac:cxnSpMkLst>
            <pc:docMk/>
            <pc:sldMk cId="3710791054" sldId="276"/>
            <ac:cxnSpMk id="31" creationId="{A836FB4E-5AFF-4D55-89CD-5C34D9FEADDA}"/>
          </ac:cxnSpMkLst>
        </pc:cxnChg>
        <pc:cxnChg chg="add mod">
          <ac:chgData name="Valerio Pellegrini" userId="7532073c76d86c59" providerId="LiveId" clId="{1FA78ACE-DEEC-4C28-AF08-D127384B1958}" dt="2020-10-27T17:51:52.280" v="3947" actId="1076"/>
          <ac:cxnSpMkLst>
            <pc:docMk/>
            <pc:sldMk cId="3710791054" sldId="276"/>
            <ac:cxnSpMk id="43" creationId="{5EC22720-7E08-471E-8246-9FAAF86DE1C1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8:36:14.896" v="4262" actId="20577"/>
        <pc:sldMkLst>
          <pc:docMk/>
          <pc:sldMk cId="3687409153" sldId="277"/>
        </pc:sldMkLst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6" creationId="{3E60D6EC-C5A0-4935-BF7A-92C50CC41DAE}"/>
          </ac:spMkLst>
        </pc:spChg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9" creationId="{92757E15-1646-4B31-80D4-2C5A8B092511}"/>
          </ac:spMkLst>
        </pc:spChg>
        <pc:spChg chg="del">
          <ac:chgData name="Valerio Pellegrini" userId="7532073c76d86c59" providerId="LiveId" clId="{1FA78ACE-DEEC-4C28-AF08-D127384B1958}" dt="2020-10-27T17:46:46.521" v="3814" actId="478"/>
          <ac:spMkLst>
            <pc:docMk/>
            <pc:sldMk cId="3687409153" sldId="277"/>
            <ac:spMk id="10" creationId="{C149EF95-7687-4144-B10D-38694A1F9E57}"/>
          </ac:spMkLst>
        </pc:spChg>
        <pc:spChg chg="del">
          <ac:chgData name="Valerio Pellegrini" userId="7532073c76d86c59" providerId="LiveId" clId="{1FA78ACE-DEEC-4C28-AF08-D127384B1958}" dt="2020-10-27T17:46:46.521" v="3814" actId="478"/>
          <ac:spMkLst>
            <pc:docMk/>
            <pc:sldMk cId="3687409153" sldId="277"/>
            <ac:spMk id="11" creationId="{EB86BFB8-6FD3-43C0-A886-55CCBC776FF5}"/>
          </ac:spMkLst>
        </pc:spChg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13" creationId="{4B604E4A-82B0-43BE-A5D1-2A1A44D3D536}"/>
          </ac:spMkLst>
        </pc:spChg>
        <pc:spChg chg="del">
          <ac:chgData name="Valerio Pellegrini" userId="7532073c76d86c59" providerId="LiveId" clId="{1FA78ACE-DEEC-4C28-AF08-D127384B1958}" dt="2020-10-27T17:46:50.641" v="3816" actId="478"/>
          <ac:spMkLst>
            <pc:docMk/>
            <pc:sldMk cId="3687409153" sldId="277"/>
            <ac:spMk id="14" creationId="{D29284C7-4720-4825-B5AD-94762E67DD5A}"/>
          </ac:spMkLst>
        </pc:spChg>
        <pc:spChg chg="add mod">
          <ac:chgData name="Valerio Pellegrini" userId="7532073c76d86c59" providerId="LiveId" clId="{1FA78ACE-DEEC-4C28-AF08-D127384B1958}" dt="2020-10-27T18:00:39.812" v="3977" actId="207"/>
          <ac:spMkLst>
            <pc:docMk/>
            <pc:sldMk cId="3687409153" sldId="277"/>
            <ac:spMk id="16" creationId="{ABC816FD-5FA9-4414-81A1-3B75DF58EF01}"/>
          </ac:spMkLst>
        </pc:spChg>
        <pc:spChg chg="add mod">
          <ac:chgData name="Valerio Pellegrini" userId="7532073c76d86c59" providerId="LiveId" clId="{1FA78ACE-DEEC-4C28-AF08-D127384B1958}" dt="2020-10-27T18:36:14.896" v="4262" actId="20577"/>
          <ac:spMkLst>
            <pc:docMk/>
            <pc:sldMk cId="3687409153" sldId="277"/>
            <ac:spMk id="18" creationId="{6E14BCC5-553F-481B-B7F6-ECC204816D9B}"/>
          </ac:spMkLst>
        </pc:spChg>
        <pc:spChg chg="del">
          <ac:chgData name="Valerio Pellegrini" userId="7532073c76d86c59" providerId="LiveId" clId="{1FA78ACE-DEEC-4C28-AF08-D127384B1958}" dt="2020-10-27T17:46:35.895" v="3811" actId="478"/>
          <ac:spMkLst>
            <pc:docMk/>
            <pc:sldMk cId="3687409153" sldId="277"/>
            <ac:spMk id="20" creationId="{176CEF4A-48A6-4F35-83B2-3B3FEEDBD6D4}"/>
          </ac:spMkLst>
        </pc:spChg>
        <pc:spChg chg="del">
          <ac:chgData name="Valerio Pellegrini" userId="7532073c76d86c59" providerId="LiveId" clId="{1FA78ACE-DEEC-4C28-AF08-D127384B1958}" dt="2020-10-27T17:46:49.432" v="3815" actId="478"/>
          <ac:spMkLst>
            <pc:docMk/>
            <pc:sldMk cId="3687409153" sldId="277"/>
            <ac:spMk id="22" creationId="{9F69F3BC-EBF0-4C3A-93B9-F1F362D1AF30}"/>
          </ac:spMkLst>
        </pc:spChg>
        <pc:spChg chg="del">
          <ac:chgData name="Valerio Pellegrini" userId="7532073c76d86c59" providerId="LiveId" clId="{1FA78ACE-DEEC-4C28-AF08-D127384B1958}" dt="2020-10-27T17:46:33.395" v="3810" actId="478"/>
          <ac:spMkLst>
            <pc:docMk/>
            <pc:sldMk cId="3687409153" sldId="277"/>
            <ac:spMk id="24" creationId="{68B0DB2A-1555-4A51-9449-25A97080D2C9}"/>
          </ac:spMkLst>
        </pc:spChg>
        <pc:spChg chg="add mod">
          <ac:chgData name="Valerio Pellegrini" userId="7532073c76d86c59" providerId="LiveId" clId="{1FA78ACE-DEEC-4C28-AF08-D127384B1958}" dt="2020-10-27T18:03:20.254" v="4056" actId="207"/>
          <ac:spMkLst>
            <pc:docMk/>
            <pc:sldMk cId="3687409153" sldId="277"/>
            <ac:spMk id="25" creationId="{17399CCA-F32B-42BE-849C-50E6BA5BA7A0}"/>
          </ac:spMkLst>
        </pc:spChg>
        <pc:spChg chg="add mod">
          <ac:chgData name="Valerio Pellegrini" userId="7532073c76d86c59" providerId="LiveId" clId="{1FA78ACE-DEEC-4C28-AF08-D127384B1958}" dt="2020-10-27T18:03:39.915" v="4059" actId="208"/>
          <ac:spMkLst>
            <pc:docMk/>
            <pc:sldMk cId="3687409153" sldId="277"/>
            <ac:spMk id="27" creationId="{FA052EAB-036C-4EA1-A8A0-A00541A13884}"/>
          </ac:spMkLst>
        </pc:spChg>
        <pc:spChg chg="add mod">
          <ac:chgData name="Valerio Pellegrini" userId="7532073c76d86c59" providerId="LiveId" clId="{1FA78ACE-DEEC-4C28-AF08-D127384B1958}" dt="2020-10-27T18:03:55.463" v="4062" actId="207"/>
          <ac:spMkLst>
            <pc:docMk/>
            <pc:sldMk cId="3687409153" sldId="277"/>
            <ac:spMk id="28" creationId="{08BE9B74-C870-4BF4-B537-CC067488B553}"/>
          </ac:spMkLst>
        </pc:spChg>
        <pc:picChg chg="add del mod">
          <ac:chgData name="Valerio Pellegrini" userId="7532073c76d86c59" providerId="LiveId" clId="{1FA78ACE-DEEC-4C28-AF08-D127384B1958}" dt="2020-10-27T17:43:57.603" v="3801"/>
          <ac:picMkLst>
            <pc:docMk/>
            <pc:sldMk cId="3687409153" sldId="277"/>
            <ac:picMk id="4" creationId="{A9DCC951-CA05-4881-8C3C-2A19B0E62690}"/>
          </ac:picMkLst>
        </pc:picChg>
        <pc:picChg chg="add del">
          <ac:chgData name="Valerio Pellegrini" userId="7532073c76d86c59" providerId="LiveId" clId="{1FA78ACE-DEEC-4C28-AF08-D127384B1958}" dt="2020-10-27T17:44:31.362" v="3808" actId="478"/>
          <ac:picMkLst>
            <pc:docMk/>
            <pc:sldMk cId="3687409153" sldId="277"/>
            <ac:picMk id="5" creationId="{89AD2970-5CF9-4EFA-83DE-3A4314C06BB6}"/>
          </ac:picMkLst>
        </pc:picChg>
        <pc:picChg chg="add mod">
          <ac:chgData name="Valerio Pellegrini" userId="7532073c76d86c59" providerId="LiveId" clId="{1FA78ACE-DEEC-4C28-AF08-D127384B1958}" dt="2020-10-27T17:59:48.758" v="3969" actId="1076"/>
          <ac:picMkLst>
            <pc:docMk/>
            <pc:sldMk cId="3687409153" sldId="277"/>
            <ac:picMk id="8" creationId="{969DC46F-1678-4618-91CD-109B71C3F697}"/>
          </ac:picMkLst>
        </pc:picChg>
        <pc:picChg chg="add mod">
          <ac:chgData name="Valerio Pellegrini" userId="7532073c76d86c59" providerId="LiveId" clId="{1FA78ACE-DEEC-4C28-AF08-D127384B1958}" dt="2020-10-27T18:00:13.442" v="3974" actId="1076"/>
          <ac:picMkLst>
            <pc:docMk/>
            <pc:sldMk cId="3687409153" sldId="277"/>
            <ac:picMk id="15" creationId="{A685F8B0-F87F-419D-8A5A-DE7344C453B7}"/>
          </ac:picMkLst>
        </pc:pic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17" creationId="{541F35CB-B520-411A-9CBB-D092F737248F}"/>
          </ac:cxnSpMkLst>
        </pc:cxnChg>
        <pc:cxnChg chg="add mod">
          <ac:chgData name="Valerio Pellegrini" userId="7532073c76d86c59" providerId="LiveId" clId="{1FA78ACE-DEEC-4C28-AF08-D127384B1958}" dt="2020-10-27T18:36:07.056" v="4261" actId="1076"/>
          <ac:cxnSpMkLst>
            <pc:docMk/>
            <pc:sldMk cId="3687409153" sldId="277"/>
            <ac:cxnSpMk id="21" creationId="{C68C1B07-61EF-4363-91DC-65E5A4054486}"/>
          </ac:cxnSpMkLst>
        </pc:cxn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26" creationId="{7C552700-87AD-42B7-AABD-52ADAD3957FA}"/>
          </ac:cxnSpMkLst>
        </pc:cxn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29" creationId="{CB57A165-E94D-4785-8AC9-58EBDA4F8BE9}"/>
          </ac:cxnSpMkLst>
        </pc:cxnChg>
        <pc:cxnChg chg="del mod">
          <ac:chgData name="Valerio Pellegrini" userId="7532073c76d86c59" providerId="LiveId" clId="{1FA78ACE-DEEC-4C28-AF08-D127384B1958}" dt="2020-10-27T17:46:46.521" v="3814" actId="478"/>
          <ac:cxnSpMkLst>
            <pc:docMk/>
            <pc:sldMk cId="3687409153" sldId="277"/>
            <ac:cxnSpMk id="31" creationId="{A836FB4E-5AFF-4D55-89CD-5C34D9FEADDA}"/>
          </ac:cxnSpMkLst>
        </pc:cxnChg>
      </pc:sldChg>
      <pc:sldChg chg="addSp delSp modSp add mod delAnim">
        <pc:chgData name="Valerio Pellegrini" userId="7532073c76d86c59" providerId="LiveId" clId="{1FA78ACE-DEEC-4C28-AF08-D127384B1958}" dt="2020-10-27T18:34:00.422" v="4211" actId="1076"/>
        <pc:sldMkLst>
          <pc:docMk/>
          <pc:sldMk cId="1732545501" sldId="278"/>
        </pc:sldMkLst>
        <pc:spChg chg="add mod">
          <ac:chgData name="Valerio Pellegrini" userId="7532073c76d86c59" providerId="LiveId" clId="{1FA78ACE-DEEC-4C28-AF08-D127384B1958}" dt="2020-10-27T18:33:07.841" v="4204" actId="113"/>
          <ac:spMkLst>
            <pc:docMk/>
            <pc:sldMk cId="1732545501" sldId="278"/>
            <ac:spMk id="3" creationId="{60F1812C-D81F-4956-8877-78E8123D5ABD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16" creationId="{ABC816FD-5FA9-4414-81A1-3B75DF58EF01}"/>
          </ac:spMkLst>
        </pc:spChg>
        <pc:spChg chg="del">
          <ac:chgData name="Valerio Pellegrini" userId="7532073c76d86c59" providerId="LiveId" clId="{1FA78ACE-DEEC-4C28-AF08-D127384B1958}" dt="2020-10-27T18:08:18.346" v="4070" actId="478"/>
          <ac:spMkLst>
            <pc:docMk/>
            <pc:sldMk cId="1732545501" sldId="278"/>
            <ac:spMk id="18" creationId="{6E14BCC5-553F-481B-B7F6-ECC204816D9B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25" creationId="{17399CCA-F32B-42BE-849C-50E6BA5BA7A0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27" creationId="{FA052EAB-036C-4EA1-A8A0-A00541A13884}"/>
          </ac:spMkLst>
        </pc:spChg>
        <pc:spChg chg="del">
          <ac:chgData name="Valerio Pellegrini" userId="7532073c76d86c59" providerId="LiveId" clId="{1FA78ACE-DEEC-4C28-AF08-D127384B1958}" dt="2020-10-27T18:08:21.342" v="4071" actId="478"/>
          <ac:spMkLst>
            <pc:docMk/>
            <pc:sldMk cId="1732545501" sldId="278"/>
            <ac:spMk id="28" creationId="{08BE9B74-C870-4BF4-B537-CC067488B553}"/>
          </ac:spMkLst>
        </pc:spChg>
        <pc:picChg chg="add mod">
          <ac:chgData name="Valerio Pellegrini" userId="7532073c76d86c59" providerId="LiveId" clId="{1FA78ACE-DEEC-4C28-AF08-D127384B1958}" dt="2020-10-27T18:34:00.422" v="4211" actId="1076"/>
          <ac:picMkLst>
            <pc:docMk/>
            <pc:sldMk cId="1732545501" sldId="278"/>
            <ac:picMk id="5" creationId="{4B17A0CD-A85D-4DF3-8769-11C5E4724E92}"/>
          </ac:picMkLst>
        </pc:picChg>
        <pc:picChg chg="del">
          <ac:chgData name="Valerio Pellegrini" userId="7532073c76d86c59" providerId="LiveId" clId="{1FA78ACE-DEEC-4C28-AF08-D127384B1958}" dt="2020-10-27T18:08:08.976" v="4068" actId="478"/>
          <ac:picMkLst>
            <pc:docMk/>
            <pc:sldMk cId="1732545501" sldId="278"/>
            <ac:picMk id="8" creationId="{969DC46F-1678-4618-91CD-109B71C3F697}"/>
          </ac:picMkLst>
        </pc:picChg>
        <pc:picChg chg="del">
          <ac:chgData name="Valerio Pellegrini" userId="7532073c76d86c59" providerId="LiveId" clId="{1FA78ACE-DEEC-4C28-AF08-D127384B1958}" dt="2020-10-27T18:08:23.915" v="4072" actId="478"/>
          <ac:picMkLst>
            <pc:docMk/>
            <pc:sldMk cId="1732545501" sldId="278"/>
            <ac:picMk id="15" creationId="{A685F8B0-F87F-419D-8A5A-DE7344C453B7}"/>
          </ac:picMkLst>
        </pc:picChg>
        <pc:cxnChg chg="del mod">
          <ac:chgData name="Valerio Pellegrini" userId="7532073c76d86c59" providerId="LiveId" clId="{1FA78ACE-DEEC-4C28-AF08-D127384B1958}" dt="2020-10-27T18:08:12.365" v="4069" actId="478"/>
          <ac:cxnSpMkLst>
            <pc:docMk/>
            <pc:sldMk cId="1732545501" sldId="278"/>
            <ac:cxnSpMk id="21" creationId="{C68C1B07-61EF-4363-91DC-65E5A4054486}"/>
          </ac:cxnSpMkLst>
        </pc:cxnChg>
      </pc:sldChg>
      <pc:sldChg chg="new del">
        <pc:chgData name="Valerio Pellegrini" userId="7532073c76d86c59" providerId="LiveId" clId="{1FA78ACE-DEEC-4C28-AF08-D127384B1958}" dt="2020-10-27T18:08:01.254" v="4066" actId="680"/>
        <pc:sldMkLst>
          <pc:docMk/>
          <pc:sldMk cId="2428934988" sldId="278"/>
        </pc:sldMkLst>
      </pc:sldChg>
      <pc:sldChg chg="addSp delSp modSp add mod modAnim">
        <pc:chgData name="Valerio Pellegrini" userId="7532073c76d86c59" providerId="LiveId" clId="{1FA78ACE-DEEC-4C28-AF08-D127384B1958}" dt="2020-10-27T19:31:09.605" v="4820" actId="20577"/>
        <pc:sldMkLst>
          <pc:docMk/>
          <pc:sldMk cId="3400975583" sldId="279"/>
        </pc:sldMkLst>
        <pc:spChg chg="mod">
          <ac:chgData name="Valerio Pellegrini" userId="7532073c76d86c59" providerId="LiveId" clId="{1FA78ACE-DEEC-4C28-AF08-D127384B1958}" dt="2020-10-27T19:31:09.605" v="4820" actId="20577"/>
          <ac:spMkLst>
            <pc:docMk/>
            <pc:sldMk cId="3400975583" sldId="279"/>
            <ac:spMk id="3" creationId="{60F1812C-D81F-4956-8877-78E8123D5ABD}"/>
          </ac:spMkLst>
        </pc:spChg>
        <pc:spChg chg="add mod">
          <ac:chgData name="Valerio Pellegrini" userId="7532073c76d86c59" providerId="LiveId" clId="{1FA78ACE-DEEC-4C28-AF08-D127384B1958}" dt="2020-10-27T18:51:29.564" v="4387" actId="14100"/>
          <ac:spMkLst>
            <pc:docMk/>
            <pc:sldMk cId="3400975583" sldId="279"/>
            <ac:spMk id="9" creationId="{D9D5EA65-FE0C-4232-9093-1D7DB314D67C}"/>
          </ac:spMkLst>
        </pc:spChg>
        <pc:spChg chg="add mod">
          <ac:chgData name="Valerio Pellegrini" userId="7532073c76d86c59" providerId="LiveId" clId="{1FA78ACE-DEEC-4C28-AF08-D127384B1958}" dt="2020-10-27T18:51:49.028" v="4390" actId="14100"/>
          <ac:spMkLst>
            <pc:docMk/>
            <pc:sldMk cId="3400975583" sldId="279"/>
            <ac:spMk id="11" creationId="{8FEED54D-2A1E-439A-86DB-8DAE9FE31D79}"/>
          </ac:spMkLst>
        </pc:spChg>
        <pc:spChg chg="add mod">
          <ac:chgData name="Valerio Pellegrini" userId="7532073c76d86c59" providerId="LiveId" clId="{1FA78ACE-DEEC-4C28-AF08-D127384B1958}" dt="2020-10-27T18:52:31.654" v="4397" actId="14100"/>
          <ac:spMkLst>
            <pc:docMk/>
            <pc:sldMk cId="3400975583" sldId="279"/>
            <ac:spMk id="12" creationId="{BE892F9E-FBFC-448B-8672-8F09F07E2E45}"/>
          </ac:spMkLst>
        </pc:spChg>
        <pc:spChg chg="add mod">
          <ac:chgData name="Valerio Pellegrini" userId="7532073c76d86c59" providerId="LiveId" clId="{1FA78ACE-DEEC-4C28-AF08-D127384B1958}" dt="2020-10-27T18:52:19.411" v="4396" actId="207"/>
          <ac:spMkLst>
            <pc:docMk/>
            <pc:sldMk cId="3400975583" sldId="279"/>
            <ac:spMk id="13" creationId="{96120EBE-1EE7-4A10-8578-B751B63AFA60}"/>
          </ac:spMkLst>
        </pc:spChg>
        <pc:spChg chg="add mod">
          <ac:chgData name="Valerio Pellegrini" userId="7532073c76d86c59" providerId="LiveId" clId="{1FA78ACE-DEEC-4C28-AF08-D127384B1958}" dt="2020-10-27T18:55:32.206" v="4578" actId="1582"/>
          <ac:spMkLst>
            <pc:docMk/>
            <pc:sldMk cId="3400975583" sldId="279"/>
            <ac:spMk id="14" creationId="{7818E872-AE44-466D-B5C9-D9F75761D4DB}"/>
          </ac:spMkLst>
        </pc:spChg>
        <pc:picChg chg="del">
          <ac:chgData name="Valerio Pellegrini" userId="7532073c76d86c59" providerId="LiveId" clId="{1FA78ACE-DEEC-4C28-AF08-D127384B1958}" dt="2020-10-27T18:38:27.148" v="4266" actId="478"/>
          <ac:picMkLst>
            <pc:docMk/>
            <pc:sldMk cId="3400975583" sldId="279"/>
            <ac:picMk id="5" creationId="{4B17A0CD-A85D-4DF3-8769-11C5E4724E92}"/>
          </ac:picMkLst>
        </pc:picChg>
        <pc:picChg chg="add del mod">
          <ac:chgData name="Valerio Pellegrini" userId="7532073c76d86c59" providerId="LiveId" clId="{1FA78ACE-DEEC-4C28-AF08-D127384B1958}" dt="2020-10-27T18:44:40.721" v="4363" actId="21"/>
          <ac:picMkLst>
            <pc:docMk/>
            <pc:sldMk cId="3400975583" sldId="279"/>
            <ac:picMk id="6" creationId="{35EEF70C-D447-4936-B050-227633221204}"/>
          </ac:picMkLst>
        </pc:picChg>
        <pc:picChg chg="add mod">
          <ac:chgData name="Valerio Pellegrini" userId="7532073c76d86c59" providerId="LiveId" clId="{1FA78ACE-DEEC-4C28-AF08-D127384B1958}" dt="2020-10-27T18:50:17.380" v="4383" actId="14100"/>
          <ac:picMkLst>
            <pc:docMk/>
            <pc:sldMk cId="3400975583" sldId="279"/>
            <ac:picMk id="8" creationId="{CD537B4B-1E68-46E9-8CD2-46FAC9BB721A}"/>
          </ac:picMkLst>
        </pc:picChg>
      </pc:sldChg>
      <pc:sldChg chg="new del">
        <pc:chgData name="Valerio Pellegrini" userId="7532073c76d86c59" providerId="LiveId" clId="{1FA78ACE-DEEC-4C28-AF08-D127384B1958}" dt="2020-10-27T18:56:10.007" v="4581" actId="47"/>
        <pc:sldMkLst>
          <pc:docMk/>
          <pc:sldMk cId="606166401" sldId="280"/>
        </pc:sldMkLst>
      </pc:sldChg>
      <pc:sldChg chg="addSp delSp modSp add mod delAnim modAnim">
        <pc:chgData name="Valerio Pellegrini" userId="7532073c76d86c59" providerId="LiveId" clId="{1FA78ACE-DEEC-4C28-AF08-D127384B1958}" dt="2020-10-28T09:23:22.476" v="4904"/>
        <pc:sldMkLst>
          <pc:docMk/>
          <pc:sldMk cId="4074084369" sldId="281"/>
        </pc:sldMkLst>
        <pc:spChg chg="mod">
          <ac:chgData name="Valerio Pellegrini" userId="7532073c76d86c59" providerId="LiveId" clId="{1FA78ACE-DEEC-4C28-AF08-D127384B1958}" dt="2020-10-27T19:11:09.077" v="4671" actId="1076"/>
          <ac:spMkLst>
            <pc:docMk/>
            <pc:sldMk cId="4074084369" sldId="281"/>
            <ac:spMk id="3" creationId="{60F1812C-D81F-4956-8877-78E8123D5ABD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9" creationId="{D9D5EA65-FE0C-4232-9093-1D7DB314D67C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1" creationId="{8FEED54D-2A1E-439A-86DB-8DAE9FE31D79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2" creationId="{BE892F9E-FBFC-448B-8672-8F09F07E2E45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3" creationId="{96120EBE-1EE7-4A10-8578-B751B63AFA60}"/>
          </ac:spMkLst>
        </pc:spChg>
        <pc:spChg chg="del">
          <ac:chgData name="Valerio Pellegrini" userId="7532073c76d86c59" providerId="LiveId" clId="{1FA78ACE-DEEC-4C28-AF08-D127384B1958}" dt="2020-10-27T19:03:40.205" v="4582" actId="478"/>
          <ac:spMkLst>
            <pc:docMk/>
            <pc:sldMk cId="4074084369" sldId="281"/>
            <ac:spMk id="14" creationId="{7818E872-AE44-466D-B5C9-D9F75761D4DB}"/>
          </ac:spMkLst>
        </pc:spChg>
        <pc:spChg chg="add mod">
          <ac:chgData name="Valerio Pellegrini" userId="7532073c76d86c59" providerId="LiveId" clId="{1FA78ACE-DEEC-4C28-AF08-D127384B1958}" dt="2020-10-27T19:07:31.195" v="4643" actId="14100"/>
          <ac:spMkLst>
            <pc:docMk/>
            <pc:sldMk cId="4074084369" sldId="281"/>
            <ac:spMk id="18" creationId="{2E0B0388-86A8-406B-8C60-D4D0854FB0F9}"/>
          </ac:spMkLst>
        </pc:spChg>
        <pc:spChg chg="add mod">
          <ac:chgData name="Valerio Pellegrini" userId="7532073c76d86c59" providerId="LiveId" clId="{1FA78ACE-DEEC-4C28-AF08-D127384B1958}" dt="2020-10-27T19:07:44.308" v="4646" actId="207"/>
          <ac:spMkLst>
            <pc:docMk/>
            <pc:sldMk cId="4074084369" sldId="281"/>
            <ac:spMk id="19" creationId="{51D00084-7E47-41F9-9770-8709A973BA45}"/>
          </ac:spMkLst>
        </pc:spChg>
        <pc:spChg chg="add mod">
          <ac:chgData name="Valerio Pellegrini" userId="7532073c76d86c59" providerId="LiveId" clId="{1FA78ACE-DEEC-4C28-AF08-D127384B1958}" dt="2020-10-27T19:08:01.951" v="4650" actId="14100"/>
          <ac:spMkLst>
            <pc:docMk/>
            <pc:sldMk cId="4074084369" sldId="281"/>
            <ac:spMk id="20" creationId="{9B7B4D84-2FCA-4654-AFFE-07B34AC7C0FF}"/>
          </ac:spMkLst>
        </pc:spChg>
        <pc:spChg chg="add mod">
          <ac:chgData name="Valerio Pellegrini" userId="7532073c76d86c59" providerId="LiveId" clId="{1FA78ACE-DEEC-4C28-AF08-D127384B1958}" dt="2020-10-27T19:08:54.260" v="4654" actId="207"/>
          <ac:spMkLst>
            <pc:docMk/>
            <pc:sldMk cId="4074084369" sldId="281"/>
            <ac:spMk id="21" creationId="{2A853B82-5AAB-4751-B47B-0C34B4FE444D}"/>
          </ac:spMkLst>
        </pc:spChg>
        <pc:spChg chg="add mod">
          <ac:chgData name="Valerio Pellegrini" userId="7532073c76d86c59" providerId="LiveId" clId="{1FA78ACE-DEEC-4C28-AF08-D127384B1958}" dt="2020-10-27T19:09:11.692" v="4657" actId="207"/>
          <ac:spMkLst>
            <pc:docMk/>
            <pc:sldMk cId="4074084369" sldId="281"/>
            <ac:spMk id="22" creationId="{31BBFEE3-82C7-455A-8569-AEB818A6FC62}"/>
          </ac:spMkLst>
        </pc:spChg>
        <pc:spChg chg="add mod">
          <ac:chgData name="Valerio Pellegrini" userId="7532073c76d86c59" providerId="LiveId" clId="{1FA78ACE-DEEC-4C28-AF08-D127384B1958}" dt="2020-10-27T19:09:44.572" v="4663" actId="14100"/>
          <ac:spMkLst>
            <pc:docMk/>
            <pc:sldMk cId="4074084369" sldId="281"/>
            <ac:spMk id="23" creationId="{456461F1-A441-4BE6-86AE-323063B74D7B}"/>
          </ac:spMkLst>
        </pc:spChg>
        <pc:spChg chg="add mod">
          <ac:chgData name="Valerio Pellegrini" userId="7532073c76d86c59" providerId="LiveId" clId="{1FA78ACE-DEEC-4C28-AF08-D127384B1958}" dt="2020-10-27T19:09:58.037" v="4666" actId="208"/>
          <ac:spMkLst>
            <pc:docMk/>
            <pc:sldMk cId="4074084369" sldId="281"/>
            <ac:spMk id="24" creationId="{A2CDF0C7-5F4C-42F3-B488-BAA538925512}"/>
          </ac:spMkLst>
        </pc:spChg>
        <pc:spChg chg="add mod">
          <ac:chgData name="Valerio Pellegrini" userId="7532073c76d86c59" providerId="LiveId" clId="{1FA78ACE-DEEC-4C28-AF08-D127384B1958}" dt="2020-10-27T19:12:27.809" v="4675" actId="207"/>
          <ac:spMkLst>
            <pc:docMk/>
            <pc:sldMk cId="4074084369" sldId="281"/>
            <ac:spMk id="25" creationId="{C042C5ED-A57A-4201-818F-AAB8BA80BFB5}"/>
          </ac:spMkLst>
        </pc:spChg>
        <pc:spChg chg="add mod">
          <ac:chgData name="Valerio Pellegrini" userId="7532073c76d86c59" providerId="LiveId" clId="{1FA78ACE-DEEC-4C28-AF08-D127384B1958}" dt="2020-10-28T09:20:52.298" v="4891" actId="14100"/>
          <ac:spMkLst>
            <pc:docMk/>
            <pc:sldMk cId="4074084369" sldId="281"/>
            <ac:spMk id="26" creationId="{20FDA65D-164B-4BB5-9159-DC44D1311585}"/>
          </ac:spMkLst>
        </pc:spChg>
        <pc:spChg chg="add mod">
          <ac:chgData name="Valerio Pellegrini" userId="7532073c76d86c59" providerId="LiveId" clId="{1FA78ACE-DEEC-4C28-AF08-D127384B1958}" dt="2020-10-27T19:13:34.630" v="4681" actId="207"/>
          <ac:spMkLst>
            <pc:docMk/>
            <pc:sldMk cId="4074084369" sldId="281"/>
            <ac:spMk id="27" creationId="{458C9C79-AB81-4957-99B0-B11409E6E7BC}"/>
          </ac:spMkLst>
        </pc:spChg>
        <pc:spChg chg="add mod">
          <ac:chgData name="Valerio Pellegrini" userId="7532073c76d86c59" providerId="LiveId" clId="{1FA78ACE-DEEC-4C28-AF08-D127384B1958}" dt="2020-10-27T19:13:52.819" v="4684" actId="207"/>
          <ac:spMkLst>
            <pc:docMk/>
            <pc:sldMk cId="4074084369" sldId="281"/>
            <ac:spMk id="28" creationId="{F547F69F-71A4-423C-A403-38B72F35CB75}"/>
          </ac:spMkLst>
        </pc:spChg>
        <pc:spChg chg="add mod">
          <ac:chgData name="Valerio Pellegrini" userId="7532073c76d86c59" providerId="LiveId" clId="{1FA78ACE-DEEC-4C28-AF08-D127384B1958}" dt="2020-10-28T09:19:52.052" v="4886" actId="1076"/>
          <ac:spMkLst>
            <pc:docMk/>
            <pc:sldMk cId="4074084369" sldId="281"/>
            <ac:spMk id="29" creationId="{314CE98B-F99D-4823-89F3-63E50ABCE819}"/>
          </ac:spMkLst>
        </pc:spChg>
        <pc:spChg chg="add mod">
          <ac:chgData name="Valerio Pellegrini" userId="7532073c76d86c59" providerId="LiveId" clId="{1FA78ACE-DEEC-4C28-AF08-D127384B1958}" dt="2020-10-28T09:19:32.176" v="4883" actId="1076"/>
          <ac:spMkLst>
            <pc:docMk/>
            <pc:sldMk cId="4074084369" sldId="281"/>
            <ac:spMk id="31" creationId="{96C66C28-88D8-4517-91FD-B723C3DBFEC7}"/>
          </ac:spMkLst>
        </pc:spChg>
        <pc:spChg chg="add mod">
          <ac:chgData name="Valerio Pellegrini" userId="7532073c76d86c59" providerId="LiveId" clId="{1FA78ACE-DEEC-4C28-AF08-D127384B1958}" dt="2020-10-28T09:18:17.897" v="4850" actId="1076"/>
          <ac:spMkLst>
            <pc:docMk/>
            <pc:sldMk cId="4074084369" sldId="281"/>
            <ac:spMk id="33" creationId="{E37CDA04-F119-497E-8D18-41ACEB15C454}"/>
          </ac:spMkLst>
        </pc:spChg>
        <pc:spChg chg="add mod">
          <ac:chgData name="Valerio Pellegrini" userId="7532073c76d86c59" providerId="LiveId" clId="{1FA78ACE-DEEC-4C28-AF08-D127384B1958}" dt="2020-10-28T09:20:12.392" v="4889" actId="1076"/>
          <ac:spMkLst>
            <pc:docMk/>
            <pc:sldMk cId="4074084369" sldId="281"/>
            <ac:spMk id="36" creationId="{79B5F1FB-21A6-43E4-B8F1-C8F66D01DF87}"/>
          </ac:spMkLst>
        </pc:spChg>
        <pc:spChg chg="add mod">
          <ac:chgData name="Valerio Pellegrini" userId="7532073c76d86c59" providerId="LiveId" clId="{1FA78ACE-DEEC-4C28-AF08-D127384B1958}" dt="2020-10-28T09:20:06.392" v="4888" actId="1076"/>
          <ac:spMkLst>
            <pc:docMk/>
            <pc:sldMk cId="4074084369" sldId="281"/>
            <ac:spMk id="41" creationId="{A9AD1370-793D-4D5D-8A35-49A2461F2E82}"/>
          </ac:spMkLst>
        </pc:spChg>
        <pc:spChg chg="add mod">
          <ac:chgData name="Valerio Pellegrini" userId="7532073c76d86c59" providerId="LiveId" clId="{1FA78ACE-DEEC-4C28-AF08-D127384B1958}" dt="2020-10-28T09:21:29.796" v="4894" actId="208"/>
          <ac:spMkLst>
            <pc:docMk/>
            <pc:sldMk cId="4074084369" sldId="281"/>
            <ac:spMk id="47" creationId="{1716C4EF-52C7-4422-9266-AAC98DB07D5E}"/>
          </ac:spMkLst>
        </pc:spChg>
        <pc:spChg chg="add mod">
          <ac:chgData name="Valerio Pellegrini" userId="7532073c76d86c59" providerId="LiveId" clId="{1FA78ACE-DEEC-4C28-AF08-D127384B1958}" dt="2020-10-28T09:21:58.610" v="4897" actId="208"/>
          <ac:spMkLst>
            <pc:docMk/>
            <pc:sldMk cId="4074084369" sldId="281"/>
            <ac:spMk id="48" creationId="{2EFB7C2F-0716-4FAB-A23B-0893B2C3171F}"/>
          </ac:spMkLst>
        </pc:spChg>
        <pc:picChg chg="add mod">
          <ac:chgData name="Valerio Pellegrini" userId="7532073c76d86c59" providerId="LiveId" clId="{1FA78ACE-DEEC-4C28-AF08-D127384B1958}" dt="2020-10-27T19:06:02.382" v="4630" actId="14100"/>
          <ac:picMkLst>
            <pc:docMk/>
            <pc:sldMk cId="4074084369" sldId="281"/>
            <ac:picMk id="5" creationId="{BF29353D-400C-405B-9E8C-0725D6EE05B7}"/>
          </ac:picMkLst>
        </pc:picChg>
        <pc:picChg chg="add mod">
          <ac:chgData name="Valerio Pellegrini" userId="7532073c76d86c59" providerId="LiveId" clId="{1FA78ACE-DEEC-4C28-AF08-D127384B1958}" dt="2020-10-27T19:06:12.629" v="4632" actId="14100"/>
          <ac:picMkLst>
            <pc:docMk/>
            <pc:sldMk cId="4074084369" sldId="281"/>
            <ac:picMk id="7" creationId="{DA6446BB-6071-41A6-B626-D9CD68627E48}"/>
          </ac:picMkLst>
        </pc:picChg>
        <pc:picChg chg="del">
          <ac:chgData name="Valerio Pellegrini" userId="7532073c76d86c59" providerId="LiveId" clId="{1FA78ACE-DEEC-4C28-AF08-D127384B1958}" dt="2020-10-27T19:03:42.595" v="4583" actId="478"/>
          <ac:picMkLst>
            <pc:docMk/>
            <pc:sldMk cId="4074084369" sldId="281"/>
            <ac:picMk id="8" creationId="{CD537B4B-1E68-46E9-8CD2-46FAC9BB721A}"/>
          </ac:picMkLst>
        </pc:picChg>
        <pc:picChg chg="add mod">
          <ac:chgData name="Valerio Pellegrini" userId="7532073c76d86c59" providerId="LiveId" clId="{1FA78ACE-DEEC-4C28-AF08-D127384B1958}" dt="2020-10-27T19:06:32.729" v="4636" actId="14100"/>
          <ac:picMkLst>
            <pc:docMk/>
            <pc:sldMk cId="4074084369" sldId="281"/>
            <ac:picMk id="15" creationId="{86636E26-1E3B-4874-B84C-335C678360A2}"/>
          </ac:picMkLst>
        </pc:picChg>
        <pc:picChg chg="add mod">
          <ac:chgData name="Valerio Pellegrini" userId="7532073c76d86c59" providerId="LiveId" clId="{1FA78ACE-DEEC-4C28-AF08-D127384B1958}" dt="2020-10-27T19:12:09.381" v="4672" actId="1076"/>
          <ac:picMkLst>
            <pc:docMk/>
            <pc:sldMk cId="4074084369" sldId="281"/>
            <ac:picMk id="17" creationId="{D5AD390F-0C22-415D-B161-AC8ED1B5E0EF}"/>
          </ac:picMkLst>
        </pc:picChg>
        <pc:cxnChg chg="add mod">
          <ac:chgData name="Valerio Pellegrini" userId="7532073c76d86c59" providerId="LiveId" clId="{1FA78ACE-DEEC-4C28-AF08-D127384B1958}" dt="2020-10-28T09:18:17.897" v="4850" actId="1076"/>
          <ac:cxnSpMkLst>
            <pc:docMk/>
            <pc:sldMk cId="4074084369" sldId="281"/>
            <ac:cxnSpMk id="35" creationId="{78DACF90-59C2-46E2-9FD8-688DE6431F62}"/>
          </ac:cxnSpMkLst>
        </pc:cxnChg>
        <pc:cxnChg chg="add mod">
          <ac:chgData name="Valerio Pellegrini" userId="7532073c76d86c59" providerId="LiveId" clId="{1FA78ACE-DEEC-4C28-AF08-D127384B1958}" dt="2020-10-28T09:19:32.176" v="4883" actId="1076"/>
          <ac:cxnSpMkLst>
            <pc:docMk/>
            <pc:sldMk cId="4074084369" sldId="281"/>
            <ac:cxnSpMk id="37" creationId="{B3AC3D7C-52BA-4BF6-815C-4F543768D08A}"/>
          </ac:cxnSpMkLst>
        </pc:cxnChg>
        <pc:cxnChg chg="add mod">
          <ac:chgData name="Valerio Pellegrini" userId="7532073c76d86c59" providerId="LiveId" clId="{1FA78ACE-DEEC-4C28-AF08-D127384B1958}" dt="2020-10-28T09:20:52.298" v="4891" actId="14100"/>
          <ac:cxnSpMkLst>
            <pc:docMk/>
            <pc:sldMk cId="4074084369" sldId="281"/>
            <ac:cxnSpMk id="42" creationId="{B556F41C-4BD3-48F8-881E-80E57E3977FB}"/>
          </ac:cxnSpMkLst>
        </pc:cxnChg>
        <pc:cxnChg chg="add mod">
          <ac:chgData name="Valerio Pellegrini" userId="7532073c76d86c59" providerId="LiveId" clId="{1FA78ACE-DEEC-4C28-AF08-D127384B1958}" dt="2020-10-28T09:22:15.513" v="4900" actId="14100"/>
          <ac:cxnSpMkLst>
            <pc:docMk/>
            <pc:sldMk cId="4074084369" sldId="281"/>
            <ac:cxnSpMk id="49" creationId="{DD3656BF-5789-4412-9701-4F2057323687}"/>
          </ac:cxnSpMkLst>
        </pc:cxnChg>
        <pc:cxnChg chg="add mod">
          <ac:chgData name="Valerio Pellegrini" userId="7532073c76d86c59" providerId="LiveId" clId="{1FA78ACE-DEEC-4C28-AF08-D127384B1958}" dt="2020-10-28T09:22:33.425" v="4903" actId="14100"/>
          <ac:cxnSpMkLst>
            <pc:docMk/>
            <pc:sldMk cId="4074084369" sldId="281"/>
            <ac:cxnSpMk id="52" creationId="{02E27F6B-5106-4341-96EC-4B4FEFA9E7DA}"/>
          </ac:cxnSpMkLst>
        </pc:cxnChg>
      </pc:sldChg>
    </pc:docChg>
  </pc:docChgLst>
  <pc:docChgLst>
    <pc:chgData name="Valerio Pellegrini" userId="7532073c76d86c59" providerId="LiveId" clId="{004B4301-F0D1-4B55-A19F-DDE581DB92E7}"/>
    <pc:docChg chg="undo redo custSel addSld delSld modSld sldOrd">
      <pc:chgData name="Valerio Pellegrini" userId="7532073c76d86c59" providerId="LiveId" clId="{004B4301-F0D1-4B55-A19F-DDE581DB92E7}" dt="2020-11-09T21:50:13.240" v="6667"/>
      <pc:docMkLst>
        <pc:docMk/>
      </pc:docMkLst>
      <pc:sldChg chg="modSp mod">
        <pc:chgData name="Valerio Pellegrini" userId="7532073c76d86c59" providerId="LiveId" clId="{004B4301-F0D1-4B55-A19F-DDE581DB92E7}" dt="2020-11-09T21:23:13.691" v="6494" actId="20577"/>
        <pc:sldMkLst>
          <pc:docMk/>
          <pc:sldMk cId="1553358007" sldId="267"/>
        </pc:sldMkLst>
        <pc:spChg chg="mod">
          <ac:chgData name="Valerio Pellegrini" userId="7532073c76d86c59" providerId="LiveId" clId="{004B4301-F0D1-4B55-A19F-DDE581DB92E7}" dt="2020-11-07T17:22:29.916" v="27" actId="20577"/>
          <ac:spMkLst>
            <pc:docMk/>
            <pc:sldMk cId="1553358007" sldId="267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23:13.691" v="6494" actId="20577"/>
          <ac:spMkLst>
            <pc:docMk/>
            <pc:sldMk cId="1553358007" sldId="267"/>
            <ac:spMk id="3" creationId="{8977F4EB-41E8-4391-B39A-10B4D027370E}"/>
          </ac:spMkLst>
        </pc:spChg>
      </pc:sldChg>
      <pc:sldChg chg="addSp delSp modSp mod delAnim modAnim">
        <pc:chgData name="Valerio Pellegrini" userId="7532073c76d86c59" providerId="LiveId" clId="{004B4301-F0D1-4B55-A19F-DDE581DB92E7}" dt="2020-11-09T21:26:33.769" v="6505" actId="113"/>
        <pc:sldMkLst>
          <pc:docMk/>
          <pc:sldMk cId="4261631637" sldId="268"/>
        </pc:sldMkLst>
        <pc:spChg chg="mod">
          <ac:chgData name="Valerio Pellegrini" userId="7532073c76d86c59" providerId="LiveId" clId="{004B4301-F0D1-4B55-A19F-DDE581DB92E7}" dt="2020-11-08T22:23:39.069" v="1659"/>
          <ac:spMkLst>
            <pc:docMk/>
            <pc:sldMk cId="4261631637" sldId="268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26:33.769" v="6505" actId="113"/>
          <ac:spMkLst>
            <pc:docMk/>
            <pc:sldMk cId="4261631637" sldId="268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3:56:42.877" v="1977" actId="1582"/>
          <ac:spMkLst>
            <pc:docMk/>
            <pc:sldMk cId="4261631637" sldId="268"/>
            <ac:spMk id="4" creationId="{41251EEA-CB8D-4309-8CE4-983EC9C97309}"/>
          </ac:spMkLst>
        </pc:spChg>
        <pc:spChg chg="del">
          <ac:chgData name="Valerio Pellegrini" userId="7532073c76d86c59" providerId="LiveId" clId="{004B4301-F0D1-4B55-A19F-DDE581DB92E7}" dt="2020-11-08T22:14:53.134" v="1531" actId="478"/>
          <ac:spMkLst>
            <pc:docMk/>
            <pc:sldMk cId="4261631637" sldId="268"/>
            <ac:spMk id="4" creationId="{B7F04AE0-0BDA-4405-9E64-2322467BF713}"/>
          </ac:spMkLst>
        </pc:spChg>
        <pc:spChg chg="add mod">
          <ac:chgData name="Valerio Pellegrini" userId="7532073c76d86c59" providerId="LiveId" clId="{004B4301-F0D1-4B55-A19F-DDE581DB92E7}" dt="2020-11-09T13:57:01.775" v="1981" actId="1076"/>
          <ac:spMkLst>
            <pc:docMk/>
            <pc:sldMk cId="4261631637" sldId="268"/>
            <ac:spMk id="5" creationId="{A82E4350-3381-42CA-9E08-A661F463AA35}"/>
          </ac:spMkLst>
        </pc:spChg>
        <pc:spChg chg="del">
          <ac:chgData name="Valerio Pellegrini" userId="7532073c76d86c59" providerId="LiveId" clId="{004B4301-F0D1-4B55-A19F-DDE581DB92E7}" dt="2020-11-08T22:14:53.134" v="1531" actId="478"/>
          <ac:spMkLst>
            <pc:docMk/>
            <pc:sldMk cId="4261631637" sldId="268"/>
            <ac:spMk id="7" creationId="{016E5DD2-D628-4407-952E-CDC08FC56136}"/>
          </ac:spMkLst>
        </pc:spChg>
        <pc:spChg chg="add mod">
          <ac:chgData name="Valerio Pellegrini" userId="7532073c76d86c59" providerId="LiveId" clId="{004B4301-F0D1-4B55-A19F-DDE581DB92E7}" dt="2020-11-09T13:57:11.234" v="1983" actId="1076"/>
          <ac:spMkLst>
            <pc:docMk/>
            <pc:sldMk cId="4261631637" sldId="268"/>
            <ac:spMk id="7" creationId="{115E103D-AB6A-4B87-BC0A-3A541ACB5B00}"/>
          </ac:spMkLst>
        </pc:spChg>
        <pc:spChg chg="del">
          <ac:chgData name="Valerio Pellegrini" userId="7532073c76d86c59" providerId="LiveId" clId="{004B4301-F0D1-4B55-A19F-DDE581DB92E7}" dt="2020-11-08T22:14:53.134" v="1531" actId="478"/>
          <ac:spMkLst>
            <pc:docMk/>
            <pc:sldMk cId="4261631637" sldId="268"/>
            <ac:spMk id="9" creationId="{3241AA21-B5BA-4F95-AE2B-915607446BA0}"/>
          </ac:spMkLst>
        </pc:spChg>
        <pc:picChg chg="del">
          <ac:chgData name="Valerio Pellegrini" userId="7532073c76d86c59" providerId="LiveId" clId="{004B4301-F0D1-4B55-A19F-DDE581DB92E7}" dt="2020-11-08T22:14:47.019" v="1530" actId="478"/>
          <ac:picMkLst>
            <pc:docMk/>
            <pc:sldMk cId="4261631637" sldId="268"/>
            <ac:picMk id="5" creationId="{46F53464-FC58-482E-B4D2-0A06BDBFB01B}"/>
          </ac:picMkLst>
        </pc:picChg>
        <pc:picChg chg="add mod">
          <ac:chgData name="Valerio Pellegrini" userId="7532073c76d86c59" providerId="LiveId" clId="{004B4301-F0D1-4B55-A19F-DDE581DB92E7}" dt="2020-11-09T13:56:54.714" v="1980" actId="1076"/>
          <ac:picMkLst>
            <pc:docMk/>
            <pc:sldMk cId="4261631637" sldId="268"/>
            <ac:picMk id="8" creationId="{20CD0749-13FC-4DCC-9C55-2A4301EFABCB}"/>
          </ac:picMkLst>
        </pc:picChg>
      </pc:sldChg>
      <pc:sldChg chg="addSp delSp modSp mod delAnim modAnim">
        <pc:chgData name="Valerio Pellegrini" userId="7532073c76d86c59" providerId="LiveId" clId="{004B4301-F0D1-4B55-A19F-DDE581DB92E7}" dt="2020-11-09T15:23:51.660" v="3125" actId="6549"/>
        <pc:sldMkLst>
          <pc:docMk/>
          <pc:sldMk cId="452396093" sldId="269"/>
        </pc:sldMkLst>
        <pc:spChg chg="mod">
          <ac:chgData name="Valerio Pellegrini" userId="7532073c76d86c59" providerId="LiveId" clId="{004B4301-F0D1-4B55-A19F-DDE581DB92E7}" dt="2020-11-09T13:27:12.752" v="1693"/>
          <ac:spMkLst>
            <pc:docMk/>
            <pc:sldMk cId="452396093" sldId="269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14:54:54.787" v="2934" actId="20577"/>
          <ac:spMkLst>
            <pc:docMk/>
            <pc:sldMk cId="452396093" sldId="269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3:28:17.644" v="1695" actId="478"/>
          <ac:spMkLst>
            <pc:docMk/>
            <pc:sldMk cId="452396093" sldId="269"/>
            <ac:spMk id="9" creationId="{3B0465BF-B566-45C5-8E16-161EC937B49B}"/>
          </ac:spMkLst>
        </pc:spChg>
        <pc:spChg chg="del">
          <ac:chgData name="Valerio Pellegrini" userId="7532073c76d86c59" providerId="LiveId" clId="{004B4301-F0D1-4B55-A19F-DDE581DB92E7}" dt="2020-11-09T13:28:17.644" v="1695" actId="478"/>
          <ac:spMkLst>
            <pc:docMk/>
            <pc:sldMk cId="452396093" sldId="269"/>
            <ac:spMk id="10" creationId="{9BD5C860-61F7-4B5B-B65F-847593C88BFC}"/>
          </ac:spMkLst>
        </pc:spChg>
        <pc:spChg chg="del">
          <ac:chgData name="Valerio Pellegrini" userId="7532073c76d86c59" providerId="LiveId" clId="{004B4301-F0D1-4B55-A19F-DDE581DB92E7}" dt="2020-11-09T13:28:24.199" v="1697" actId="478"/>
          <ac:spMkLst>
            <pc:docMk/>
            <pc:sldMk cId="452396093" sldId="269"/>
            <ac:spMk id="11" creationId="{D3636F32-8182-4987-BF20-9A80D7C722F1}"/>
          </ac:spMkLst>
        </pc:spChg>
        <pc:spChg chg="add mod">
          <ac:chgData name="Valerio Pellegrini" userId="7532073c76d86c59" providerId="LiveId" clId="{004B4301-F0D1-4B55-A19F-DDE581DB92E7}" dt="2020-11-09T13:47:38.475" v="1831" actId="1038"/>
          <ac:spMkLst>
            <pc:docMk/>
            <pc:sldMk cId="452396093" sldId="269"/>
            <ac:spMk id="15" creationId="{0680EC97-6D9F-4FB5-B138-9A7787E7F331}"/>
          </ac:spMkLst>
        </pc:spChg>
        <pc:spChg chg="add mod">
          <ac:chgData name="Valerio Pellegrini" userId="7532073c76d86c59" providerId="LiveId" clId="{004B4301-F0D1-4B55-A19F-DDE581DB92E7}" dt="2020-11-09T13:47:38.475" v="1831" actId="1038"/>
          <ac:spMkLst>
            <pc:docMk/>
            <pc:sldMk cId="452396093" sldId="269"/>
            <ac:spMk id="16" creationId="{A3A0EBE5-14FB-44F6-84EE-770129DA6FD9}"/>
          </ac:spMkLst>
        </pc:spChg>
        <pc:spChg chg="add mod">
          <ac:chgData name="Valerio Pellegrini" userId="7532073c76d86c59" providerId="LiveId" clId="{004B4301-F0D1-4B55-A19F-DDE581DB92E7}" dt="2020-11-09T13:47:38.475" v="1831" actId="1038"/>
          <ac:spMkLst>
            <pc:docMk/>
            <pc:sldMk cId="452396093" sldId="269"/>
            <ac:spMk id="18" creationId="{4C788F0E-9E37-46B6-8A2D-D327861850C7}"/>
          </ac:spMkLst>
        </pc:spChg>
        <pc:spChg chg="add mod">
          <ac:chgData name="Valerio Pellegrini" userId="7532073c76d86c59" providerId="LiveId" clId="{004B4301-F0D1-4B55-A19F-DDE581DB92E7}" dt="2020-11-09T15:23:51.660" v="3125" actId="6549"/>
          <ac:spMkLst>
            <pc:docMk/>
            <pc:sldMk cId="452396093" sldId="269"/>
            <ac:spMk id="19" creationId="{0635C28A-5F43-4002-8B58-D2EB44A7D1E1}"/>
          </ac:spMkLst>
        </pc:spChg>
        <pc:spChg chg="add mod">
          <ac:chgData name="Valerio Pellegrini" userId="7532073c76d86c59" providerId="LiveId" clId="{004B4301-F0D1-4B55-A19F-DDE581DB92E7}" dt="2020-11-09T13:54:53.649" v="1970" actId="1036"/>
          <ac:spMkLst>
            <pc:docMk/>
            <pc:sldMk cId="452396093" sldId="269"/>
            <ac:spMk id="21" creationId="{4605C583-1F2F-4B96-A106-386D09ADF6C0}"/>
          </ac:spMkLst>
        </pc:spChg>
        <pc:spChg chg="add mod">
          <ac:chgData name="Valerio Pellegrini" userId="7532073c76d86c59" providerId="LiveId" clId="{004B4301-F0D1-4B55-A19F-DDE581DB92E7}" dt="2020-11-09T13:54:53.649" v="1970" actId="1036"/>
          <ac:spMkLst>
            <pc:docMk/>
            <pc:sldMk cId="452396093" sldId="269"/>
            <ac:spMk id="23" creationId="{299EAE21-B705-46A1-8571-589BDD766EBE}"/>
          </ac:spMkLst>
        </pc:spChg>
        <pc:spChg chg="add del">
          <ac:chgData name="Valerio Pellegrini" userId="7532073c76d86c59" providerId="LiveId" clId="{004B4301-F0D1-4B55-A19F-DDE581DB92E7}" dt="2020-11-09T13:46:13.624" v="1821" actId="11529"/>
          <ac:spMkLst>
            <pc:docMk/>
            <pc:sldMk cId="452396093" sldId="269"/>
            <ac:spMk id="24" creationId="{1ACFEA84-21AB-4B43-84FA-4FADE1965904}"/>
          </ac:spMkLst>
        </pc:spChg>
        <pc:spChg chg="add mod">
          <ac:chgData name="Valerio Pellegrini" userId="7532073c76d86c59" providerId="LiveId" clId="{004B4301-F0D1-4B55-A19F-DDE581DB92E7}" dt="2020-11-09T13:54:53.649" v="1970" actId="1036"/>
          <ac:spMkLst>
            <pc:docMk/>
            <pc:sldMk cId="452396093" sldId="269"/>
            <ac:spMk id="25" creationId="{EA5A30A1-B6B0-435A-9C7D-00FE782C3E2F}"/>
          </ac:spMkLst>
        </pc:spChg>
        <pc:spChg chg="add del mod">
          <ac:chgData name="Valerio Pellegrini" userId="7532073c76d86c59" providerId="LiveId" clId="{004B4301-F0D1-4B55-A19F-DDE581DB92E7}" dt="2020-11-09T13:47:41.399" v="1833"/>
          <ac:spMkLst>
            <pc:docMk/>
            <pc:sldMk cId="452396093" sldId="269"/>
            <ac:spMk id="26" creationId="{ACA14F3F-F873-4F3C-8956-B5DFD946364B}"/>
          </ac:spMkLst>
        </pc:spChg>
        <pc:spChg chg="add mod">
          <ac:chgData name="Valerio Pellegrini" userId="7532073c76d86c59" providerId="LiveId" clId="{004B4301-F0D1-4B55-A19F-DDE581DB92E7}" dt="2020-11-09T14:55:35.136" v="2935" actId="1076"/>
          <ac:spMkLst>
            <pc:docMk/>
            <pc:sldMk cId="452396093" sldId="269"/>
            <ac:spMk id="27" creationId="{DD16BD71-25E8-480F-905D-028F44F7AD74}"/>
          </ac:spMkLst>
        </pc:spChg>
        <pc:spChg chg="add del mod">
          <ac:chgData name="Valerio Pellegrini" userId="7532073c76d86c59" providerId="LiveId" clId="{004B4301-F0D1-4B55-A19F-DDE581DB92E7}" dt="2020-11-09T14:00:11.826" v="2005" actId="478"/>
          <ac:spMkLst>
            <pc:docMk/>
            <pc:sldMk cId="452396093" sldId="269"/>
            <ac:spMk id="34" creationId="{B17BEDF1-E2CB-4310-9FB3-7019FDB9E802}"/>
          </ac:spMkLst>
        </pc:spChg>
        <pc:spChg chg="add mod">
          <ac:chgData name="Valerio Pellegrini" userId="7532073c76d86c59" providerId="LiveId" clId="{004B4301-F0D1-4B55-A19F-DDE581DB92E7}" dt="2020-11-09T13:59:17.893" v="1999" actId="14100"/>
          <ac:spMkLst>
            <pc:docMk/>
            <pc:sldMk cId="452396093" sldId="269"/>
            <ac:spMk id="35" creationId="{2DE11378-DABC-4B20-885F-DB14536A9153}"/>
          </ac:spMkLst>
        </pc:spChg>
        <pc:spChg chg="add mod">
          <ac:chgData name="Valerio Pellegrini" userId="7532073c76d86c59" providerId="LiveId" clId="{004B4301-F0D1-4B55-A19F-DDE581DB92E7}" dt="2020-11-09T13:59:49.521" v="2003" actId="1582"/>
          <ac:spMkLst>
            <pc:docMk/>
            <pc:sldMk cId="452396093" sldId="269"/>
            <ac:spMk id="36" creationId="{BE5E8FEB-8A33-4B52-B280-1AE3B230080B}"/>
          </ac:spMkLst>
        </pc:spChg>
        <pc:spChg chg="add mod">
          <ac:chgData name="Valerio Pellegrini" userId="7532073c76d86c59" providerId="LiveId" clId="{004B4301-F0D1-4B55-A19F-DDE581DB92E7}" dt="2020-11-09T14:00:30.585" v="2008" actId="1582"/>
          <ac:spMkLst>
            <pc:docMk/>
            <pc:sldMk cId="452396093" sldId="269"/>
            <ac:spMk id="37" creationId="{3C79772E-5488-44B5-A575-0F4A50A6D339}"/>
          </ac:spMkLst>
        </pc:spChg>
        <pc:spChg chg="add del">
          <ac:chgData name="Valerio Pellegrini" userId="7532073c76d86c59" providerId="LiveId" clId="{004B4301-F0D1-4B55-A19F-DDE581DB92E7}" dt="2020-11-09T14:00:56.144" v="2010" actId="11529"/>
          <ac:spMkLst>
            <pc:docMk/>
            <pc:sldMk cId="452396093" sldId="269"/>
            <ac:spMk id="38" creationId="{D42C5B1F-7787-4456-99F9-B7BCB8CFA9A3}"/>
          </ac:spMkLst>
        </pc:spChg>
        <pc:spChg chg="add mod">
          <ac:chgData name="Valerio Pellegrini" userId="7532073c76d86c59" providerId="LiveId" clId="{004B4301-F0D1-4B55-A19F-DDE581DB92E7}" dt="2020-11-09T14:01:12.603" v="2014" actId="1582"/>
          <ac:spMkLst>
            <pc:docMk/>
            <pc:sldMk cId="452396093" sldId="269"/>
            <ac:spMk id="39" creationId="{A03687F8-606A-41B9-B66E-A02B0A081BD0}"/>
          </ac:spMkLst>
        </pc:spChg>
        <pc:picChg chg="add mod">
          <ac:chgData name="Valerio Pellegrini" userId="7532073c76d86c59" providerId="LiveId" clId="{004B4301-F0D1-4B55-A19F-DDE581DB92E7}" dt="2020-11-09T13:51:47.305" v="1955" actId="1076"/>
          <ac:picMkLst>
            <pc:docMk/>
            <pc:sldMk cId="452396093" sldId="269"/>
            <ac:picMk id="5" creationId="{066C1A84-8651-42BE-B016-BB3BB42C07B0}"/>
          </ac:picMkLst>
        </pc:picChg>
        <pc:picChg chg="del">
          <ac:chgData name="Valerio Pellegrini" userId="7532073c76d86c59" providerId="LiveId" clId="{004B4301-F0D1-4B55-A19F-DDE581DB92E7}" dt="2020-11-09T13:28:13.574" v="1694" actId="478"/>
          <ac:picMkLst>
            <pc:docMk/>
            <pc:sldMk cId="452396093" sldId="269"/>
            <ac:picMk id="6" creationId="{72C16325-A6A1-4E57-8B02-291040BD8E60}"/>
          </ac:picMkLst>
        </pc:picChg>
        <pc:picChg chg="del">
          <ac:chgData name="Valerio Pellegrini" userId="7532073c76d86c59" providerId="LiveId" clId="{004B4301-F0D1-4B55-A19F-DDE581DB92E7}" dt="2020-11-09T13:28:19.454" v="1696" actId="478"/>
          <ac:picMkLst>
            <pc:docMk/>
            <pc:sldMk cId="452396093" sldId="269"/>
            <ac:picMk id="8" creationId="{302A294F-3EE2-4AD1-9875-48EF69E9BDB0}"/>
          </ac:picMkLst>
        </pc:picChg>
        <pc:picChg chg="add mod">
          <ac:chgData name="Valerio Pellegrini" userId="7532073c76d86c59" providerId="LiveId" clId="{004B4301-F0D1-4B55-A19F-DDE581DB92E7}" dt="2020-11-09T13:51:55.644" v="1956" actId="1076"/>
          <ac:picMkLst>
            <pc:docMk/>
            <pc:sldMk cId="452396093" sldId="269"/>
            <ac:picMk id="12" creationId="{94DA45E0-160B-4ABB-8A40-FF859C4C1156}"/>
          </ac:picMkLst>
        </pc:picChg>
        <pc:picChg chg="add mod">
          <ac:chgData name="Valerio Pellegrini" userId="7532073c76d86c59" providerId="LiveId" clId="{004B4301-F0D1-4B55-A19F-DDE581DB92E7}" dt="2020-11-09T13:47:30.356" v="1826" actId="14100"/>
          <ac:picMkLst>
            <pc:docMk/>
            <pc:sldMk cId="452396093" sldId="269"/>
            <ac:picMk id="14" creationId="{9D89E6AD-04D7-4BF3-88CE-81A62F7AFEBF}"/>
          </ac:picMkLst>
        </pc:picChg>
        <pc:cxnChg chg="add mod">
          <ac:chgData name="Valerio Pellegrini" userId="7532073c76d86c59" providerId="LiveId" clId="{004B4301-F0D1-4B55-A19F-DDE581DB92E7}" dt="2020-11-09T13:54:53.649" v="1970" actId="1036"/>
          <ac:cxnSpMkLst>
            <pc:docMk/>
            <pc:sldMk cId="452396093" sldId="269"/>
            <ac:cxnSpMk id="29" creationId="{04F4D7C8-04A3-4D18-9089-C222FAD5DE5E}"/>
          </ac:cxnSpMkLst>
        </pc:cxnChg>
        <pc:cxnChg chg="add mod">
          <ac:chgData name="Valerio Pellegrini" userId="7532073c76d86c59" providerId="LiveId" clId="{004B4301-F0D1-4B55-A19F-DDE581DB92E7}" dt="2020-11-09T13:54:53.649" v="1970" actId="1036"/>
          <ac:cxnSpMkLst>
            <pc:docMk/>
            <pc:sldMk cId="452396093" sldId="269"/>
            <ac:cxnSpMk id="31" creationId="{E27A0281-D1C4-4D1C-8076-AD06CB7E5CAF}"/>
          </ac:cxnSpMkLst>
        </pc:cxnChg>
        <pc:cxnChg chg="add mod">
          <ac:chgData name="Valerio Pellegrini" userId="7532073c76d86c59" providerId="LiveId" clId="{004B4301-F0D1-4B55-A19F-DDE581DB92E7}" dt="2020-11-09T13:54:53.649" v="1970" actId="1036"/>
          <ac:cxnSpMkLst>
            <pc:docMk/>
            <pc:sldMk cId="452396093" sldId="269"/>
            <ac:cxnSpMk id="33" creationId="{7C009F4B-13AE-4E5C-A28C-2F9146B0075A}"/>
          </ac:cxnSpMkLst>
        </pc:cxnChg>
      </pc:sldChg>
      <pc:sldChg chg="addSp delSp modSp mod delAnim modAnim">
        <pc:chgData name="Valerio Pellegrini" userId="7532073c76d86c59" providerId="LiveId" clId="{004B4301-F0D1-4B55-A19F-DDE581DB92E7}" dt="2020-11-09T21:43:31.911" v="6658"/>
        <pc:sldMkLst>
          <pc:docMk/>
          <pc:sldMk cId="660557517" sldId="270"/>
        </pc:sldMkLst>
        <pc:spChg chg="mod">
          <ac:chgData name="Valerio Pellegrini" userId="7532073c76d86c59" providerId="LiveId" clId="{004B4301-F0D1-4B55-A19F-DDE581DB92E7}" dt="2020-11-09T15:03:33.644" v="2949"/>
          <ac:spMkLst>
            <pc:docMk/>
            <pc:sldMk cId="660557517" sldId="270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29:10.775" v="6513" actId="20577"/>
          <ac:spMkLst>
            <pc:docMk/>
            <pc:sldMk cId="660557517" sldId="270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0" creationId="{1F5649EC-5EAB-4776-8801-36DC720A2B9C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3" creationId="{28C85FAA-7D11-40EE-A91C-7C91A438FD67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4" creationId="{68016ADF-CBDD-43C9-8231-93D234836848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5" creationId="{F877FA34-4E22-4B96-804D-22A6A03C1225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6" creationId="{67D445C8-BA01-4864-8A23-BF986D95A9CC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7" creationId="{BB37C868-A7CB-43FF-9785-56202B16DCA1}"/>
          </ac:spMkLst>
        </pc:spChg>
        <pc:spChg chg="add mod">
          <ac:chgData name="Valerio Pellegrini" userId="7532073c76d86c59" providerId="LiveId" clId="{004B4301-F0D1-4B55-A19F-DDE581DB92E7}" dt="2020-11-09T15:18:21.573" v="3087" actId="1582"/>
          <ac:spMkLst>
            <pc:docMk/>
            <pc:sldMk cId="660557517" sldId="270"/>
            <ac:spMk id="18" creationId="{DB2A0751-64E5-4A03-B21F-E2ED7E37BDEA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20" creationId="{2189634A-04AB-4F72-8A21-9DFE8E216A60}"/>
          </ac:spMkLst>
        </pc:spChg>
        <pc:spChg chg="add mod">
          <ac:chgData name="Valerio Pellegrini" userId="7532073c76d86c59" providerId="LiveId" clId="{004B4301-F0D1-4B55-A19F-DDE581DB92E7}" dt="2020-11-09T15:18:36.175" v="3091" actId="1582"/>
          <ac:spMkLst>
            <pc:docMk/>
            <pc:sldMk cId="660557517" sldId="270"/>
            <ac:spMk id="21" creationId="{B1CB4671-9407-40D1-AC82-2416E0E21AC9}"/>
          </ac:spMkLst>
        </pc:spChg>
        <pc:spChg chg="add mod">
          <ac:chgData name="Valerio Pellegrini" userId="7532073c76d86c59" providerId="LiveId" clId="{004B4301-F0D1-4B55-A19F-DDE581DB92E7}" dt="2020-11-09T15:18:52.444" v="3095" actId="1582"/>
          <ac:spMkLst>
            <pc:docMk/>
            <pc:sldMk cId="660557517" sldId="270"/>
            <ac:spMk id="22" creationId="{5A340F8E-1BD1-4D71-9D8F-7E09F58F2157}"/>
          </ac:spMkLst>
        </pc:spChg>
        <pc:spChg chg="add mod">
          <ac:chgData name="Valerio Pellegrini" userId="7532073c76d86c59" providerId="LiveId" clId="{004B4301-F0D1-4B55-A19F-DDE581DB92E7}" dt="2020-11-09T15:19:26.784" v="3102" actId="1076"/>
          <ac:spMkLst>
            <pc:docMk/>
            <pc:sldMk cId="660557517" sldId="270"/>
            <ac:spMk id="23" creationId="{000FF4B1-6519-45AB-ABA1-5BE8D57358C3}"/>
          </ac:spMkLst>
        </pc:spChg>
        <pc:spChg chg="add mod">
          <ac:chgData name="Valerio Pellegrini" userId="7532073c76d86c59" providerId="LiveId" clId="{004B4301-F0D1-4B55-A19F-DDE581DB92E7}" dt="2020-11-09T15:20:56.023" v="3120" actId="1076"/>
          <ac:spMkLst>
            <pc:docMk/>
            <pc:sldMk cId="660557517" sldId="270"/>
            <ac:spMk id="25" creationId="{75F83AE9-0625-4C6A-ADDB-E9A6DD1B3539}"/>
          </ac:spMkLst>
        </pc:spChg>
        <pc:spChg chg="add mod">
          <ac:chgData name="Valerio Pellegrini" userId="7532073c76d86c59" providerId="LiveId" clId="{004B4301-F0D1-4B55-A19F-DDE581DB92E7}" dt="2020-11-09T15:20:04.480" v="3110" actId="208"/>
          <ac:spMkLst>
            <pc:docMk/>
            <pc:sldMk cId="660557517" sldId="270"/>
            <ac:spMk id="26" creationId="{E87126CE-24B8-41EF-A0DD-D4B901C5F337}"/>
          </ac:spMkLst>
        </pc:spChg>
        <pc:spChg chg="add mod">
          <ac:chgData name="Valerio Pellegrini" userId="7532073c76d86c59" providerId="LiveId" clId="{004B4301-F0D1-4B55-A19F-DDE581DB92E7}" dt="2020-11-09T15:20:01.205" v="3108" actId="207"/>
          <ac:spMkLst>
            <pc:docMk/>
            <pc:sldMk cId="660557517" sldId="270"/>
            <ac:spMk id="27" creationId="{C4DC5F18-728B-4A34-A199-7F7F41C454AD}"/>
          </ac:spMkLst>
        </pc:spChg>
        <pc:spChg chg="add del">
          <ac:chgData name="Valerio Pellegrini" userId="7532073c76d86c59" providerId="LiveId" clId="{004B4301-F0D1-4B55-A19F-DDE581DB92E7}" dt="2020-11-09T15:20:10.596" v="3112" actId="11529"/>
          <ac:spMkLst>
            <pc:docMk/>
            <pc:sldMk cId="660557517" sldId="270"/>
            <ac:spMk id="28" creationId="{935DA1DF-F280-447B-BD6E-BAC116ADA06C}"/>
          </ac:spMkLst>
        </pc:spChg>
        <pc:spChg chg="add mod">
          <ac:chgData name="Valerio Pellegrini" userId="7532073c76d86c59" providerId="LiveId" clId="{004B4301-F0D1-4B55-A19F-DDE581DB92E7}" dt="2020-11-09T15:20:30.391" v="3115" actId="208"/>
          <ac:spMkLst>
            <pc:docMk/>
            <pc:sldMk cId="660557517" sldId="270"/>
            <ac:spMk id="29" creationId="{936AAED4-2AEF-404C-9FB9-A101C3897D7A}"/>
          </ac:spMkLst>
        </pc:spChg>
        <pc:picChg chg="del">
          <ac:chgData name="Valerio Pellegrini" userId="7532073c76d86c59" providerId="LiveId" clId="{004B4301-F0D1-4B55-A19F-DDE581DB92E7}" dt="2020-11-09T15:05:11.751" v="3020" actId="478"/>
          <ac:picMkLst>
            <pc:docMk/>
            <pc:sldMk cId="660557517" sldId="270"/>
            <ac:picMk id="5" creationId="{3525F4AE-F43F-4B8D-9668-2BB01F85A1A6}"/>
          </ac:picMkLst>
        </pc:picChg>
        <pc:picChg chg="add mod">
          <ac:chgData name="Valerio Pellegrini" userId="7532073c76d86c59" providerId="LiveId" clId="{004B4301-F0D1-4B55-A19F-DDE581DB92E7}" dt="2020-11-09T15:15:14.858" v="3078" actId="1076"/>
          <ac:picMkLst>
            <pc:docMk/>
            <pc:sldMk cId="660557517" sldId="270"/>
            <ac:picMk id="6" creationId="{83A3F5E8-977E-4481-A3F3-8C8A68C5C861}"/>
          </ac:picMkLst>
        </pc:picChg>
        <pc:picChg chg="add mod">
          <ac:chgData name="Valerio Pellegrini" userId="7532073c76d86c59" providerId="LiveId" clId="{004B4301-F0D1-4B55-A19F-DDE581DB92E7}" dt="2020-11-09T15:15:37.362" v="3081" actId="1076"/>
          <ac:picMkLst>
            <pc:docMk/>
            <pc:sldMk cId="660557517" sldId="270"/>
            <ac:picMk id="8" creationId="{C267FCAE-FA0D-42AD-AA3B-61614BBC0A5C}"/>
          </ac:picMkLst>
        </pc:picChg>
        <pc:picChg chg="del">
          <ac:chgData name="Valerio Pellegrini" userId="7532073c76d86c59" providerId="LiveId" clId="{004B4301-F0D1-4B55-A19F-DDE581DB92E7}" dt="2020-11-09T15:05:11.751" v="3020" actId="478"/>
          <ac:picMkLst>
            <pc:docMk/>
            <pc:sldMk cId="660557517" sldId="270"/>
            <ac:picMk id="9" creationId="{ACC51807-EABE-45E4-BDE6-A9F1618DD3AA}"/>
          </ac:picMkLst>
        </pc:picChg>
        <pc:picChg chg="add mod">
          <ac:chgData name="Valerio Pellegrini" userId="7532073c76d86c59" providerId="LiveId" clId="{004B4301-F0D1-4B55-A19F-DDE581DB92E7}" dt="2020-11-09T15:17:14.659" v="3083" actId="1076"/>
          <ac:picMkLst>
            <pc:docMk/>
            <pc:sldMk cId="660557517" sldId="270"/>
            <ac:picMk id="12" creationId="{50C407E6-5C9D-46B3-AE5E-1C27A3B1830A}"/>
          </ac:picMkLst>
        </pc:picChg>
        <pc:picChg chg="del">
          <ac:chgData name="Valerio Pellegrini" userId="7532073c76d86c59" providerId="LiveId" clId="{004B4301-F0D1-4B55-A19F-DDE581DB92E7}" dt="2020-11-09T15:05:11.751" v="3020" actId="478"/>
          <ac:picMkLst>
            <pc:docMk/>
            <pc:sldMk cId="660557517" sldId="270"/>
            <ac:picMk id="19" creationId="{5B720EA2-4713-4B01-BE8C-B7724DD251CE}"/>
          </ac:picMkLst>
        </pc:picChg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135553389" sldId="271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1423447431" sldId="272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3708928264" sldId="273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2662534176" sldId="274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2921343220" sldId="275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3710791054" sldId="276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3687409153" sldId="277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1732545501" sldId="278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3400975583" sldId="279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4074084369" sldId="281"/>
        </pc:sldMkLst>
      </pc:sldChg>
      <pc:sldChg chg="addSp modSp add mod">
        <pc:chgData name="Valerio Pellegrini" userId="7532073c76d86c59" providerId="LiveId" clId="{004B4301-F0D1-4B55-A19F-DDE581DB92E7}" dt="2020-11-09T21:41:09.332" v="6657" actId="20577"/>
        <pc:sldMkLst>
          <pc:docMk/>
          <pc:sldMk cId="2961484028" sldId="282"/>
        </pc:sldMkLst>
        <pc:spChg chg="mod">
          <ac:chgData name="Valerio Pellegrini" userId="7532073c76d86c59" providerId="LiveId" clId="{004B4301-F0D1-4B55-A19F-DDE581DB92E7}" dt="2020-11-09T21:41:09.332" v="6657" actId="20577"/>
          <ac:spMkLst>
            <pc:docMk/>
            <pc:sldMk cId="2961484028" sldId="282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7T17:51:29.002" v="352" actId="1076"/>
          <ac:spMkLst>
            <pc:docMk/>
            <pc:sldMk cId="2961484028" sldId="282"/>
            <ac:spMk id="5" creationId="{5DE31243-617C-41D2-83D8-90BD5C8B90E3}"/>
          </ac:spMkLst>
        </pc:spChg>
      </pc:sldChg>
      <pc:sldChg chg="addSp delSp modSp add mod ord modAnim">
        <pc:chgData name="Valerio Pellegrini" userId="7532073c76d86c59" providerId="LiveId" clId="{004B4301-F0D1-4B55-A19F-DDE581DB92E7}" dt="2020-11-09T14:30:36.467" v="2416"/>
        <pc:sldMkLst>
          <pc:docMk/>
          <pc:sldMk cId="1618254056" sldId="283"/>
        </pc:sldMkLst>
        <pc:spChg chg="mod">
          <ac:chgData name="Valerio Pellegrini" userId="7532073c76d86c59" providerId="LiveId" clId="{004B4301-F0D1-4B55-A19F-DDE581DB92E7}" dt="2020-11-09T14:26:15.475" v="2382" actId="20577"/>
          <ac:spMkLst>
            <pc:docMk/>
            <pc:sldMk cId="1618254056" sldId="283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4:11:41.570" v="2053" actId="478"/>
          <ac:spMkLst>
            <pc:docMk/>
            <pc:sldMk cId="1618254056" sldId="283"/>
            <ac:spMk id="5" creationId="{5DE31243-617C-41D2-83D8-90BD5C8B90E3}"/>
          </ac:spMkLst>
        </pc:spChg>
        <pc:spChg chg="add mod">
          <ac:chgData name="Valerio Pellegrini" userId="7532073c76d86c59" providerId="LiveId" clId="{004B4301-F0D1-4B55-A19F-DDE581DB92E7}" dt="2020-11-09T14:26:51.363" v="2386" actId="1582"/>
          <ac:spMkLst>
            <pc:docMk/>
            <pc:sldMk cId="1618254056" sldId="283"/>
            <ac:spMk id="13" creationId="{D49D42AF-A473-40CD-9521-20D194F2723F}"/>
          </ac:spMkLst>
        </pc:spChg>
        <pc:spChg chg="add mod">
          <ac:chgData name="Valerio Pellegrini" userId="7532073c76d86c59" providerId="LiveId" clId="{004B4301-F0D1-4B55-A19F-DDE581DB92E7}" dt="2020-11-09T14:27:12.465" v="2390" actId="1582"/>
          <ac:spMkLst>
            <pc:docMk/>
            <pc:sldMk cId="1618254056" sldId="283"/>
            <ac:spMk id="14" creationId="{8D1BD7E0-F32D-450A-BA71-698543FB0E3F}"/>
          </ac:spMkLst>
        </pc:spChg>
        <pc:spChg chg="add mod">
          <ac:chgData name="Valerio Pellegrini" userId="7532073c76d86c59" providerId="LiveId" clId="{004B4301-F0D1-4B55-A19F-DDE581DB92E7}" dt="2020-11-09T14:27:42.387" v="2394" actId="1582"/>
          <ac:spMkLst>
            <pc:docMk/>
            <pc:sldMk cId="1618254056" sldId="283"/>
            <ac:spMk id="15" creationId="{E56B30F0-037D-4921-ADBC-CB803FDCE886}"/>
          </ac:spMkLst>
        </pc:spChg>
        <pc:spChg chg="add mod">
          <ac:chgData name="Valerio Pellegrini" userId="7532073c76d86c59" providerId="LiveId" clId="{004B4301-F0D1-4B55-A19F-DDE581DB92E7}" dt="2020-11-09T14:27:57.592" v="2398" actId="1582"/>
          <ac:spMkLst>
            <pc:docMk/>
            <pc:sldMk cId="1618254056" sldId="283"/>
            <ac:spMk id="16" creationId="{461D8BF9-F21C-4CAB-8FD5-AAB4AC1070B1}"/>
          </ac:spMkLst>
        </pc:spChg>
        <pc:spChg chg="add mod">
          <ac:chgData name="Valerio Pellegrini" userId="7532073c76d86c59" providerId="LiveId" clId="{004B4301-F0D1-4B55-A19F-DDE581DB92E7}" dt="2020-11-09T14:28:15.552" v="2401" actId="14100"/>
          <ac:spMkLst>
            <pc:docMk/>
            <pc:sldMk cId="1618254056" sldId="283"/>
            <ac:spMk id="18" creationId="{B0AE2A0B-4A51-42E2-A03D-481C5136644F}"/>
          </ac:spMkLst>
        </pc:spChg>
        <pc:spChg chg="add mod">
          <ac:chgData name="Valerio Pellegrini" userId="7532073c76d86c59" providerId="LiveId" clId="{004B4301-F0D1-4B55-A19F-DDE581DB92E7}" dt="2020-11-09T14:28:33.699" v="2405" actId="1582"/>
          <ac:spMkLst>
            <pc:docMk/>
            <pc:sldMk cId="1618254056" sldId="283"/>
            <ac:spMk id="19" creationId="{4FD633F9-A2DE-4E67-B0FB-6009B655AF70}"/>
          </ac:spMkLst>
        </pc:spChg>
        <pc:spChg chg="add mod">
          <ac:chgData name="Valerio Pellegrini" userId="7532073c76d86c59" providerId="LiveId" clId="{004B4301-F0D1-4B55-A19F-DDE581DB92E7}" dt="2020-11-09T14:28:49.574" v="2408" actId="208"/>
          <ac:spMkLst>
            <pc:docMk/>
            <pc:sldMk cId="1618254056" sldId="283"/>
            <ac:spMk id="21" creationId="{F5B924AB-D6FF-49CF-8E4D-FF749FD1FAFC}"/>
          </ac:spMkLst>
        </pc:spChg>
        <pc:spChg chg="add mod">
          <ac:chgData name="Valerio Pellegrini" userId="7532073c76d86c59" providerId="LiveId" clId="{004B4301-F0D1-4B55-A19F-DDE581DB92E7}" dt="2020-11-09T14:29:24.274" v="2412" actId="1582"/>
          <ac:spMkLst>
            <pc:docMk/>
            <pc:sldMk cId="1618254056" sldId="283"/>
            <ac:spMk id="22" creationId="{FB07DF65-7CAF-49BA-920D-8CE6360CE58E}"/>
          </ac:spMkLst>
        </pc:spChg>
        <pc:picChg chg="add mod">
          <ac:chgData name="Valerio Pellegrini" userId="7532073c76d86c59" providerId="LiveId" clId="{004B4301-F0D1-4B55-A19F-DDE581DB92E7}" dt="2020-11-09T14:24:09.822" v="2359" actId="1076"/>
          <ac:picMkLst>
            <pc:docMk/>
            <pc:sldMk cId="1618254056" sldId="283"/>
            <ac:picMk id="6" creationId="{81C0FB0F-B7FD-47E7-B63F-18DC9C45DF34}"/>
          </ac:picMkLst>
        </pc:picChg>
        <pc:picChg chg="add mod">
          <ac:chgData name="Valerio Pellegrini" userId="7532073c76d86c59" providerId="LiveId" clId="{004B4301-F0D1-4B55-A19F-DDE581DB92E7}" dt="2020-11-09T14:24:14.276" v="2360" actId="1076"/>
          <ac:picMkLst>
            <pc:docMk/>
            <pc:sldMk cId="1618254056" sldId="283"/>
            <ac:picMk id="8" creationId="{7D924474-1AF5-472B-B9D1-AF61A10AEAD1}"/>
          </ac:picMkLst>
        </pc:picChg>
        <pc:picChg chg="add del mod">
          <ac:chgData name="Valerio Pellegrini" userId="7532073c76d86c59" providerId="LiveId" clId="{004B4301-F0D1-4B55-A19F-DDE581DB92E7}" dt="2020-11-09T14:24:29.316" v="2365" actId="478"/>
          <ac:picMkLst>
            <pc:docMk/>
            <pc:sldMk cId="1618254056" sldId="283"/>
            <ac:picMk id="10" creationId="{AB62F7AC-E06D-4F51-8FD0-BF73F8BA3C43}"/>
          </ac:picMkLst>
        </pc:picChg>
        <pc:picChg chg="add mod">
          <ac:chgData name="Valerio Pellegrini" userId="7532073c76d86c59" providerId="LiveId" clId="{004B4301-F0D1-4B55-A19F-DDE581DB92E7}" dt="2020-11-09T14:25:33.595" v="2371" actId="1076"/>
          <ac:picMkLst>
            <pc:docMk/>
            <pc:sldMk cId="1618254056" sldId="283"/>
            <ac:picMk id="12" creationId="{19893805-BFB1-4A09-AB9F-C581AC7BAD64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15:26:12.291" v="3131" actId="14100"/>
        <pc:sldMkLst>
          <pc:docMk/>
          <pc:sldMk cId="3910981391" sldId="284"/>
        </pc:sldMkLst>
        <pc:spChg chg="mod">
          <ac:chgData name="Valerio Pellegrini" userId="7532073c76d86c59" providerId="LiveId" clId="{004B4301-F0D1-4B55-A19F-DDE581DB92E7}" dt="2020-11-09T14:45:11.133" v="2710" actId="1076"/>
          <ac:spMkLst>
            <pc:docMk/>
            <pc:sldMk cId="3910981391" sldId="284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3" creationId="{D49D42AF-A473-40CD-9521-20D194F2723F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4" creationId="{8D1BD7E0-F32D-450A-BA71-698543FB0E3F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5" creationId="{E56B30F0-037D-4921-ADBC-CB803FDCE886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6" creationId="{461D8BF9-F21C-4CAB-8FD5-AAB4AC1070B1}"/>
          </ac:spMkLst>
        </pc:spChg>
        <pc:spChg chg="add mod">
          <ac:chgData name="Valerio Pellegrini" userId="7532073c76d86c59" providerId="LiveId" clId="{004B4301-F0D1-4B55-A19F-DDE581DB92E7}" dt="2020-11-09T15:26:12.291" v="3131" actId="14100"/>
          <ac:spMkLst>
            <pc:docMk/>
            <pc:sldMk cId="3910981391" sldId="284"/>
            <ac:spMk id="17" creationId="{0F0FCE5E-A297-46CE-9C3E-4DA08D158E54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8" creationId="{B0AE2A0B-4A51-42E2-A03D-481C5136644F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9" creationId="{4FD633F9-A2DE-4E67-B0FB-6009B655AF70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21" creationId="{F5B924AB-D6FF-49CF-8E4D-FF749FD1FAFC}"/>
          </ac:spMkLst>
        </pc:spChg>
        <pc:spChg chg="del">
          <ac:chgData name="Valerio Pellegrini" userId="7532073c76d86c59" providerId="LiveId" clId="{004B4301-F0D1-4B55-A19F-DDE581DB92E7}" dt="2020-11-09T14:33:28.046" v="2437" actId="478"/>
          <ac:spMkLst>
            <pc:docMk/>
            <pc:sldMk cId="3910981391" sldId="284"/>
            <ac:spMk id="22" creationId="{FB07DF65-7CAF-49BA-920D-8CE6360CE58E}"/>
          </ac:spMkLst>
        </pc:spChg>
        <pc:picChg chg="add del">
          <ac:chgData name="Valerio Pellegrini" userId="7532073c76d86c59" providerId="LiveId" clId="{004B4301-F0D1-4B55-A19F-DDE581DB92E7}" dt="2020-11-09T14:34:04.857" v="2439" actId="22"/>
          <ac:picMkLst>
            <pc:docMk/>
            <pc:sldMk cId="3910981391" sldId="284"/>
            <ac:picMk id="5" creationId="{5A32DF3C-79E1-4FF6-9EA3-FB58495F0EFE}"/>
          </ac:picMkLst>
        </pc:picChg>
        <pc:picChg chg="del">
          <ac:chgData name="Valerio Pellegrini" userId="7532073c76d86c59" providerId="LiveId" clId="{004B4301-F0D1-4B55-A19F-DDE581DB92E7}" dt="2020-11-09T14:33:22.919" v="2435" actId="478"/>
          <ac:picMkLst>
            <pc:docMk/>
            <pc:sldMk cId="3910981391" sldId="284"/>
            <ac:picMk id="6" creationId="{81C0FB0F-B7FD-47E7-B63F-18DC9C45DF34}"/>
          </ac:picMkLst>
        </pc:picChg>
        <pc:picChg chg="del">
          <ac:chgData name="Valerio Pellegrini" userId="7532073c76d86c59" providerId="LiveId" clId="{004B4301-F0D1-4B55-A19F-DDE581DB92E7}" dt="2020-11-09T14:33:25.285" v="2436" actId="478"/>
          <ac:picMkLst>
            <pc:docMk/>
            <pc:sldMk cId="3910981391" sldId="284"/>
            <ac:picMk id="8" creationId="{7D924474-1AF5-472B-B9D1-AF61A10AEAD1}"/>
          </ac:picMkLst>
        </pc:picChg>
        <pc:picChg chg="add del mod">
          <ac:chgData name="Valerio Pellegrini" userId="7532073c76d86c59" providerId="LiveId" clId="{004B4301-F0D1-4B55-A19F-DDE581DB92E7}" dt="2020-11-09T15:01:18.869" v="2948" actId="14100"/>
          <ac:picMkLst>
            <pc:docMk/>
            <pc:sldMk cId="3910981391" sldId="284"/>
            <ac:picMk id="9" creationId="{6B8C1EC7-3B3E-4441-A7AB-F8889E3FCB43}"/>
          </ac:picMkLst>
        </pc:picChg>
        <pc:picChg chg="add del mod">
          <ac:chgData name="Valerio Pellegrini" userId="7532073c76d86c59" providerId="LiveId" clId="{004B4301-F0D1-4B55-A19F-DDE581DB92E7}" dt="2020-11-09T14:58:19.404" v="2943"/>
          <ac:picMkLst>
            <pc:docMk/>
            <pc:sldMk cId="3910981391" sldId="284"/>
            <ac:picMk id="11" creationId="{144ADCA1-7134-4178-8C41-F81C53487B8C}"/>
          </ac:picMkLst>
        </pc:picChg>
        <pc:picChg chg="del">
          <ac:chgData name="Valerio Pellegrini" userId="7532073c76d86c59" providerId="LiveId" clId="{004B4301-F0D1-4B55-A19F-DDE581DB92E7}" dt="2020-11-09T14:33:22.919" v="2435" actId="478"/>
          <ac:picMkLst>
            <pc:docMk/>
            <pc:sldMk cId="3910981391" sldId="284"/>
            <ac:picMk id="12" creationId="{19893805-BFB1-4A09-AB9F-C581AC7BAD64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15:49:27.850" v="3432" actId="20577"/>
        <pc:sldMkLst>
          <pc:docMk/>
          <pc:sldMk cId="4027832542" sldId="285"/>
        </pc:sldMkLst>
        <pc:spChg chg="mod">
          <ac:chgData name="Valerio Pellegrini" userId="7532073c76d86c59" providerId="LiveId" clId="{004B4301-F0D1-4B55-A19F-DDE581DB92E7}" dt="2020-11-09T15:49:27.850" v="3432" actId="20577"/>
          <ac:spMkLst>
            <pc:docMk/>
            <pc:sldMk cId="4027832542" sldId="285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5:31:21.441" v="3238" actId="14100"/>
          <ac:spMkLst>
            <pc:docMk/>
            <pc:sldMk cId="4027832542" sldId="285"/>
            <ac:spMk id="7" creationId="{10208CE8-25EE-4591-8ABC-72EEB103C27F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18" creationId="{DB2A0751-64E5-4A03-B21F-E2ED7E37BDEA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1" creationId="{B1CB4671-9407-40D1-AC82-2416E0E21AC9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2" creationId="{5A340F8E-1BD1-4D71-9D8F-7E09F58F2157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3" creationId="{000FF4B1-6519-45AB-ABA1-5BE8D57358C3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5" creationId="{75F83AE9-0625-4C6A-ADDB-E9A6DD1B3539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6" creationId="{E87126CE-24B8-41EF-A0DD-D4B901C5F337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7" creationId="{C4DC5F18-728B-4A34-A199-7F7F41C454AD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9" creationId="{936AAED4-2AEF-404C-9FB9-A101C3897D7A}"/>
          </ac:spMkLst>
        </pc:spChg>
        <pc:picChg chg="add mod">
          <ac:chgData name="Valerio Pellegrini" userId="7532073c76d86c59" providerId="LiveId" clId="{004B4301-F0D1-4B55-A19F-DDE581DB92E7}" dt="2020-11-09T15:28:09.969" v="3136" actId="1076"/>
          <ac:picMkLst>
            <pc:docMk/>
            <pc:sldMk cId="4027832542" sldId="285"/>
            <ac:picMk id="5" creationId="{36FF6B7F-2596-405D-B987-43927A01747B}"/>
          </ac:picMkLst>
        </pc:picChg>
        <pc:picChg chg="del">
          <ac:chgData name="Valerio Pellegrini" userId="7532073c76d86c59" providerId="LiveId" clId="{004B4301-F0D1-4B55-A19F-DDE581DB92E7}" dt="2020-11-09T15:27:15.296" v="3133" actId="478"/>
          <ac:picMkLst>
            <pc:docMk/>
            <pc:sldMk cId="4027832542" sldId="285"/>
            <ac:picMk id="6" creationId="{83A3F5E8-977E-4481-A3F3-8C8A68C5C861}"/>
          </ac:picMkLst>
        </pc:picChg>
        <pc:picChg chg="del">
          <ac:chgData name="Valerio Pellegrini" userId="7532073c76d86c59" providerId="LiveId" clId="{004B4301-F0D1-4B55-A19F-DDE581DB92E7}" dt="2020-11-09T15:27:15.296" v="3133" actId="478"/>
          <ac:picMkLst>
            <pc:docMk/>
            <pc:sldMk cId="4027832542" sldId="285"/>
            <ac:picMk id="8" creationId="{C267FCAE-FA0D-42AD-AA3B-61614BBC0A5C}"/>
          </ac:picMkLst>
        </pc:picChg>
        <pc:picChg chg="del">
          <ac:chgData name="Valerio Pellegrini" userId="7532073c76d86c59" providerId="LiveId" clId="{004B4301-F0D1-4B55-A19F-DDE581DB92E7}" dt="2020-11-09T15:27:15.296" v="3133" actId="478"/>
          <ac:picMkLst>
            <pc:docMk/>
            <pc:sldMk cId="4027832542" sldId="285"/>
            <ac:picMk id="12" creationId="{50C407E6-5C9D-46B3-AE5E-1C27A3B1830A}"/>
          </ac:picMkLst>
        </pc:picChg>
      </pc:sldChg>
      <pc:sldChg chg="addSp delSp modSp add mod ord delAnim modAnim">
        <pc:chgData name="Valerio Pellegrini" userId="7532073c76d86c59" providerId="LiveId" clId="{004B4301-F0D1-4B55-A19F-DDE581DB92E7}" dt="2020-11-09T21:30:04.087" v="6515" actId="20577"/>
        <pc:sldMkLst>
          <pc:docMk/>
          <pc:sldMk cId="4271902952" sldId="286"/>
        </pc:sldMkLst>
        <pc:spChg chg="mod">
          <ac:chgData name="Valerio Pellegrini" userId="7532073c76d86c59" providerId="LiveId" clId="{004B4301-F0D1-4B55-A19F-DDE581DB92E7}" dt="2020-11-09T21:30:04.087" v="6515" actId="20577"/>
          <ac:spMkLst>
            <pc:docMk/>
            <pc:sldMk cId="4271902952" sldId="286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5:42:22.659" v="3378" actId="1582"/>
          <ac:spMkLst>
            <pc:docMk/>
            <pc:sldMk cId="4271902952" sldId="286"/>
            <ac:spMk id="17" creationId="{7B31D801-3417-4AF5-B713-6BA72A91735D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18" creationId="{DB2A0751-64E5-4A03-B21F-E2ED7E37BDEA}"/>
          </ac:spMkLst>
        </pc:spChg>
        <pc:spChg chg="add mod">
          <ac:chgData name="Valerio Pellegrini" userId="7532073c76d86c59" providerId="LiveId" clId="{004B4301-F0D1-4B55-A19F-DDE581DB92E7}" dt="2020-11-09T15:42:42.439" v="3382" actId="1582"/>
          <ac:spMkLst>
            <pc:docMk/>
            <pc:sldMk cId="4271902952" sldId="286"/>
            <ac:spMk id="19" creationId="{71922C6E-A254-4B49-815E-665770E143CC}"/>
          </ac:spMkLst>
        </pc:spChg>
        <pc:spChg chg="add mod">
          <ac:chgData name="Valerio Pellegrini" userId="7532073c76d86c59" providerId="LiveId" clId="{004B4301-F0D1-4B55-A19F-DDE581DB92E7}" dt="2020-11-09T15:43:30.918" v="3388" actId="1076"/>
          <ac:spMkLst>
            <pc:docMk/>
            <pc:sldMk cId="4271902952" sldId="286"/>
            <ac:spMk id="20" creationId="{E85B6FA3-D295-4472-8A80-E964F88B4379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1" creationId="{B1CB4671-9407-40D1-AC82-2416E0E21AC9}"/>
          </ac:spMkLst>
        </pc:spChg>
        <pc:spChg chg="del">
          <ac:chgData name="Valerio Pellegrini" userId="7532073c76d86c59" providerId="LiveId" clId="{004B4301-F0D1-4B55-A19F-DDE581DB92E7}" dt="2020-11-09T15:33:37.449" v="3350" actId="478"/>
          <ac:spMkLst>
            <pc:docMk/>
            <pc:sldMk cId="4271902952" sldId="286"/>
            <ac:spMk id="22" creationId="{5A340F8E-1BD1-4D71-9D8F-7E09F58F2157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3" creationId="{000FF4B1-6519-45AB-ABA1-5BE8D57358C3}"/>
          </ac:spMkLst>
        </pc:spChg>
        <pc:spChg chg="add mod">
          <ac:chgData name="Valerio Pellegrini" userId="7532073c76d86c59" providerId="LiveId" clId="{004B4301-F0D1-4B55-A19F-DDE581DB92E7}" dt="2020-11-09T15:43:44.965" v="3392" actId="1582"/>
          <ac:spMkLst>
            <pc:docMk/>
            <pc:sldMk cId="4271902952" sldId="286"/>
            <ac:spMk id="24" creationId="{4E2CCB35-29C4-426D-9226-89365CC66478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5" creationId="{75F83AE9-0625-4C6A-ADDB-E9A6DD1B3539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6" creationId="{E87126CE-24B8-41EF-A0DD-D4B901C5F337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7" creationId="{C4DC5F18-728B-4A34-A199-7F7F41C454AD}"/>
          </ac:spMkLst>
        </pc:spChg>
        <pc:spChg chg="del">
          <ac:chgData name="Valerio Pellegrini" userId="7532073c76d86c59" providerId="LiveId" clId="{004B4301-F0D1-4B55-A19F-DDE581DB92E7}" dt="2020-11-09T15:33:37.449" v="3350" actId="478"/>
          <ac:spMkLst>
            <pc:docMk/>
            <pc:sldMk cId="4271902952" sldId="286"/>
            <ac:spMk id="29" creationId="{936AAED4-2AEF-404C-9FB9-A101C3897D7A}"/>
          </ac:spMkLst>
        </pc:spChg>
        <pc:spChg chg="add mod">
          <ac:chgData name="Valerio Pellegrini" userId="7532073c76d86c59" providerId="LiveId" clId="{004B4301-F0D1-4B55-A19F-DDE581DB92E7}" dt="2020-11-09T15:44:00.966" v="3396" actId="1582"/>
          <ac:spMkLst>
            <pc:docMk/>
            <pc:sldMk cId="4271902952" sldId="286"/>
            <ac:spMk id="30" creationId="{BF8D2773-0711-4E95-A93A-14DBDF347A8A}"/>
          </ac:spMkLst>
        </pc:spChg>
        <pc:spChg chg="add mod">
          <ac:chgData name="Valerio Pellegrini" userId="7532073c76d86c59" providerId="LiveId" clId="{004B4301-F0D1-4B55-A19F-DDE581DB92E7}" dt="2020-11-09T15:44:17.355" v="3400" actId="1582"/>
          <ac:spMkLst>
            <pc:docMk/>
            <pc:sldMk cId="4271902952" sldId="286"/>
            <ac:spMk id="31" creationId="{482DDFC3-504A-4855-8C30-E8E617BB205B}"/>
          </ac:spMkLst>
        </pc:spChg>
        <pc:spChg chg="add mod">
          <ac:chgData name="Valerio Pellegrini" userId="7532073c76d86c59" providerId="LiveId" clId="{004B4301-F0D1-4B55-A19F-DDE581DB92E7}" dt="2020-11-09T15:44:30.654" v="3404" actId="1582"/>
          <ac:spMkLst>
            <pc:docMk/>
            <pc:sldMk cId="4271902952" sldId="286"/>
            <ac:spMk id="32" creationId="{7AF0174F-9983-4237-8B51-6B6D49145F61}"/>
          </ac:spMkLst>
        </pc:spChg>
        <pc:spChg chg="add mod">
          <ac:chgData name="Valerio Pellegrini" userId="7532073c76d86c59" providerId="LiveId" clId="{004B4301-F0D1-4B55-A19F-DDE581DB92E7}" dt="2020-11-09T15:44:46.330" v="3408" actId="1582"/>
          <ac:spMkLst>
            <pc:docMk/>
            <pc:sldMk cId="4271902952" sldId="286"/>
            <ac:spMk id="33" creationId="{800498C1-5260-4D66-8056-E1F122A64970}"/>
          </ac:spMkLst>
        </pc:spChg>
        <pc:picChg chg="add del mod">
          <ac:chgData name="Valerio Pellegrini" userId="7532073c76d86c59" providerId="LiveId" clId="{004B4301-F0D1-4B55-A19F-DDE581DB92E7}" dt="2020-11-09T15:40:04.588" v="3364" actId="478"/>
          <ac:picMkLst>
            <pc:docMk/>
            <pc:sldMk cId="4271902952" sldId="286"/>
            <ac:picMk id="5" creationId="{EC723868-F1F6-4D31-BB11-5DF3B67BAA13}"/>
          </ac:picMkLst>
        </pc:picChg>
        <pc:picChg chg="del">
          <ac:chgData name="Valerio Pellegrini" userId="7532073c76d86c59" providerId="LiveId" clId="{004B4301-F0D1-4B55-A19F-DDE581DB92E7}" dt="2020-11-09T15:33:37.449" v="3350" actId="478"/>
          <ac:picMkLst>
            <pc:docMk/>
            <pc:sldMk cId="4271902952" sldId="286"/>
            <ac:picMk id="6" creationId="{83A3F5E8-977E-4481-A3F3-8C8A68C5C861}"/>
          </ac:picMkLst>
        </pc:picChg>
        <pc:picChg chg="del">
          <ac:chgData name="Valerio Pellegrini" userId="7532073c76d86c59" providerId="LiveId" clId="{004B4301-F0D1-4B55-A19F-DDE581DB92E7}" dt="2020-11-09T15:33:37.449" v="3350" actId="478"/>
          <ac:picMkLst>
            <pc:docMk/>
            <pc:sldMk cId="4271902952" sldId="286"/>
            <ac:picMk id="8" creationId="{C267FCAE-FA0D-42AD-AA3B-61614BBC0A5C}"/>
          </ac:picMkLst>
        </pc:picChg>
        <pc:picChg chg="add del mod">
          <ac:chgData name="Valerio Pellegrini" userId="7532073c76d86c59" providerId="LiveId" clId="{004B4301-F0D1-4B55-A19F-DDE581DB92E7}" dt="2020-11-09T15:40:02.793" v="3363" actId="478"/>
          <ac:picMkLst>
            <pc:docMk/>
            <pc:sldMk cId="4271902952" sldId="286"/>
            <ac:picMk id="9" creationId="{CCD0D02A-F6DF-43C1-B0DC-19554EAA0A55}"/>
          </ac:picMkLst>
        </pc:picChg>
        <pc:picChg chg="add mod">
          <ac:chgData name="Valerio Pellegrini" userId="7532073c76d86c59" providerId="LiveId" clId="{004B4301-F0D1-4B55-A19F-DDE581DB92E7}" dt="2020-11-09T15:40:36.421" v="3369" actId="1076"/>
          <ac:picMkLst>
            <pc:docMk/>
            <pc:sldMk cId="4271902952" sldId="286"/>
            <ac:picMk id="11" creationId="{188A06D3-1603-4E44-AD68-B7D0E57C9D58}"/>
          </ac:picMkLst>
        </pc:picChg>
        <pc:picChg chg="del">
          <ac:chgData name="Valerio Pellegrini" userId="7532073c76d86c59" providerId="LiveId" clId="{004B4301-F0D1-4B55-A19F-DDE581DB92E7}" dt="2020-11-09T15:33:37.449" v="3350" actId="478"/>
          <ac:picMkLst>
            <pc:docMk/>
            <pc:sldMk cId="4271902952" sldId="286"/>
            <ac:picMk id="12" creationId="{50C407E6-5C9D-46B3-AE5E-1C27A3B1830A}"/>
          </ac:picMkLst>
        </pc:picChg>
        <pc:picChg chg="add mod">
          <ac:chgData name="Valerio Pellegrini" userId="7532073c76d86c59" providerId="LiveId" clId="{004B4301-F0D1-4B55-A19F-DDE581DB92E7}" dt="2020-11-09T15:40:38.215" v="3370" actId="1076"/>
          <ac:picMkLst>
            <pc:docMk/>
            <pc:sldMk cId="4271902952" sldId="286"/>
            <ac:picMk id="14" creationId="{4A738E7C-C911-456B-9394-551FB4CEE851}"/>
          </ac:picMkLst>
        </pc:picChg>
        <pc:picChg chg="add mod">
          <ac:chgData name="Valerio Pellegrini" userId="7532073c76d86c59" providerId="LiveId" clId="{004B4301-F0D1-4B55-A19F-DDE581DB92E7}" dt="2020-11-09T15:41:40.618" v="3374" actId="962"/>
          <ac:picMkLst>
            <pc:docMk/>
            <pc:sldMk cId="4271902952" sldId="286"/>
            <ac:picMk id="16" creationId="{1ABC4792-2C60-49BD-A9A6-BB87719F4107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21:31:35.105" v="6537" actId="14100"/>
        <pc:sldMkLst>
          <pc:docMk/>
          <pc:sldMk cId="2020078896" sldId="287"/>
        </pc:sldMkLst>
        <pc:spChg chg="mod">
          <ac:chgData name="Valerio Pellegrini" userId="7532073c76d86c59" providerId="LiveId" clId="{004B4301-F0D1-4B55-A19F-DDE581DB92E7}" dt="2020-11-09T21:31:26.574" v="6535" actId="20577"/>
          <ac:spMkLst>
            <pc:docMk/>
            <pc:sldMk cId="2020078896" sldId="287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7:34:50.556" v="3756" actId="1076"/>
          <ac:spMkLst>
            <pc:docMk/>
            <pc:sldMk cId="2020078896" sldId="287"/>
            <ac:spMk id="6" creationId="{C546D6AC-0343-4B86-8226-CFCCEFCD8A92}"/>
          </ac:spMkLst>
        </pc:spChg>
        <pc:spChg chg="add mod">
          <ac:chgData name="Valerio Pellegrini" userId="7532073c76d86c59" providerId="LiveId" clId="{004B4301-F0D1-4B55-A19F-DDE581DB92E7}" dt="2020-11-09T17:34:45.829" v="3755" actId="1076"/>
          <ac:spMkLst>
            <pc:docMk/>
            <pc:sldMk cId="2020078896" sldId="287"/>
            <ac:spMk id="7" creationId="{437636D0-4E51-45E0-BDCC-4E4CB877137D}"/>
          </ac:spMkLst>
        </pc:spChg>
        <pc:spChg chg="add mod">
          <ac:chgData name="Valerio Pellegrini" userId="7532073c76d86c59" providerId="LiveId" clId="{004B4301-F0D1-4B55-A19F-DDE581DB92E7}" dt="2020-11-09T21:31:35.105" v="6537" actId="14100"/>
          <ac:spMkLst>
            <pc:docMk/>
            <pc:sldMk cId="2020078896" sldId="287"/>
            <ac:spMk id="8" creationId="{89271DBF-66B6-4E4B-A114-3E5DD8CBBB0D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17" creationId="{7B31D801-3417-4AF5-B713-6BA72A91735D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19" creationId="{71922C6E-A254-4B49-815E-665770E143CC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20" creationId="{E85B6FA3-D295-4472-8A80-E964F88B4379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24" creationId="{4E2CCB35-29C4-426D-9226-89365CC66478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0" creationId="{BF8D2773-0711-4E95-A93A-14DBDF347A8A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1" creationId="{482DDFC3-504A-4855-8C30-E8E617BB205B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2" creationId="{7AF0174F-9983-4237-8B51-6B6D49145F61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3" creationId="{800498C1-5260-4D66-8056-E1F122A64970}"/>
          </ac:spMkLst>
        </pc:spChg>
        <pc:picChg chg="add mod">
          <ac:chgData name="Valerio Pellegrini" userId="7532073c76d86c59" providerId="LiveId" clId="{004B4301-F0D1-4B55-A19F-DDE581DB92E7}" dt="2020-11-09T17:34:39.293" v="3754" actId="14100"/>
          <ac:picMkLst>
            <pc:docMk/>
            <pc:sldMk cId="2020078896" sldId="287"/>
            <ac:picMk id="5" creationId="{461316D4-F013-4854-8C1B-D008601ACF0D}"/>
          </ac:picMkLst>
        </pc:picChg>
        <pc:picChg chg="del">
          <ac:chgData name="Valerio Pellegrini" userId="7532073c76d86c59" providerId="LiveId" clId="{004B4301-F0D1-4B55-A19F-DDE581DB92E7}" dt="2020-11-09T15:47:01.175" v="3416" actId="478"/>
          <ac:picMkLst>
            <pc:docMk/>
            <pc:sldMk cId="2020078896" sldId="287"/>
            <ac:picMk id="11" creationId="{188A06D3-1603-4E44-AD68-B7D0E57C9D58}"/>
          </ac:picMkLst>
        </pc:picChg>
        <pc:picChg chg="del">
          <ac:chgData name="Valerio Pellegrini" userId="7532073c76d86c59" providerId="LiveId" clId="{004B4301-F0D1-4B55-A19F-DDE581DB92E7}" dt="2020-11-09T15:47:01.175" v="3416" actId="478"/>
          <ac:picMkLst>
            <pc:docMk/>
            <pc:sldMk cId="2020078896" sldId="287"/>
            <ac:picMk id="14" creationId="{4A738E7C-C911-456B-9394-551FB4CEE851}"/>
          </ac:picMkLst>
        </pc:picChg>
        <pc:picChg chg="del">
          <ac:chgData name="Valerio Pellegrini" userId="7532073c76d86c59" providerId="LiveId" clId="{004B4301-F0D1-4B55-A19F-DDE581DB92E7}" dt="2020-11-09T15:47:01.175" v="3416" actId="478"/>
          <ac:picMkLst>
            <pc:docMk/>
            <pc:sldMk cId="2020078896" sldId="287"/>
            <ac:picMk id="16" creationId="{1ABC4792-2C60-49BD-A9A6-BB87719F4107}"/>
          </ac:picMkLst>
        </pc:picChg>
      </pc:sldChg>
      <pc:sldChg chg="delSp modSp add mod ord delAnim modAnim">
        <pc:chgData name="Valerio Pellegrini" userId="7532073c76d86c59" providerId="LiveId" clId="{004B4301-F0D1-4B55-A19F-DDE581DB92E7}" dt="2020-11-09T21:35:06.027" v="6638" actId="20577"/>
        <pc:sldMkLst>
          <pc:docMk/>
          <pc:sldMk cId="642277731" sldId="288"/>
        </pc:sldMkLst>
        <pc:spChg chg="mod">
          <ac:chgData name="Valerio Pellegrini" userId="7532073c76d86c59" providerId="LiveId" clId="{004B4301-F0D1-4B55-A19F-DDE581DB92E7}" dt="2020-11-09T18:14:18.864" v="4078" actId="1076"/>
          <ac:spMkLst>
            <pc:docMk/>
            <pc:sldMk cId="642277731" sldId="288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35:06.027" v="6638" actId="20577"/>
          <ac:spMkLst>
            <pc:docMk/>
            <pc:sldMk cId="642277731" sldId="288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17" creationId="{7B31D801-3417-4AF5-B713-6BA72A91735D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19" creationId="{71922C6E-A254-4B49-815E-665770E143CC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20" creationId="{E85B6FA3-D295-4472-8A80-E964F88B4379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24" creationId="{4E2CCB35-29C4-426D-9226-89365CC66478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0" creationId="{BF8D2773-0711-4E95-A93A-14DBDF347A8A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1" creationId="{482DDFC3-504A-4855-8C30-E8E617BB205B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2" creationId="{7AF0174F-9983-4237-8B51-6B6D49145F61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3" creationId="{800498C1-5260-4D66-8056-E1F122A64970}"/>
          </ac:spMkLst>
        </pc:spChg>
        <pc:picChg chg="del">
          <ac:chgData name="Valerio Pellegrini" userId="7532073c76d86c59" providerId="LiveId" clId="{004B4301-F0D1-4B55-A19F-DDE581DB92E7}" dt="2020-11-09T17:37:45.873" v="3763" actId="478"/>
          <ac:picMkLst>
            <pc:docMk/>
            <pc:sldMk cId="642277731" sldId="288"/>
            <ac:picMk id="11" creationId="{188A06D3-1603-4E44-AD68-B7D0E57C9D58}"/>
          </ac:picMkLst>
        </pc:picChg>
        <pc:picChg chg="del">
          <ac:chgData name="Valerio Pellegrini" userId="7532073c76d86c59" providerId="LiveId" clId="{004B4301-F0D1-4B55-A19F-DDE581DB92E7}" dt="2020-11-09T17:37:45.873" v="3763" actId="478"/>
          <ac:picMkLst>
            <pc:docMk/>
            <pc:sldMk cId="642277731" sldId="288"/>
            <ac:picMk id="14" creationId="{4A738E7C-C911-456B-9394-551FB4CEE851}"/>
          </ac:picMkLst>
        </pc:picChg>
        <pc:picChg chg="del">
          <ac:chgData name="Valerio Pellegrini" userId="7532073c76d86c59" providerId="LiveId" clId="{004B4301-F0D1-4B55-A19F-DDE581DB92E7}" dt="2020-11-09T17:37:45.873" v="3763" actId="478"/>
          <ac:picMkLst>
            <pc:docMk/>
            <pc:sldMk cId="642277731" sldId="288"/>
            <ac:picMk id="16" creationId="{1ABC4792-2C60-49BD-A9A6-BB87719F4107}"/>
          </ac:picMkLst>
        </pc:picChg>
      </pc:sldChg>
      <pc:sldChg chg="addSp modSp add mod">
        <pc:chgData name="Valerio Pellegrini" userId="7532073c76d86c59" providerId="LiveId" clId="{004B4301-F0D1-4B55-A19F-DDE581DB92E7}" dt="2020-11-09T21:45:48.760" v="6662" actId="20577"/>
        <pc:sldMkLst>
          <pc:docMk/>
          <pc:sldMk cId="4096550540" sldId="289"/>
        </pc:sldMkLst>
        <pc:spChg chg="mod">
          <ac:chgData name="Valerio Pellegrini" userId="7532073c76d86c59" providerId="LiveId" clId="{004B4301-F0D1-4B55-A19F-DDE581DB92E7}" dt="2020-11-09T21:45:48.760" v="6662" actId="20577"/>
          <ac:spMkLst>
            <pc:docMk/>
            <pc:sldMk cId="4096550540" sldId="289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8:17:26.264" v="4160" actId="1076"/>
          <ac:spMkLst>
            <pc:docMk/>
            <pc:sldMk cId="4096550540" sldId="289"/>
            <ac:spMk id="5" creationId="{47293E48-CE09-4FA2-9990-94F80BDDBB1C}"/>
          </ac:spMkLst>
        </pc:spChg>
      </pc:sldChg>
      <pc:sldChg chg="addSp delSp modSp add mod modAnim">
        <pc:chgData name="Valerio Pellegrini" userId="7532073c76d86c59" providerId="LiveId" clId="{004B4301-F0D1-4B55-A19F-DDE581DB92E7}" dt="2020-11-09T18:43:57.874" v="4416" actId="20577"/>
        <pc:sldMkLst>
          <pc:docMk/>
          <pc:sldMk cId="3272944094" sldId="290"/>
        </pc:sldMkLst>
        <pc:spChg chg="mod">
          <ac:chgData name="Valerio Pellegrini" userId="7532073c76d86c59" providerId="LiveId" clId="{004B4301-F0D1-4B55-A19F-DDE581DB92E7}" dt="2020-11-09T18:34:21.858" v="4220"/>
          <ac:spMkLst>
            <pc:docMk/>
            <pc:sldMk cId="3272944094" sldId="290"/>
            <ac:spMk id="2" creationId="{5E7A8F4A-4776-4DB9-AD74-DEB5560EB7C4}"/>
          </ac:spMkLst>
        </pc:spChg>
        <pc:spChg chg="del">
          <ac:chgData name="Valerio Pellegrini" userId="7532073c76d86c59" providerId="LiveId" clId="{004B4301-F0D1-4B55-A19F-DDE581DB92E7}" dt="2020-11-09T18:21:04.612" v="4169" actId="478"/>
          <ac:spMkLst>
            <pc:docMk/>
            <pc:sldMk cId="3272944094" sldId="290"/>
            <ac:spMk id="3" creationId="{8977F4EB-41E8-4391-B39A-10B4D027370E}"/>
          </ac:spMkLst>
        </pc:spChg>
        <pc:spChg chg="mod">
          <ac:chgData name="Valerio Pellegrini" userId="7532073c76d86c59" providerId="LiveId" clId="{004B4301-F0D1-4B55-A19F-DDE581DB92E7}" dt="2020-11-09T18:37:31.511" v="4362" actId="113"/>
          <ac:spMkLst>
            <pc:docMk/>
            <pc:sldMk cId="3272944094" sldId="290"/>
            <ac:spMk id="5" creationId="{47293E48-CE09-4FA2-9990-94F80BDDBB1C}"/>
          </ac:spMkLst>
        </pc:spChg>
        <pc:spChg chg="add mod">
          <ac:chgData name="Valerio Pellegrini" userId="7532073c76d86c59" providerId="LiveId" clId="{004B4301-F0D1-4B55-A19F-DDE581DB92E7}" dt="2020-11-09T18:32:07.062" v="4196" actId="1037"/>
          <ac:spMkLst>
            <pc:docMk/>
            <pc:sldMk cId="3272944094" sldId="290"/>
            <ac:spMk id="13" creationId="{455BBCCD-A982-45C8-86E4-88100227E697}"/>
          </ac:spMkLst>
        </pc:spChg>
        <pc:spChg chg="add mod">
          <ac:chgData name="Valerio Pellegrini" userId="7532073c76d86c59" providerId="LiveId" clId="{004B4301-F0D1-4B55-A19F-DDE581DB92E7}" dt="2020-11-09T18:32:46.318" v="4203" actId="14100"/>
          <ac:spMkLst>
            <pc:docMk/>
            <pc:sldMk cId="3272944094" sldId="290"/>
            <ac:spMk id="14" creationId="{D171B23F-24E5-4D67-9494-8A14AB52349D}"/>
          </ac:spMkLst>
        </pc:spChg>
        <pc:spChg chg="add mod">
          <ac:chgData name="Valerio Pellegrini" userId="7532073c76d86c59" providerId="LiveId" clId="{004B4301-F0D1-4B55-A19F-DDE581DB92E7}" dt="2020-11-09T18:33:01.249" v="4207" actId="14100"/>
          <ac:spMkLst>
            <pc:docMk/>
            <pc:sldMk cId="3272944094" sldId="290"/>
            <ac:spMk id="15" creationId="{64AB3D02-5795-44C0-B97F-CF5E2C8F9EBC}"/>
          </ac:spMkLst>
        </pc:spChg>
        <pc:spChg chg="add mod">
          <ac:chgData name="Valerio Pellegrini" userId="7532073c76d86c59" providerId="LiveId" clId="{004B4301-F0D1-4B55-A19F-DDE581DB92E7}" dt="2020-11-09T18:33:20.225" v="4211" actId="1582"/>
          <ac:spMkLst>
            <pc:docMk/>
            <pc:sldMk cId="3272944094" sldId="290"/>
            <ac:spMk id="16" creationId="{32F69D59-9554-4F89-9457-01CE97D61531}"/>
          </ac:spMkLst>
        </pc:spChg>
        <pc:spChg chg="add mod">
          <ac:chgData name="Valerio Pellegrini" userId="7532073c76d86c59" providerId="LiveId" clId="{004B4301-F0D1-4B55-A19F-DDE581DB92E7}" dt="2020-11-09T18:33:35.014" v="4215" actId="1582"/>
          <ac:spMkLst>
            <pc:docMk/>
            <pc:sldMk cId="3272944094" sldId="290"/>
            <ac:spMk id="17" creationId="{E7137C2C-AE3D-4F90-8082-F2A139944267}"/>
          </ac:spMkLst>
        </pc:spChg>
        <pc:spChg chg="add mod">
          <ac:chgData name="Valerio Pellegrini" userId="7532073c76d86c59" providerId="LiveId" clId="{004B4301-F0D1-4B55-A19F-DDE581DB92E7}" dt="2020-11-09T18:38:10.142" v="4364" actId="14100"/>
          <ac:spMkLst>
            <pc:docMk/>
            <pc:sldMk cId="3272944094" sldId="290"/>
            <ac:spMk id="18" creationId="{8158289A-C2D6-495A-ABA1-0991DDC542D4}"/>
          </ac:spMkLst>
        </pc:spChg>
        <pc:spChg chg="add mod">
          <ac:chgData name="Valerio Pellegrini" userId="7532073c76d86c59" providerId="LiveId" clId="{004B4301-F0D1-4B55-A19F-DDE581DB92E7}" dt="2020-11-09T18:38:18.578" v="4366" actId="1076"/>
          <ac:spMkLst>
            <pc:docMk/>
            <pc:sldMk cId="3272944094" sldId="290"/>
            <ac:spMk id="20" creationId="{8961FEF2-95CF-40D3-BBC7-D9F1DAABA4D7}"/>
          </ac:spMkLst>
        </pc:spChg>
        <pc:spChg chg="add mod">
          <ac:chgData name="Valerio Pellegrini" userId="7532073c76d86c59" providerId="LiveId" clId="{004B4301-F0D1-4B55-A19F-DDE581DB92E7}" dt="2020-11-09T18:39:21.822" v="4381" actId="1076"/>
          <ac:spMkLst>
            <pc:docMk/>
            <pc:sldMk cId="3272944094" sldId="290"/>
            <ac:spMk id="21" creationId="{799DA754-11DF-4816-B6F0-FE7DF795C650}"/>
          </ac:spMkLst>
        </pc:spChg>
        <pc:spChg chg="add mod">
          <ac:chgData name="Valerio Pellegrini" userId="7532073c76d86c59" providerId="LiveId" clId="{004B4301-F0D1-4B55-A19F-DDE581DB92E7}" dt="2020-11-09T18:43:57.874" v="4416" actId="20577"/>
          <ac:spMkLst>
            <pc:docMk/>
            <pc:sldMk cId="3272944094" sldId="290"/>
            <ac:spMk id="23" creationId="{5F69AEF4-50E8-467D-8F1C-361DB9AE0625}"/>
          </ac:spMkLst>
        </pc:spChg>
        <pc:spChg chg="add mod">
          <ac:chgData name="Valerio Pellegrini" userId="7532073c76d86c59" providerId="LiveId" clId="{004B4301-F0D1-4B55-A19F-DDE581DB92E7}" dt="2020-11-09T18:40:33.876" v="4395" actId="1037"/>
          <ac:spMkLst>
            <pc:docMk/>
            <pc:sldMk cId="3272944094" sldId="290"/>
            <ac:spMk id="29" creationId="{5DE6C89F-B0BF-45DC-9B4B-9FBAB3CAEC8D}"/>
          </ac:spMkLst>
        </pc:spChg>
        <pc:spChg chg="add mod">
          <ac:chgData name="Valerio Pellegrini" userId="7532073c76d86c59" providerId="LiveId" clId="{004B4301-F0D1-4B55-A19F-DDE581DB92E7}" dt="2020-11-09T18:40:45.593" v="4398" actId="208"/>
          <ac:spMkLst>
            <pc:docMk/>
            <pc:sldMk cId="3272944094" sldId="290"/>
            <ac:spMk id="31" creationId="{9A12E39B-B141-477D-B524-77ADD947F77A}"/>
          </ac:spMkLst>
        </pc:spChg>
        <pc:spChg chg="add mod">
          <ac:chgData name="Valerio Pellegrini" userId="7532073c76d86c59" providerId="LiveId" clId="{004B4301-F0D1-4B55-A19F-DDE581DB92E7}" dt="2020-11-09T18:41:26.688" v="4402" actId="207"/>
          <ac:spMkLst>
            <pc:docMk/>
            <pc:sldMk cId="3272944094" sldId="290"/>
            <ac:spMk id="32" creationId="{1509B98A-8EBE-4A1C-8798-36D6446003B2}"/>
          </ac:spMkLst>
        </pc:spChg>
        <pc:picChg chg="add mod">
          <ac:chgData name="Valerio Pellegrini" userId="7532073c76d86c59" providerId="LiveId" clId="{004B4301-F0D1-4B55-A19F-DDE581DB92E7}" dt="2020-11-09T18:32:23.341" v="4197" actId="1076"/>
          <ac:picMkLst>
            <pc:docMk/>
            <pc:sldMk cId="3272944094" sldId="290"/>
            <ac:picMk id="6" creationId="{14638920-01BC-472C-8C17-477348AA70A0}"/>
          </ac:picMkLst>
        </pc:picChg>
        <pc:picChg chg="add mod">
          <ac:chgData name="Valerio Pellegrini" userId="7532073c76d86c59" providerId="LiveId" clId="{004B4301-F0D1-4B55-A19F-DDE581DB92E7}" dt="2020-11-09T18:32:28.029" v="4198" actId="1076"/>
          <ac:picMkLst>
            <pc:docMk/>
            <pc:sldMk cId="3272944094" sldId="290"/>
            <ac:picMk id="8" creationId="{7EF72FD3-FC7E-4211-AFC2-81F2F69C5D0E}"/>
          </ac:picMkLst>
        </pc:picChg>
        <pc:picChg chg="add mod">
          <ac:chgData name="Valerio Pellegrini" userId="7532073c76d86c59" providerId="LiveId" clId="{004B4301-F0D1-4B55-A19F-DDE581DB92E7}" dt="2020-11-09T18:27:57.057" v="4185" actId="14100"/>
          <ac:picMkLst>
            <pc:docMk/>
            <pc:sldMk cId="3272944094" sldId="290"/>
            <ac:picMk id="10" creationId="{BD87D6B6-8680-4B16-9AA8-26BE6C0C9813}"/>
          </ac:picMkLst>
        </pc:picChg>
        <pc:picChg chg="add mod">
          <ac:chgData name="Valerio Pellegrini" userId="7532073c76d86c59" providerId="LiveId" clId="{004B4301-F0D1-4B55-A19F-DDE581DB92E7}" dt="2020-11-09T18:41:07.993" v="4399" actId="1076"/>
          <ac:picMkLst>
            <pc:docMk/>
            <pc:sldMk cId="3272944094" sldId="290"/>
            <ac:picMk id="12" creationId="{E00309FD-A6D2-4B16-B240-BD3D4C474AAE}"/>
          </ac:picMkLst>
        </pc:picChg>
        <pc:cxnChg chg="add mod">
          <ac:chgData name="Valerio Pellegrini" userId="7532073c76d86c59" providerId="LiveId" clId="{004B4301-F0D1-4B55-A19F-DDE581DB92E7}" dt="2020-11-09T18:39:39.391" v="4384" actId="1582"/>
          <ac:cxnSpMkLst>
            <pc:docMk/>
            <pc:sldMk cId="3272944094" sldId="290"/>
            <ac:cxnSpMk id="25" creationId="{6132BE15-2CB9-4863-B9DD-459B324EEA68}"/>
          </ac:cxnSpMkLst>
        </pc:cxnChg>
        <pc:cxnChg chg="add mod">
          <ac:chgData name="Valerio Pellegrini" userId="7532073c76d86c59" providerId="LiveId" clId="{004B4301-F0D1-4B55-A19F-DDE581DB92E7}" dt="2020-11-09T18:39:51.562" v="4387" actId="14100"/>
          <ac:cxnSpMkLst>
            <pc:docMk/>
            <pc:sldMk cId="3272944094" sldId="290"/>
            <ac:cxnSpMk id="26" creationId="{3EB7080D-5300-4A24-80FA-ACAB449CC61D}"/>
          </ac:cxnSpMkLst>
        </pc:cxnChg>
      </pc:sldChg>
      <pc:sldChg chg="addSp delSp modSp add mod delAnim modAnim">
        <pc:chgData name="Valerio Pellegrini" userId="7532073c76d86c59" providerId="LiveId" clId="{004B4301-F0D1-4B55-A19F-DDE581DB92E7}" dt="2020-11-09T21:47:06.158" v="6665"/>
        <pc:sldMkLst>
          <pc:docMk/>
          <pc:sldMk cId="2461125110" sldId="291"/>
        </pc:sldMkLst>
        <pc:spChg chg="add mod">
          <ac:chgData name="Valerio Pellegrini" userId="7532073c76d86c59" providerId="LiveId" clId="{004B4301-F0D1-4B55-A19F-DDE581DB92E7}" dt="2020-11-09T19:00:54.960" v="4651" actId="1076"/>
          <ac:spMkLst>
            <pc:docMk/>
            <pc:sldMk cId="2461125110" sldId="291"/>
            <ac:spMk id="7" creationId="{1CB4F888-810D-4B00-9CC4-D159D3DBF7EF}"/>
          </ac:spMkLst>
        </pc:spChg>
        <pc:spChg chg="add del mod">
          <ac:chgData name="Valerio Pellegrini" userId="7532073c76d86c59" providerId="LiveId" clId="{004B4301-F0D1-4B55-A19F-DDE581DB92E7}" dt="2020-11-09T18:53:42.608" v="4443" actId="478"/>
          <ac:spMkLst>
            <pc:docMk/>
            <pc:sldMk cId="2461125110" sldId="291"/>
            <ac:spMk id="9" creationId="{026576E1-1487-4362-A082-6A76027B27EE}"/>
          </ac:spMkLst>
        </pc:spChg>
        <pc:spChg chg="add mod">
          <ac:chgData name="Valerio Pellegrini" userId="7532073c76d86c59" providerId="LiveId" clId="{004B4301-F0D1-4B55-A19F-DDE581DB92E7}" dt="2020-11-09T19:01:02.355" v="4652" actId="1076"/>
          <ac:spMkLst>
            <pc:docMk/>
            <pc:sldMk cId="2461125110" sldId="291"/>
            <ac:spMk id="11" creationId="{874F8396-5E3D-4805-916C-BD2D971FC7F5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3" creationId="{455BBCCD-A982-45C8-86E4-88100227E69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4" creationId="{D171B23F-24E5-4D67-9494-8A14AB52349D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5" creationId="{64AB3D02-5795-44C0-B97F-CF5E2C8F9EBC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6" creationId="{32F69D59-9554-4F89-9457-01CE97D61531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7" creationId="{E7137C2C-AE3D-4F90-8082-F2A13994426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8" creationId="{8158289A-C2D6-495A-ABA1-0991DDC542D4}"/>
          </ac:spMkLst>
        </pc:spChg>
        <pc:spChg chg="add mod">
          <ac:chgData name="Valerio Pellegrini" userId="7532073c76d86c59" providerId="LiveId" clId="{004B4301-F0D1-4B55-A19F-DDE581DB92E7}" dt="2020-11-09T19:01:33.429" v="4663" actId="1035"/>
          <ac:spMkLst>
            <pc:docMk/>
            <pc:sldMk cId="2461125110" sldId="291"/>
            <ac:spMk id="19" creationId="{B810EC81-09BA-4C59-9ECF-C9CE3A27E9A9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0" creationId="{8961FEF2-95CF-40D3-BBC7-D9F1DAABA4D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1" creationId="{799DA754-11DF-4816-B6F0-FE7DF795C650}"/>
          </ac:spMkLst>
        </pc:spChg>
        <pc:spChg chg="add mod">
          <ac:chgData name="Valerio Pellegrini" userId="7532073c76d86c59" providerId="LiveId" clId="{004B4301-F0D1-4B55-A19F-DDE581DB92E7}" dt="2020-11-09T19:01:18.247" v="4658" actId="1037"/>
          <ac:spMkLst>
            <pc:docMk/>
            <pc:sldMk cId="2461125110" sldId="291"/>
            <ac:spMk id="22" creationId="{2DAD3D42-90CD-41E6-B882-E50A9E5DE6B4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3" creationId="{5F69AEF4-50E8-467D-8F1C-361DB9AE0625}"/>
          </ac:spMkLst>
        </pc:spChg>
        <pc:spChg chg="add mod">
          <ac:chgData name="Valerio Pellegrini" userId="7532073c76d86c59" providerId="LiveId" clId="{004B4301-F0D1-4B55-A19F-DDE581DB92E7}" dt="2020-11-09T19:01:26.190" v="4661" actId="1038"/>
          <ac:spMkLst>
            <pc:docMk/>
            <pc:sldMk cId="2461125110" sldId="291"/>
            <ac:spMk id="24" creationId="{21191EAF-7155-4D86-A1D8-D24900ACB995}"/>
          </ac:spMkLst>
        </pc:spChg>
        <pc:spChg chg="add mod">
          <ac:chgData name="Valerio Pellegrini" userId="7532073c76d86c59" providerId="LiveId" clId="{004B4301-F0D1-4B55-A19F-DDE581DB92E7}" dt="2020-11-09T19:00:41.872" v="4649" actId="1076"/>
          <ac:spMkLst>
            <pc:docMk/>
            <pc:sldMk cId="2461125110" sldId="291"/>
            <ac:spMk id="28" creationId="{67A661CE-9E5D-4D37-A2E5-84488D2C53B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9" creationId="{5DE6C89F-B0BF-45DC-9B4B-9FBAB3CAEC8D}"/>
          </ac:spMkLst>
        </pc:spChg>
        <pc:spChg chg="add mod">
          <ac:chgData name="Valerio Pellegrini" userId="7532073c76d86c59" providerId="LiveId" clId="{004B4301-F0D1-4B55-A19F-DDE581DB92E7}" dt="2020-11-09T19:01:06.776" v="4653" actId="1076"/>
          <ac:spMkLst>
            <pc:docMk/>
            <pc:sldMk cId="2461125110" sldId="291"/>
            <ac:spMk id="30" creationId="{A0F8B115-10AD-444A-989B-D234A93D298D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31" creationId="{9A12E39B-B141-477D-B524-77ADD947F77A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32" creationId="{1509B98A-8EBE-4A1C-8798-36D6446003B2}"/>
          </ac:spMkLst>
        </pc:spChg>
        <pc:spChg chg="add mod">
          <ac:chgData name="Valerio Pellegrini" userId="7532073c76d86c59" providerId="LiveId" clId="{004B4301-F0D1-4B55-A19F-DDE581DB92E7}" dt="2020-11-09T20:01:59.682" v="5276" actId="20577"/>
          <ac:spMkLst>
            <pc:docMk/>
            <pc:sldMk cId="2461125110" sldId="291"/>
            <ac:spMk id="35" creationId="{73B19679-98D6-4993-B3CD-10703B83AB7C}"/>
          </ac:spMkLst>
        </pc:spChg>
        <pc:spChg chg="add mod">
          <ac:chgData name="Valerio Pellegrini" userId="7532073c76d86c59" providerId="LiveId" clId="{004B4301-F0D1-4B55-A19F-DDE581DB92E7}" dt="2020-11-09T19:04:26.293" v="4710" actId="1076"/>
          <ac:spMkLst>
            <pc:docMk/>
            <pc:sldMk cId="2461125110" sldId="291"/>
            <ac:spMk id="37" creationId="{05759AEF-DEE7-4096-A141-7E2C87E2023F}"/>
          </ac:spMkLst>
        </pc:spChg>
        <pc:spChg chg="add mod">
          <ac:chgData name="Valerio Pellegrini" userId="7532073c76d86c59" providerId="LiveId" clId="{004B4301-F0D1-4B55-A19F-DDE581DB92E7}" dt="2020-11-09T19:07:25.284" v="4892" actId="1076"/>
          <ac:spMkLst>
            <pc:docMk/>
            <pc:sldMk cId="2461125110" sldId="291"/>
            <ac:spMk id="39" creationId="{2F4B49D3-CEF4-4893-9D44-66973D6CA3B8}"/>
          </ac:spMkLst>
        </pc:spChg>
        <pc:spChg chg="add mod">
          <ac:chgData name="Valerio Pellegrini" userId="7532073c76d86c59" providerId="LiveId" clId="{004B4301-F0D1-4B55-A19F-DDE581DB92E7}" dt="2020-11-09T19:05:34.888" v="4720" actId="1076"/>
          <ac:spMkLst>
            <pc:docMk/>
            <pc:sldMk cId="2461125110" sldId="291"/>
            <ac:spMk id="62" creationId="{554CD149-0D70-437B-8A05-DD32896892B2}"/>
          </ac:spMkLst>
        </pc:spChg>
        <pc:spChg chg="add mod">
          <ac:chgData name="Valerio Pellegrini" userId="7532073c76d86c59" providerId="LiveId" clId="{004B4301-F0D1-4B55-A19F-DDE581DB92E7}" dt="2020-11-09T19:07:04.563" v="4891" actId="20577"/>
          <ac:spMkLst>
            <pc:docMk/>
            <pc:sldMk cId="2461125110" sldId="291"/>
            <ac:spMk id="64" creationId="{AD77C8AA-83F2-4922-906E-8D3AA2AA6BD6}"/>
          </ac:spMkLst>
        </pc:spChg>
        <pc:picChg chg="add mod">
          <ac:chgData name="Valerio Pellegrini" userId="7532073c76d86c59" providerId="LiveId" clId="{004B4301-F0D1-4B55-A19F-DDE581DB92E7}" dt="2020-11-09T19:00:49.095" v="4650" actId="1076"/>
          <ac:picMkLst>
            <pc:docMk/>
            <pc:sldMk cId="2461125110" sldId="291"/>
            <ac:picMk id="4" creationId="{2E6829B2-0D66-4A32-A34E-1E991AEE470E}"/>
          </ac:picMkLst>
        </pc:picChg>
        <pc:picChg chg="del">
          <ac:chgData name="Valerio Pellegrini" userId="7532073c76d86c59" providerId="LiveId" clId="{004B4301-F0D1-4B55-A19F-DDE581DB92E7}" dt="2020-11-09T18:49:16.121" v="4418" actId="478"/>
          <ac:picMkLst>
            <pc:docMk/>
            <pc:sldMk cId="2461125110" sldId="291"/>
            <ac:picMk id="6" creationId="{14638920-01BC-472C-8C17-477348AA70A0}"/>
          </ac:picMkLst>
        </pc:picChg>
        <pc:picChg chg="del">
          <ac:chgData name="Valerio Pellegrini" userId="7532073c76d86c59" providerId="LiveId" clId="{004B4301-F0D1-4B55-A19F-DDE581DB92E7}" dt="2020-11-09T18:49:18.194" v="4419" actId="478"/>
          <ac:picMkLst>
            <pc:docMk/>
            <pc:sldMk cId="2461125110" sldId="291"/>
            <ac:picMk id="8" creationId="{7EF72FD3-FC7E-4211-AFC2-81F2F69C5D0E}"/>
          </ac:picMkLst>
        </pc:picChg>
        <pc:picChg chg="del">
          <ac:chgData name="Valerio Pellegrini" userId="7532073c76d86c59" providerId="LiveId" clId="{004B4301-F0D1-4B55-A19F-DDE581DB92E7}" dt="2020-11-09T18:49:16.121" v="4418" actId="478"/>
          <ac:picMkLst>
            <pc:docMk/>
            <pc:sldMk cId="2461125110" sldId="291"/>
            <ac:picMk id="10" creationId="{BD87D6B6-8680-4B16-9AA8-26BE6C0C9813}"/>
          </ac:picMkLst>
        </pc:picChg>
        <pc:picChg chg="del">
          <ac:chgData name="Valerio Pellegrini" userId="7532073c76d86c59" providerId="LiveId" clId="{004B4301-F0D1-4B55-A19F-DDE581DB92E7}" dt="2020-11-09T18:49:16.121" v="4418" actId="478"/>
          <ac:picMkLst>
            <pc:docMk/>
            <pc:sldMk cId="2461125110" sldId="291"/>
            <ac:picMk id="12" creationId="{E00309FD-A6D2-4B16-B240-BD3D4C474AAE}"/>
          </ac:picMkLst>
        </pc:picChg>
        <pc:cxnChg chg="del mod">
          <ac:chgData name="Valerio Pellegrini" userId="7532073c76d86c59" providerId="LiveId" clId="{004B4301-F0D1-4B55-A19F-DDE581DB92E7}" dt="2020-11-09T18:49:16.121" v="4418" actId="478"/>
          <ac:cxnSpMkLst>
            <pc:docMk/>
            <pc:sldMk cId="2461125110" sldId="291"/>
            <ac:cxnSpMk id="25" creationId="{6132BE15-2CB9-4863-B9DD-459B324EEA68}"/>
          </ac:cxnSpMkLst>
        </pc:cxnChg>
        <pc:cxnChg chg="del mod">
          <ac:chgData name="Valerio Pellegrini" userId="7532073c76d86c59" providerId="LiveId" clId="{004B4301-F0D1-4B55-A19F-DDE581DB92E7}" dt="2020-11-09T18:49:16.121" v="4418" actId="478"/>
          <ac:cxnSpMkLst>
            <pc:docMk/>
            <pc:sldMk cId="2461125110" sldId="291"/>
            <ac:cxnSpMk id="26" creationId="{3EB7080D-5300-4A24-80FA-ACAB449CC61D}"/>
          </ac:cxnSpMkLst>
        </pc:cxnChg>
        <pc:cxnChg chg="add mod">
          <ac:chgData name="Valerio Pellegrini" userId="7532073c76d86c59" providerId="LiveId" clId="{004B4301-F0D1-4B55-A19F-DDE581DB92E7}" dt="2020-11-09T19:02:24.468" v="4688" actId="1582"/>
          <ac:cxnSpMkLst>
            <pc:docMk/>
            <pc:sldMk cId="2461125110" sldId="291"/>
            <ac:cxnSpMk id="41" creationId="{6742471C-E05D-434A-9B20-CB6DAA545337}"/>
          </ac:cxnSpMkLst>
        </pc:cxnChg>
        <pc:cxnChg chg="add mod">
          <ac:chgData name="Valerio Pellegrini" userId="7532073c76d86c59" providerId="LiveId" clId="{004B4301-F0D1-4B55-A19F-DDE581DB92E7}" dt="2020-11-09T19:02:32.840" v="4691" actId="14100"/>
          <ac:cxnSpMkLst>
            <pc:docMk/>
            <pc:sldMk cId="2461125110" sldId="291"/>
            <ac:cxnSpMk id="42" creationId="{D5A89006-6BBF-4A83-A53A-7564EBCDE0C4}"/>
          </ac:cxnSpMkLst>
        </pc:cxnChg>
        <pc:cxnChg chg="add mod">
          <ac:chgData name="Valerio Pellegrini" userId="7532073c76d86c59" providerId="LiveId" clId="{004B4301-F0D1-4B55-A19F-DDE581DB92E7}" dt="2020-11-09T19:04:32.780" v="4711" actId="1076"/>
          <ac:cxnSpMkLst>
            <pc:docMk/>
            <pc:sldMk cId="2461125110" sldId="291"/>
            <ac:cxnSpMk id="45" creationId="{D7D600A6-21AA-4D76-AD63-60C6D011BD7F}"/>
          </ac:cxnSpMkLst>
        </pc:cxnChg>
        <pc:cxnChg chg="add mod">
          <ac:chgData name="Valerio Pellegrini" userId="7532073c76d86c59" providerId="LiveId" clId="{004B4301-F0D1-4B55-A19F-DDE581DB92E7}" dt="2020-11-09T19:04:26.293" v="4710" actId="1076"/>
          <ac:cxnSpMkLst>
            <pc:docMk/>
            <pc:sldMk cId="2461125110" sldId="291"/>
            <ac:cxnSpMk id="50" creationId="{DD9403F4-ADDB-47E8-912B-5432F930DC72}"/>
          </ac:cxnSpMkLst>
        </pc:cxnChg>
        <pc:cxnChg chg="add mod">
          <ac:chgData name="Valerio Pellegrini" userId="7532073c76d86c59" providerId="LiveId" clId="{004B4301-F0D1-4B55-A19F-DDE581DB92E7}" dt="2020-11-09T19:07:25.284" v="4892" actId="1076"/>
          <ac:cxnSpMkLst>
            <pc:docMk/>
            <pc:sldMk cId="2461125110" sldId="291"/>
            <ac:cxnSpMk id="53" creationId="{1F3140BA-2E2E-4B46-8214-3D4DB91B3ADF}"/>
          </ac:cxnSpMkLst>
        </pc:cxnChg>
      </pc:sldChg>
      <pc:sldChg chg="modSp add mod ord">
        <pc:chgData name="Valerio Pellegrini" userId="7532073c76d86c59" providerId="LiveId" clId="{004B4301-F0D1-4B55-A19F-DDE581DB92E7}" dt="2020-11-09T19:14:02.864" v="4997" actId="113"/>
        <pc:sldMkLst>
          <pc:docMk/>
          <pc:sldMk cId="1853695146" sldId="292"/>
        </pc:sldMkLst>
        <pc:spChg chg="mod">
          <ac:chgData name="Valerio Pellegrini" userId="7532073c76d86c59" providerId="LiveId" clId="{004B4301-F0D1-4B55-A19F-DDE581DB92E7}" dt="2020-11-09T19:14:02.864" v="4997" actId="113"/>
          <ac:spMkLst>
            <pc:docMk/>
            <pc:sldMk cId="1853695146" sldId="292"/>
            <ac:spMk id="3" creationId="{8977F4EB-41E8-4391-B39A-10B4D027370E}"/>
          </ac:spMkLst>
        </pc:spChg>
        <pc:spChg chg="mod">
          <ac:chgData name="Valerio Pellegrini" userId="7532073c76d86c59" providerId="LiveId" clId="{004B4301-F0D1-4B55-A19F-DDE581DB92E7}" dt="2020-11-09T19:12:21.293" v="4918" actId="1076"/>
          <ac:spMkLst>
            <pc:docMk/>
            <pc:sldMk cId="1853695146" sldId="292"/>
            <ac:spMk id="5" creationId="{47293E48-CE09-4FA2-9990-94F80BDDBB1C}"/>
          </ac:spMkLst>
        </pc:spChg>
      </pc:sldChg>
      <pc:sldChg chg="addSp delSp modSp add mod ord delAnim modAnim">
        <pc:chgData name="Valerio Pellegrini" userId="7532073c76d86c59" providerId="LiveId" clId="{004B4301-F0D1-4B55-A19F-DDE581DB92E7}" dt="2020-11-09T19:48:40.567" v="5176" actId="20577"/>
        <pc:sldMkLst>
          <pc:docMk/>
          <pc:sldMk cId="1330391302" sldId="293"/>
        </pc:sldMkLst>
        <pc:spChg chg="mod">
          <ac:chgData name="Valerio Pellegrini" userId="7532073c76d86c59" providerId="LiveId" clId="{004B4301-F0D1-4B55-A19F-DDE581DB92E7}" dt="2020-11-09T19:48:07.266" v="5157" actId="6549"/>
          <ac:spMkLst>
            <pc:docMk/>
            <pc:sldMk cId="1330391302" sldId="293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19:48:40.567" v="5176" actId="20577"/>
          <ac:spMkLst>
            <pc:docMk/>
            <pc:sldMk cId="1330391302" sldId="293"/>
            <ac:spMk id="5" creationId="{47293E48-CE09-4FA2-9990-94F80BDDBB1C}"/>
          </ac:spMkLst>
        </pc:spChg>
        <pc:spChg chg="del">
          <ac:chgData name="Valerio Pellegrini" userId="7532073c76d86c59" providerId="LiveId" clId="{004B4301-F0D1-4B55-A19F-DDE581DB92E7}" dt="2020-11-09T19:24:01.822" v="5020" actId="478"/>
          <ac:spMkLst>
            <pc:docMk/>
            <pc:sldMk cId="1330391302" sldId="293"/>
            <ac:spMk id="13" creationId="{455BBCCD-A982-45C8-86E4-88100227E697}"/>
          </ac:spMkLst>
        </pc:spChg>
        <pc:spChg chg="del">
          <ac:chgData name="Valerio Pellegrini" userId="7532073c76d86c59" providerId="LiveId" clId="{004B4301-F0D1-4B55-A19F-DDE581DB92E7}" dt="2020-11-09T19:24:01.822" v="5020" actId="478"/>
          <ac:spMkLst>
            <pc:docMk/>
            <pc:sldMk cId="1330391302" sldId="293"/>
            <ac:spMk id="14" creationId="{D171B23F-24E5-4D67-9494-8A14AB52349D}"/>
          </ac:spMkLst>
        </pc:spChg>
        <pc:spChg chg="del">
          <ac:chgData name="Valerio Pellegrini" userId="7532073c76d86c59" providerId="LiveId" clId="{004B4301-F0D1-4B55-A19F-DDE581DB92E7}" dt="2020-11-09T19:22:54.163" v="5007" actId="478"/>
          <ac:spMkLst>
            <pc:docMk/>
            <pc:sldMk cId="1330391302" sldId="293"/>
            <ac:spMk id="15" creationId="{64AB3D02-5795-44C0-B97F-CF5E2C8F9EBC}"/>
          </ac:spMkLst>
        </pc:spChg>
        <pc:spChg chg="del">
          <ac:chgData name="Valerio Pellegrini" userId="7532073c76d86c59" providerId="LiveId" clId="{004B4301-F0D1-4B55-A19F-DDE581DB92E7}" dt="2020-11-09T19:23:05.813" v="5009" actId="478"/>
          <ac:spMkLst>
            <pc:docMk/>
            <pc:sldMk cId="1330391302" sldId="293"/>
            <ac:spMk id="16" creationId="{32F69D59-9554-4F89-9457-01CE97D61531}"/>
          </ac:spMkLst>
        </pc:spChg>
        <pc:spChg chg="del">
          <ac:chgData name="Valerio Pellegrini" userId="7532073c76d86c59" providerId="LiveId" clId="{004B4301-F0D1-4B55-A19F-DDE581DB92E7}" dt="2020-11-09T19:22:59.635" v="5008" actId="478"/>
          <ac:spMkLst>
            <pc:docMk/>
            <pc:sldMk cId="1330391302" sldId="293"/>
            <ac:spMk id="17" creationId="{E7137C2C-AE3D-4F90-8082-F2A139944267}"/>
          </ac:spMkLst>
        </pc:spChg>
        <pc:spChg chg="del">
          <ac:chgData name="Valerio Pellegrini" userId="7532073c76d86c59" providerId="LiveId" clId="{004B4301-F0D1-4B55-A19F-DDE581DB92E7}" dt="2020-11-09T19:23:21.853" v="5012" actId="478"/>
          <ac:spMkLst>
            <pc:docMk/>
            <pc:sldMk cId="1330391302" sldId="293"/>
            <ac:spMk id="18" creationId="{8158289A-C2D6-495A-ABA1-0991DDC542D4}"/>
          </ac:spMkLst>
        </pc:spChg>
        <pc:spChg chg="del">
          <ac:chgData name="Valerio Pellegrini" userId="7532073c76d86c59" providerId="LiveId" clId="{004B4301-F0D1-4B55-A19F-DDE581DB92E7}" dt="2020-11-09T19:23:21.853" v="5012" actId="478"/>
          <ac:spMkLst>
            <pc:docMk/>
            <pc:sldMk cId="1330391302" sldId="293"/>
            <ac:spMk id="20" creationId="{8961FEF2-95CF-40D3-BBC7-D9F1DAABA4D7}"/>
          </ac:spMkLst>
        </pc:spChg>
        <pc:spChg chg="del">
          <ac:chgData name="Valerio Pellegrini" userId="7532073c76d86c59" providerId="LiveId" clId="{004B4301-F0D1-4B55-A19F-DDE581DB92E7}" dt="2020-11-09T19:22:50.272" v="5006" actId="478"/>
          <ac:spMkLst>
            <pc:docMk/>
            <pc:sldMk cId="1330391302" sldId="293"/>
            <ac:spMk id="21" creationId="{799DA754-11DF-4816-B6F0-FE7DF795C650}"/>
          </ac:spMkLst>
        </pc:spChg>
        <pc:spChg chg="del">
          <ac:chgData name="Valerio Pellegrini" userId="7532073c76d86c59" providerId="LiveId" clId="{004B4301-F0D1-4B55-A19F-DDE581DB92E7}" dt="2020-11-09T19:22:48.109" v="5005" actId="478"/>
          <ac:spMkLst>
            <pc:docMk/>
            <pc:sldMk cId="1330391302" sldId="293"/>
            <ac:spMk id="23" creationId="{5F69AEF4-50E8-467D-8F1C-361DB9AE0625}"/>
          </ac:spMkLst>
        </pc:spChg>
        <pc:spChg chg="del">
          <ac:chgData name="Valerio Pellegrini" userId="7532073c76d86c59" providerId="LiveId" clId="{004B4301-F0D1-4B55-A19F-DDE581DB92E7}" dt="2020-11-09T19:23:24.643" v="5013" actId="478"/>
          <ac:spMkLst>
            <pc:docMk/>
            <pc:sldMk cId="1330391302" sldId="293"/>
            <ac:spMk id="29" creationId="{5DE6C89F-B0BF-45DC-9B4B-9FBAB3CAEC8D}"/>
          </ac:spMkLst>
        </pc:spChg>
        <pc:spChg chg="add mod">
          <ac:chgData name="Valerio Pellegrini" userId="7532073c76d86c59" providerId="LiveId" clId="{004B4301-F0D1-4B55-A19F-DDE581DB92E7}" dt="2020-11-09T19:28:46.442" v="5053" actId="1076"/>
          <ac:spMkLst>
            <pc:docMk/>
            <pc:sldMk cId="1330391302" sldId="293"/>
            <ac:spMk id="30" creationId="{CA34535C-D95A-4E3B-A1EB-009D55582723}"/>
          </ac:spMkLst>
        </pc:spChg>
        <pc:spChg chg="del">
          <ac:chgData name="Valerio Pellegrini" userId="7532073c76d86c59" providerId="LiveId" clId="{004B4301-F0D1-4B55-A19F-DDE581DB92E7}" dt="2020-11-09T19:23:11.615" v="5010" actId="478"/>
          <ac:spMkLst>
            <pc:docMk/>
            <pc:sldMk cId="1330391302" sldId="293"/>
            <ac:spMk id="31" creationId="{9A12E39B-B141-477D-B524-77ADD947F77A}"/>
          </ac:spMkLst>
        </pc:spChg>
        <pc:spChg chg="del">
          <ac:chgData name="Valerio Pellegrini" userId="7532073c76d86c59" providerId="LiveId" clId="{004B4301-F0D1-4B55-A19F-DDE581DB92E7}" dt="2020-11-09T19:22:35.407" v="5004" actId="478"/>
          <ac:spMkLst>
            <pc:docMk/>
            <pc:sldMk cId="1330391302" sldId="293"/>
            <ac:spMk id="32" creationId="{1509B98A-8EBE-4A1C-8798-36D6446003B2}"/>
          </ac:spMkLst>
        </pc:spChg>
        <pc:spChg chg="add mod">
          <ac:chgData name="Valerio Pellegrini" userId="7532073c76d86c59" providerId="LiveId" clId="{004B4301-F0D1-4B55-A19F-DDE581DB92E7}" dt="2020-11-09T19:29:02.457" v="5058" actId="14100"/>
          <ac:spMkLst>
            <pc:docMk/>
            <pc:sldMk cId="1330391302" sldId="293"/>
            <ac:spMk id="34" creationId="{92EEC569-E016-44DE-8795-BA50A332DB7F}"/>
          </ac:spMkLst>
        </pc:spChg>
        <pc:spChg chg="add mod">
          <ac:chgData name="Valerio Pellegrini" userId="7532073c76d86c59" providerId="LiveId" clId="{004B4301-F0D1-4B55-A19F-DDE581DB92E7}" dt="2020-11-09T19:29:17.450" v="5061" actId="14100"/>
          <ac:spMkLst>
            <pc:docMk/>
            <pc:sldMk cId="1330391302" sldId="293"/>
            <ac:spMk id="36" creationId="{D64962C5-150F-4C19-8AE6-758D5C3DCEAA}"/>
          </ac:spMkLst>
        </pc:spChg>
        <pc:spChg chg="add mod">
          <ac:chgData name="Valerio Pellegrini" userId="7532073c76d86c59" providerId="LiveId" clId="{004B4301-F0D1-4B55-A19F-DDE581DB92E7}" dt="2020-11-09T19:29:35.945" v="5065" actId="1076"/>
          <ac:spMkLst>
            <pc:docMk/>
            <pc:sldMk cId="1330391302" sldId="293"/>
            <ac:spMk id="37" creationId="{8CAF5E13-FC8E-4185-A13A-8E389BD2AC3A}"/>
          </ac:spMkLst>
        </pc:spChg>
        <pc:spChg chg="add mod">
          <ac:chgData name="Valerio Pellegrini" userId="7532073c76d86c59" providerId="LiveId" clId="{004B4301-F0D1-4B55-A19F-DDE581DB92E7}" dt="2020-11-09T19:29:44.135" v="5067" actId="1076"/>
          <ac:spMkLst>
            <pc:docMk/>
            <pc:sldMk cId="1330391302" sldId="293"/>
            <ac:spMk id="39" creationId="{1837A2E1-5082-48A4-A5D1-FDBA415D6BAE}"/>
          </ac:spMkLst>
        </pc:spChg>
        <pc:spChg chg="add mod">
          <ac:chgData name="Valerio Pellegrini" userId="7532073c76d86c59" providerId="LiveId" clId="{004B4301-F0D1-4B55-A19F-DDE581DB92E7}" dt="2020-11-09T19:34:46.272" v="5114" actId="1076"/>
          <ac:spMkLst>
            <pc:docMk/>
            <pc:sldMk cId="1330391302" sldId="293"/>
            <ac:spMk id="40" creationId="{712C6B07-9CB1-4587-B690-3ABB136239E3}"/>
          </ac:spMkLst>
        </pc:spChg>
        <pc:spChg chg="add mod">
          <ac:chgData name="Valerio Pellegrini" userId="7532073c76d86c59" providerId="LiveId" clId="{004B4301-F0D1-4B55-A19F-DDE581DB92E7}" dt="2020-11-09T19:30:26.554" v="5075" actId="1076"/>
          <ac:spMkLst>
            <pc:docMk/>
            <pc:sldMk cId="1330391302" sldId="293"/>
            <ac:spMk id="41" creationId="{B430C1B4-A1F1-4DAB-9836-E9323059888F}"/>
          </ac:spMkLst>
        </pc:spChg>
        <pc:spChg chg="add mod">
          <ac:chgData name="Valerio Pellegrini" userId="7532073c76d86c59" providerId="LiveId" clId="{004B4301-F0D1-4B55-A19F-DDE581DB92E7}" dt="2020-11-09T19:30:32.714" v="5077" actId="1076"/>
          <ac:spMkLst>
            <pc:docMk/>
            <pc:sldMk cId="1330391302" sldId="293"/>
            <ac:spMk id="43" creationId="{F797B34F-393F-4B32-8A27-0F71D22D4F2E}"/>
          </ac:spMkLst>
        </pc:spChg>
        <pc:spChg chg="add mod">
          <ac:chgData name="Valerio Pellegrini" userId="7532073c76d86c59" providerId="LiveId" clId="{004B4301-F0D1-4B55-A19F-DDE581DB92E7}" dt="2020-11-09T19:31:11.115" v="5084" actId="207"/>
          <ac:spMkLst>
            <pc:docMk/>
            <pc:sldMk cId="1330391302" sldId="293"/>
            <ac:spMk id="44" creationId="{A134F9E1-927E-4624-A392-BB6352BCD0A5}"/>
          </ac:spMkLst>
        </pc:spChg>
        <pc:spChg chg="add del mod">
          <ac:chgData name="Valerio Pellegrini" userId="7532073c76d86c59" providerId="LiveId" clId="{004B4301-F0D1-4B55-A19F-DDE581DB92E7}" dt="2020-11-09T19:44:10.472" v="5143" actId="478"/>
          <ac:spMkLst>
            <pc:docMk/>
            <pc:sldMk cId="1330391302" sldId="293"/>
            <ac:spMk id="45" creationId="{BBE61080-B064-4446-BE19-C6144C5822FB}"/>
          </ac:spMkLst>
        </pc:spChg>
        <pc:spChg chg="add del mod">
          <ac:chgData name="Valerio Pellegrini" userId="7532073c76d86c59" providerId="LiveId" clId="{004B4301-F0D1-4B55-A19F-DDE581DB92E7}" dt="2020-11-09T19:44:10.472" v="5143" actId="478"/>
          <ac:spMkLst>
            <pc:docMk/>
            <pc:sldMk cId="1330391302" sldId="293"/>
            <ac:spMk id="46" creationId="{CD60524A-F5E1-432B-9915-EE6AC1C345AB}"/>
          </ac:spMkLst>
        </pc:spChg>
        <pc:spChg chg="add del mod">
          <ac:chgData name="Valerio Pellegrini" userId="7532073c76d86c59" providerId="LiveId" clId="{004B4301-F0D1-4B55-A19F-DDE581DB92E7}" dt="2020-11-09T19:32:25.146" v="5097" actId="22"/>
          <ac:spMkLst>
            <pc:docMk/>
            <pc:sldMk cId="1330391302" sldId="293"/>
            <ac:spMk id="48" creationId="{EB475131-B14B-47B8-8733-C9EDECA1E6A4}"/>
          </ac:spMkLst>
        </pc:spChg>
        <pc:spChg chg="add mod">
          <ac:chgData name="Valerio Pellegrini" userId="7532073c76d86c59" providerId="LiveId" clId="{004B4301-F0D1-4B55-A19F-DDE581DB92E7}" dt="2020-11-09T19:32:43.644" v="5101" actId="207"/>
          <ac:spMkLst>
            <pc:docMk/>
            <pc:sldMk cId="1330391302" sldId="293"/>
            <ac:spMk id="49" creationId="{31910909-9F62-4576-91AC-C3D252EB4D25}"/>
          </ac:spMkLst>
        </pc:spChg>
        <pc:spChg chg="add mod">
          <ac:chgData name="Valerio Pellegrini" userId="7532073c76d86c59" providerId="LiveId" clId="{004B4301-F0D1-4B55-A19F-DDE581DB92E7}" dt="2020-11-09T19:33:13.868" v="5109" actId="208"/>
          <ac:spMkLst>
            <pc:docMk/>
            <pc:sldMk cId="1330391302" sldId="293"/>
            <ac:spMk id="51" creationId="{E03F92E8-C86A-42CD-8D5D-6D8FCA25B037}"/>
          </ac:spMkLst>
        </pc:spChg>
        <pc:spChg chg="add mod">
          <ac:chgData name="Valerio Pellegrini" userId="7532073c76d86c59" providerId="LiveId" clId="{004B4301-F0D1-4B55-A19F-DDE581DB92E7}" dt="2020-11-09T19:33:09.351" v="5108" actId="1582"/>
          <ac:spMkLst>
            <pc:docMk/>
            <pc:sldMk cId="1330391302" sldId="293"/>
            <ac:spMk id="52" creationId="{A6462A6A-45F7-470F-A99B-D47342AB7880}"/>
          </ac:spMkLst>
        </pc:spChg>
        <pc:spChg chg="add mod">
          <ac:chgData name="Valerio Pellegrini" userId="7532073c76d86c59" providerId="LiveId" clId="{004B4301-F0D1-4B55-A19F-DDE581DB92E7}" dt="2020-11-09T19:34:57.502" v="5115" actId="1076"/>
          <ac:spMkLst>
            <pc:docMk/>
            <pc:sldMk cId="1330391302" sldId="293"/>
            <ac:spMk id="54" creationId="{D184F29B-FA00-4CFC-9A4F-9E17E00DCEFF}"/>
          </ac:spMkLst>
        </pc:spChg>
        <pc:spChg chg="add mod">
          <ac:chgData name="Valerio Pellegrini" userId="7532073c76d86c59" providerId="LiveId" clId="{004B4301-F0D1-4B55-A19F-DDE581DB92E7}" dt="2020-11-09T19:43:36.716" v="5137" actId="1076"/>
          <ac:spMkLst>
            <pc:docMk/>
            <pc:sldMk cId="1330391302" sldId="293"/>
            <ac:spMk id="57" creationId="{CA40B458-4EB4-468D-AB7D-F76E0DFCBFE0}"/>
          </ac:spMkLst>
        </pc:spChg>
        <pc:spChg chg="add mod">
          <ac:chgData name="Valerio Pellegrini" userId="7532073c76d86c59" providerId="LiveId" clId="{004B4301-F0D1-4B55-A19F-DDE581DB92E7}" dt="2020-11-09T19:43:45.591" v="5139" actId="1076"/>
          <ac:spMkLst>
            <pc:docMk/>
            <pc:sldMk cId="1330391302" sldId="293"/>
            <ac:spMk id="58" creationId="{0C6B3494-8826-437B-8B7E-A35A03B6EFC0}"/>
          </ac:spMkLst>
        </pc:spChg>
        <pc:picChg chg="add mod">
          <ac:chgData name="Valerio Pellegrini" userId="7532073c76d86c59" providerId="LiveId" clId="{004B4301-F0D1-4B55-A19F-DDE581DB92E7}" dt="2020-11-09T19:28:52.983" v="5056" actId="1076"/>
          <ac:picMkLst>
            <pc:docMk/>
            <pc:sldMk cId="1330391302" sldId="293"/>
            <ac:picMk id="4" creationId="{D8940753-D169-4F0B-9101-15F00EA9924A}"/>
          </ac:picMkLst>
        </pc:picChg>
        <pc:picChg chg="del mod">
          <ac:chgData name="Valerio Pellegrini" userId="7532073c76d86c59" providerId="LiveId" clId="{004B4301-F0D1-4B55-A19F-DDE581DB92E7}" dt="2020-11-09T19:24:27.266" v="5025" actId="478"/>
          <ac:picMkLst>
            <pc:docMk/>
            <pc:sldMk cId="1330391302" sldId="293"/>
            <ac:picMk id="6" creationId="{14638920-01BC-472C-8C17-477348AA70A0}"/>
          </ac:picMkLst>
        </pc:picChg>
        <pc:picChg chg="del">
          <ac:chgData name="Valerio Pellegrini" userId="7532073c76d86c59" providerId="LiveId" clId="{004B4301-F0D1-4B55-A19F-DDE581DB92E7}" dt="2020-11-09T19:23:16.451" v="5011" actId="478"/>
          <ac:picMkLst>
            <pc:docMk/>
            <pc:sldMk cId="1330391302" sldId="293"/>
            <ac:picMk id="8" creationId="{7EF72FD3-FC7E-4211-AFC2-81F2F69C5D0E}"/>
          </ac:picMkLst>
        </pc:picChg>
        <pc:picChg chg="add mod">
          <ac:chgData name="Valerio Pellegrini" userId="7532073c76d86c59" providerId="LiveId" clId="{004B4301-F0D1-4B55-A19F-DDE581DB92E7}" dt="2020-11-09T19:26:56.840" v="5044" actId="1076"/>
          <ac:picMkLst>
            <pc:docMk/>
            <pc:sldMk cId="1330391302" sldId="293"/>
            <ac:picMk id="9" creationId="{6C0B4A02-1A64-445D-AC95-6DEDA148EB0E}"/>
          </ac:picMkLst>
        </pc:picChg>
        <pc:picChg chg="del">
          <ac:chgData name="Valerio Pellegrini" userId="7532073c76d86c59" providerId="LiveId" clId="{004B4301-F0D1-4B55-A19F-DDE581DB92E7}" dt="2020-11-09T19:23:27.436" v="5014" actId="478"/>
          <ac:picMkLst>
            <pc:docMk/>
            <pc:sldMk cId="1330391302" sldId="293"/>
            <ac:picMk id="10" creationId="{BD87D6B6-8680-4B16-9AA8-26BE6C0C9813}"/>
          </ac:picMkLst>
        </pc:picChg>
        <pc:picChg chg="del">
          <ac:chgData name="Valerio Pellegrini" userId="7532073c76d86c59" providerId="LiveId" clId="{004B4301-F0D1-4B55-A19F-DDE581DB92E7}" dt="2020-11-09T19:23:21.853" v="5012" actId="478"/>
          <ac:picMkLst>
            <pc:docMk/>
            <pc:sldMk cId="1330391302" sldId="293"/>
            <ac:picMk id="12" creationId="{E00309FD-A6D2-4B16-B240-BD3D4C474AAE}"/>
          </ac:picMkLst>
        </pc:picChg>
        <pc:picChg chg="add mod">
          <ac:chgData name="Valerio Pellegrini" userId="7532073c76d86c59" providerId="LiveId" clId="{004B4301-F0D1-4B55-A19F-DDE581DB92E7}" dt="2020-11-09T19:26:25.914" v="5041" actId="1076"/>
          <ac:picMkLst>
            <pc:docMk/>
            <pc:sldMk cId="1330391302" sldId="293"/>
            <ac:picMk id="19" creationId="{E4606F63-596E-47A1-B5F5-C3672B07B372}"/>
          </ac:picMkLst>
        </pc:picChg>
        <pc:picChg chg="add del mod">
          <ac:chgData name="Valerio Pellegrini" userId="7532073c76d86c59" providerId="LiveId" clId="{004B4301-F0D1-4B55-A19F-DDE581DB92E7}" dt="2020-11-09T19:42:47.393" v="5128" actId="21"/>
          <ac:picMkLst>
            <pc:docMk/>
            <pc:sldMk cId="1330391302" sldId="293"/>
            <ac:picMk id="24" creationId="{9E997F1C-87B9-4D6C-8767-915AD44486C8}"/>
          </ac:picMkLst>
        </pc:picChg>
        <pc:picChg chg="add del mod">
          <ac:chgData name="Valerio Pellegrini" userId="7532073c76d86c59" providerId="LiveId" clId="{004B4301-F0D1-4B55-A19F-DDE581DB92E7}" dt="2020-11-09T19:42:54.333" v="5129" actId="21"/>
          <ac:picMkLst>
            <pc:docMk/>
            <pc:sldMk cId="1330391302" sldId="293"/>
            <ac:picMk id="28" creationId="{84EFB8E4-BEBB-4DC5-8DDE-8C037041BED2}"/>
          </ac:picMkLst>
        </pc:picChg>
        <pc:picChg chg="add mod">
          <ac:chgData name="Valerio Pellegrini" userId="7532073c76d86c59" providerId="LiveId" clId="{004B4301-F0D1-4B55-A19F-DDE581DB92E7}" dt="2020-11-09T19:43:19.027" v="5134" actId="1076"/>
          <ac:picMkLst>
            <pc:docMk/>
            <pc:sldMk cId="1330391302" sldId="293"/>
            <ac:picMk id="56" creationId="{BEE06231-2307-4C94-B49E-FFC1335F58FB}"/>
          </ac:picMkLst>
        </pc:picChg>
        <pc:picChg chg="add mod">
          <ac:chgData name="Valerio Pellegrini" userId="7532073c76d86c59" providerId="LiveId" clId="{004B4301-F0D1-4B55-A19F-DDE581DB92E7}" dt="2020-11-09T19:44:50.056" v="5145" actId="1076"/>
          <ac:picMkLst>
            <pc:docMk/>
            <pc:sldMk cId="1330391302" sldId="293"/>
            <ac:picMk id="60" creationId="{23CD24DB-C33B-485C-8950-6ED263BDF20F}"/>
          </ac:picMkLst>
        </pc:picChg>
        <pc:cxnChg chg="del mod">
          <ac:chgData name="Valerio Pellegrini" userId="7532073c76d86c59" providerId="LiveId" clId="{004B4301-F0D1-4B55-A19F-DDE581DB92E7}" dt="2020-11-09T19:23:21.853" v="5012" actId="478"/>
          <ac:cxnSpMkLst>
            <pc:docMk/>
            <pc:sldMk cId="1330391302" sldId="293"/>
            <ac:cxnSpMk id="25" creationId="{6132BE15-2CB9-4863-B9DD-459B324EEA68}"/>
          </ac:cxnSpMkLst>
        </pc:cxnChg>
        <pc:cxnChg chg="del mod">
          <ac:chgData name="Valerio Pellegrini" userId="7532073c76d86c59" providerId="LiveId" clId="{004B4301-F0D1-4B55-A19F-DDE581DB92E7}" dt="2020-11-09T19:23:21.853" v="5012" actId="478"/>
          <ac:cxnSpMkLst>
            <pc:docMk/>
            <pc:sldMk cId="1330391302" sldId="293"/>
            <ac:cxnSpMk id="26" creationId="{3EB7080D-5300-4A24-80FA-ACAB449CC61D}"/>
          </ac:cxnSpMkLst>
        </pc:cxnChg>
      </pc:sldChg>
      <pc:sldChg chg="addSp delSp modSp add mod ord delAnim modAnim">
        <pc:chgData name="Valerio Pellegrini" userId="7532073c76d86c59" providerId="LiveId" clId="{004B4301-F0D1-4B55-A19F-DDE581DB92E7}" dt="2020-11-09T21:14:21.699" v="6391"/>
        <pc:sldMkLst>
          <pc:docMk/>
          <pc:sldMk cId="238264978" sldId="294"/>
        </pc:sldMkLst>
        <pc:spChg chg="del mod">
          <ac:chgData name="Valerio Pellegrini" userId="7532073c76d86c59" providerId="LiveId" clId="{004B4301-F0D1-4B55-A19F-DDE581DB92E7}" dt="2020-11-09T19:48:21.727" v="5159" actId="478"/>
          <ac:spMkLst>
            <pc:docMk/>
            <pc:sldMk cId="238264978" sldId="294"/>
            <ac:spMk id="2" creationId="{5E7A8F4A-4776-4DB9-AD74-DEB5560EB7C4}"/>
          </ac:spMkLst>
        </pc:spChg>
        <pc:spChg chg="add">
          <ac:chgData name="Valerio Pellegrini" userId="7532073c76d86c59" providerId="LiveId" clId="{004B4301-F0D1-4B55-A19F-DDE581DB92E7}" dt="2020-11-09T19:48:22.490" v="5160" actId="22"/>
          <ac:spMkLst>
            <pc:docMk/>
            <pc:sldMk cId="238264978" sldId="294"/>
            <ac:spMk id="3" creationId="{A6712AA0-6D8E-481A-9CC7-024C57F38B3A}"/>
          </ac:spMkLst>
        </pc:spChg>
        <pc:spChg chg="mod">
          <ac:chgData name="Valerio Pellegrini" userId="7532073c76d86c59" providerId="LiveId" clId="{004B4301-F0D1-4B55-A19F-DDE581DB92E7}" dt="2020-11-09T19:49:13.634" v="5177"/>
          <ac:spMkLst>
            <pc:docMk/>
            <pc:sldMk cId="238264978" sldId="294"/>
            <ac:spMk id="5" creationId="{47293E48-CE09-4FA2-9990-94F80BDDBB1C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7" creationId="{1CB4F888-810D-4B00-9CC4-D159D3DBF7EF}"/>
          </ac:spMkLst>
        </pc:spChg>
        <pc:spChg chg="add mod">
          <ac:chgData name="Valerio Pellegrini" userId="7532073c76d86c59" providerId="LiveId" clId="{004B4301-F0D1-4B55-A19F-DDE581DB92E7}" dt="2020-11-09T19:57:58.170" v="5195" actId="1035"/>
          <ac:spMkLst>
            <pc:docMk/>
            <pc:sldMk cId="238264978" sldId="294"/>
            <ac:spMk id="9" creationId="{4364D80B-1BA5-4C2C-AB48-D0FC2100557A}"/>
          </ac:spMkLst>
        </pc:spChg>
        <pc:spChg chg="add mod">
          <ac:chgData name="Valerio Pellegrini" userId="7532073c76d86c59" providerId="LiveId" clId="{004B4301-F0D1-4B55-A19F-DDE581DB92E7}" dt="2020-11-09T19:57:58.170" v="5195" actId="1035"/>
          <ac:spMkLst>
            <pc:docMk/>
            <pc:sldMk cId="238264978" sldId="294"/>
            <ac:spMk id="10" creationId="{942B22B6-23E9-4AD6-8445-F4F612B06C7D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11" creationId="{874F8396-5E3D-4805-916C-BD2D971FC7F5}"/>
          </ac:spMkLst>
        </pc:spChg>
        <pc:spChg chg="add mod">
          <ac:chgData name="Valerio Pellegrini" userId="7532073c76d86c59" providerId="LiveId" clId="{004B4301-F0D1-4B55-A19F-DDE581DB92E7}" dt="2020-11-09T19:59:04.402" v="5198" actId="207"/>
          <ac:spMkLst>
            <pc:docMk/>
            <pc:sldMk cId="238264978" sldId="294"/>
            <ac:spMk id="12" creationId="{6ADA94CE-56E3-43B1-BAB3-CD0B436B0DD8}"/>
          </ac:spMkLst>
        </pc:spChg>
        <pc:spChg chg="add mod">
          <ac:chgData name="Valerio Pellegrini" userId="7532073c76d86c59" providerId="LiveId" clId="{004B4301-F0D1-4B55-A19F-DDE581DB92E7}" dt="2020-11-09T20:01:26.267" v="5268" actId="1038"/>
          <ac:spMkLst>
            <pc:docMk/>
            <pc:sldMk cId="238264978" sldId="294"/>
            <ac:spMk id="13" creationId="{DE856D34-F1F6-423D-B2EA-B5A75D71252F}"/>
          </ac:spMkLst>
        </pc:spChg>
        <pc:spChg chg="add mod">
          <ac:chgData name="Valerio Pellegrini" userId="7532073c76d86c59" providerId="LiveId" clId="{004B4301-F0D1-4B55-A19F-DDE581DB92E7}" dt="2020-11-09T20:08:02.333" v="5476" actId="14100"/>
          <ac:spMkLst>
            <pc:docMk/>
            <pc:sldMk cId="238264978" sldId="294"/>
            <ac:spMk id="14" creationId="{FE7F390B-7511-4B0A-AC59-F79B2AC309F2}"/>
          </ac:spMkLst>
        </pc:spChg>
        <pc:spChg chg="add del mod">
          <ac:chgData name="Valerio Pellegrini" userId="7532073c76d86c59" providerId="LiveId" clId="{004B4301-F0D1-4B55-A19F-DDE581DB92E7}" dt="2020-11-09T20:00:18.702" v="5248"/>
          <ac:spMkLst>
            <pc:docMk/>
            <pc:sldMk cId="238264978" sldId="294"/>
            <ac:spMk id="15" creationId="{2FCCECC3-3BC8-437B-B54C-6314B6EB2132}"/>
          </ac:spMkLst>
        </pc:spChg>
        <pc:spChg chg="add mod">
          <ac:chgData name="Valerio Pellegrini" userId="7532073c76d86c59" providerId="LiveId" clId="{004B4301-F0D1-4B55-A19F-DDE581DB92E7}" dt="2020-11-09T20:03:22.756" v="5321" actId="1076"/>
          <ac:spMkLst>
            <pc:docMk/>
            <pc:sldMk cId="238264978" sldId="294"/>
            <ac:spMk id="16" creationId="{257ABD52-39D8-4599-A592-D1AB4DD120EF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19" creationId="{B810EC81-09BA-4C59-9ECF-C9CE3A27E9A9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22" creationId="{2DAD3D42-90CD-41E6-B882-E50A9E5DE6B4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24" creationId="{21191EAF-7155-4D86-A1D8-D24900ACB995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28" creationId="{67A661CE-9E5D-4D37-A2E5-84488D2C53B7}"/>
          </ac:spMkLst>
        </pc:spChg>
        <pc:spChg chg="add mod">
          <ac:chgData name="Valerio Pellegrini" userId="7532073c76d86c59" providerId="LiveId" clId="{004B4301-F0D1-4B55-A19F-DDE581DB92E7}" dt="2020-11-09T20:06:57.707" v="5441" actId="20577"/>
          <ac:spMkLst>
            <pc:docMk/>
            <pc:sldMk cId="238264978" sldId="294"/>
            <ac:spMk id="29" creationId="{44E6AA1E-BDC7-4590-A433-5E83787F5C53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0" creationId="{A0F8B115-10AD-444A-989B-D234A93D298D}"/>
          </ac:spMkLst>
        </pc:spChg>
        <pc:spChg chg="add mod">
          <ac:chgData name="Valerio Pellegrini" userId="7532073c76d86c59" providerId="LiveId" clId="{004B4301-F0D1-4B55-A19F-DDE581DB92E7}" dt="2020-11-09T20:07:23.064" v="5469" actId="20577"/>
          <ac:spMkLst>
            <pc:docMk/>
            <pc:sldMk cId="238264978" sldId="294"/>
            <ac:spMk id="33" creationId="{EB4B11C5-A137-4D3D-BE7A-446C14502F82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5" creationId="{73B19679-98D6-4993-B3CD-10703B83AB7C}"/>
          </ac:spMkLst>
        </pc:spChg>
        <pc:spChg chg="add mod">
          <ac:chgData name="Valerio Pellegrini" userId="7532073c76d86c59" providerId="LiveId" clId="{004B4301-F0D1-4B55-A19F-DDE581DB92E7}" dt="2020-11-09T20:03:07.249" v="5318" actId="1076"/>
          <ac:spMkLst>
            <pc:docMk/>
            <pc:sldMk cId="238264978" sldId="294"/>
            <ac:spMk id="36" creationId="{0E26D314-9714-4ADC-8E55-50181BA6C6F2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7" creationId="{05759AEF-DEE7-4096-A141-7E2C87E2023F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9" creationId="{2F4B49D3-CEF4-4893-9D44-66973D6CA3B8}"/>
          </ac:spMkLst>
        </pc:spChg>
        <pc:spChg chg="add mod">
          <ac:chgData name="Valerio Pellegrini" userId="7532073c76d86c59" providerId="LiveId" clId="{004B4301-F0D1-4B55-A19F-DDE581DB92E7}" dt="2020-11-09T20:03:27.399" v="5322" actId="1076"/>
          <ac:spMkLst>
            <pc:docMk/>
            <pc:sldMk cId="238264978" sldId="294"/>
            <ac:spMk id="40" creationId="{9AB608CC-80C5-4417-AC20-AFDAB76D15F9}"/>
          </ac:spMkLst>
        </pc:spChg>
        <pc:spChg chg="add mod">
          <ac:chgData name="Valerio Pellegrini" userId="7532073c76d86c59" providerId="LiveId" clId="{004B4301-F0D1-4B55-A19F-DDE581DB92E7}" dt="2020-11-09T20:04:40.842" v="5334" actId="1076"/>
          <ac:spMkLst>
            <pc:docMk/>
            <pc:sldMk cId="238264978" sldId="294"/>
            <ac:spMk id="47" creationId="{62494C85-9733-4C0E-9038-D8F2CEC84717}"/>
          </ac:spMkLst>
        </pc:spChg>
        <pc:spChg chg="add mod">
          <ac:chgData name="Valerio Pellegrini" userId="7532073c76d86c59" providerId="LiveId" clId="{004B4301-F0D1-4B55-A19F-DDE581DB92E7}" dt="2020-11-09T20:05:34.785" v="5380" actId="1076"/>
          <ac:spMkLst>
            <pc:docMk/>
            <pc:sldMk cId="238264978" sldId="294"/>
            <ac:spMk id="48" creationId="{E324EED9-3E67-4910-85FE-420A273BFC79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62" creationId="{554CD149-0D70-437B-8A05-DD32896892B2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64" creationId="{AD77C8AA-83F2-4922-906E-8D3AA2AA6BD6}"/>
          </ac:spMkLst>
        </pc:spChg>
        <pc:picChg chg="del">
          <ac:chgData name="Valerio Pellegrini" userId="7532073c76d86c59" providerId="LiveId" clId="{004B4301-F0D1-4B55-A19F-DDE581DB92E7}" dt="2020-11-09T19:49:20.604" v="5178" actId="478"/>
          <ac:picMkLst>
            <pc:docMk/>
            <pc:sldMk cId="238264978" sldId="294"/>
            <ac:picMk id="4" creationId="{2E6829B2-0D66-4A32-A34E-1E991AEE470E}"/>
          </ac:picMkLst>
        </pc:picChg>
        <pc:picChg chg="add mod">
          <ac:chgData name="Valerio Pellegrini" userId="7532073c76d86c59" providerId="LiveId" clId="{004B4301-F0D1-4B55-A19F-DDE581DB92E7}" dt="2020-11-09T19:57:44.165" v="5191" actId="1076"/>
          <ac:picMkLst>
            <pc:docMk/>
            <pc:sldMk cId="238264978" sldId="294"/>
            <ac:picMk id="8" creationId="{CCC3CEA2-277B-4500-AC8D-8601C0FA9CDA}"/>
          </ac:picMkLst>
        </pc:picChg>
        <pc:cxnChg chg="add mod">
          <ac:chgData name="Valerio Pellegrini" userId="7532073c76d86c59" providerId="LiveId" clId="{004B4301-F0D1-4B55-A19F-DDE581DB92E7}" dt="2020-11-09T20:08:19.182" v="5478" actId="14100"/>
          <ac:cxnSpMkLst>
            <pc:docMk/>
            <pc:sldMk cId="238264978" sldId="294"/>
            <ac:cxnSpMk id="18" creationId="{4DCAA212-94F0-4A21-848C-A8EA0149F6A6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41" creationId="{6742471C-E05D-434A-9B20-CB6DAA545337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42" creationId="{D5A89006-6BBF-4A83-A53A-7564EBCDE0C4}"/>
          </ac:cxnSpMkLst>
        </pc:cxnChg>
        <pc:cxnChg chg="add mod">
          <ac:chgData name="Valerio Pellegrini" userId="7532073c76d86c59" providerId="LiveId" clId="{004B4301-F0D1-4B55-A19F-DDE581DB92E7}" dt="2020-11-09T20:08:08.334" v="5477" actId="14100"/>
          <ac:cxnSpMkLst>
            <pc:docMk/>
            <pc:sldMk cId="238264978" sldId="294"/>
            <ac:cxnSpMk id="43" creationId="{43BA1188-5D7A-44CD-9242-0A333CB8FCDC}"/>
          </ac:cxnSpMkLst>
        </pc:cxnChg>
        <pc:cxnChg chg="add mod">
          <ac:chgData name="Valerio Pellegrini" userId="7532073c76d86c59" providerId="LiveId" clId="{004B4301-F0D1-4B55-A19F-DDE581DB92E7}" dt="2020-11-09T20:04:09.338" v="5332" actId="14100"/>
          <ac:cxnSpMkLst>
            <pc:docMk/>
            <pc:sldMk cId="238264978" sldId="294"/>
            <ac:cxnSpMk id="44" creationId="{E3DE847B-9219-4818-8755-D69D57D2B6AF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45" creationId="{D7D600A6-21AA-4D76-AD63-60C6D011BD7F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50" creationId="{DD9403F4-ADDB-47E8-912B-5432F930DC72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53" creationId="{1F3140BA-2E2E-4B46-8214-3D4DB91B3ADF}"/>
          </ac:cxnSpMkLst>
        </pc:cxnChg>
        <pc:cxnChg chg="add mod">
          <ac:chgData name="Valerio Pellegrini" userId="7532073c76d86c59" providerId="LiveId" clId="{004B4301-F0D1-4B55-A19F-DDE581DB92E7}" dt="2020-11-09T20:07:39.170" v="5472" actId="14100"/>
          <ac:cxnSpMkLst>
            <pc:docMk/>
            <pc:sldMk cId="238264978" sldId="294"/>
            <ac:cxnSpMk id="54" creationId="{16304E9D-5982-43B2-AB13-6681EAC6C9BF}"/>
          </ac:cxnSpMkLst>
        </pc:cxnChg>
        <pc:cxnChg chg="add mod">
          <ac:chgData name="Valerio Pellegrini" userId="7532073c76d86c59" providerId="LiveId" clId="{004B4301-F0D1-4B55-A19F-DDE581DB92E7}" dt="2020-11-09T20:07:48.351" v="5475" actId="14100"/>
          <ac:cxnSpMkLst>
            <pc:docMk/>
            <pc:sldMk cId="238264978" sldId="294"/>
            <ac:cxnSpMk id="56" creationId="{BC4D05B5-4804-4E43-98F9-C8D0D6BCCD4F}"/>
          </ac:cxnSpMkLst>
        </pc:cxnChg>
      </pc:sldChg>
      <pc:sldChg chg="addSp delSp modSp add mod ord delAnim modAnim">
        <pc:chgData name="Valerio Pellegrini" userId="7532073c76d86c59" providerId="LiveId" clId="{004B4301-F0D1-4B55-A19F-DDE581DB92E7}" dt="2020-11-09T20:21:54.831" v="5555"/>
        <pc:sldMkLst>
          <pc:docMk/>
          <pc:sldMk cId="141441611" sldId="295"/>
        </pc:sldMkLst>
        <pc:spChg chg="mod">
          <ac:chgData name="Valerio Pellegrini" userId="7532073c76d86c59" providerId="LiveId" clId="{004B4301-F0D1-4B55-A19F-DDE581DB92E7}" dt="2020-11-09T20:16:46.054" v="5515" actId="20577"/>
          <ac:spMkLst>
            <pc:docMk/>
            <pc:sldMk cId="141441611" sldId="295"/>
            <ac:spMk id="5" creationId="{47293E48-CE09-4FA2-9990-94F80BDDBB1C}"/>
          </ac:spMkLst>
        </pc:spChg>
        <pc:spChg chg="add mod">
          <ac:chgData name="Valerio Pellegrini" userId="7532073c76d86c59" providerId="LiveId" clId="{004B4301-F0D1-4B55-A19F-DDE581DB92E7}" dt="2020-11-09T20:19:16.639" v="5528" actId="1582"/>
          <ac:spMkLst>
            <pc:docMk/>
            <pc:sldMk cId="141441611" sldId="295"/>
            <ac:spMk id="12" creationId="{77734EC3-A21E-4D40-B057-00E55FB30758}"/>
          </ac:spMkLst>
        </pc:spChg>
        <pc:spChg chg="add mod">
          <ac:chgData name="Valerio Pellegrini" userId="7532073c76d86c59" providerId="LiveId" clId="{004B4301-F0D1-4B55-A19F-DDE581DB92E7}" dt="2020-11-09T20:19:46.014" v="5531" actId="207"/>
          <ac:spMkLst>
            <pc:docMk/>
            <pc:sldMk cId="141441611" sldId="295"/>
            <ac:spMk id="13" creationId="{FD383B2B-BD8D-42BE-837B-1EFF26EAA2E2}"/>
          </ac:spMkLst>
        </pc:spChg>
        <pc:spChg chg="add del mod">
          <ac:chgData name="Valerio Pellegrini" userId="7532073c76d86c59" providerId="LiveId" clId="{004B4301-F0D1-4B55-A19F-DDE581DB92E7}" dt="2020-11-09T20:21:22.988" v="5550" actId="21"/>
          <ac:spMkLst>
            <pc:docMk/>
            <pc:sldMk cId="141441611" sldId="295"/>
            <ac:spMk id="14" creationId="{90C1C727-6D40-4A20-AD4F-BBFCB4281580}"/>
          </ac:spMkLst>
        </pc:spChg>
        <pc:spChg chg="add mod">
          <ac:chgData name="Valerio Pellegrini" userId="7532073c76d86c59" providerId="LiveId" clId="{004B4301-F0D1-4B55-A19F-DDE581DB92E7}" dt="2020-11-09T20:20:26.504" v="5541" actId="207"/>
          <ac:spMkLst>
            <pc:docMk/>
            <pc:sldMk cId="141441611" sldId="295"/>
            <ac:spMk id="15" creationId="{A10B660D-D12D-4EA5-9290-63F6F1A54BF7}"/>
          </ac:spMkLst>
        </pc:spChg>
        <pc:spChg chg="add mod">
          <ac:chgData name="Valerio Pellegrini" userId="7532073c76d86c59" providerId="LiveId" clId="{004B4301-F0D1-4B55-A19F-DDE581DB92E7}" dt="2020-11-09T20:20:38.325" v="5544" actId="208"/>
          <ac:spMkLst>
            <pc:docMk/>
            <pc:sldMk cId="141441611" sldId="295"/>
            <ac:spMk id="16" creationId="{295AF1DE-92ED-4D0A-A800-2C48658118A2}"/>
          </ac:spMkLst>
        </pc:spChg>
        <pc:spChg chg="add mod">
          <ac:chgData name="Valerio Pellegrini" userId="7532073c76d86c59" providerId="LiveId" clId="{004B4301-F0D1-4B55-A19F-DDE581DB92E7}" dt="2020-11-09T20:20:48.896" v="5547" actId="207"/>
          <ac:spMkLst>
            <pc:docMk/>
            <pc:sldMk cId="141441611" sldId="295"/>
            <ac:spMk id="17" creationId="{6F86A900-766F-4C0F-A9AA-187F86A774C7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0" creationId="{CA34535C-D95A-4E3B-A1EB-009D55582723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4" creationId="{92EEC569-E016-44DE-8795-BA50A332DB7F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6" creationId="{D64962C5-150F-4C19-8AE6-758D5C3DCEAA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7" creationId="{8CAF5E13-FC8E-4185-A13A-8E389BD2AC3A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9" creationId="{1837A2E1-5082-48A4-A5D1-FDBA415D6BAE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0" creationId="{712C6B07-9CB1-4587-B690-3ABB136239E3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1" creationId="{B430C1B4-A1F1-4DAB-9836-E9323059888F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3" creationId="{F797B34F-393F-4B32-8A27-0F71D22D4F2E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4" creationId="{A134F9E1-927E-4624-A392-BB6352BCD0A5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9" creationId="{31910909-9F62-4576-91AC-C3D252EB4D25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1" creationId="{E03F92E8-C86A-42CD-8D5D-6D8FCA25B037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2" creationId="{A6462A6A-45F7-470F-A99B-D47342AB7880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4" creationId="{D184F29B-FA00-4CFC-9A4F-9E17E00DCEFF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7" creationId="{CA40B458-4EB4-468D-AB7D-F76E0DFCBFE0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8" creationId="{0C6B3494-8826-437B-8B7E-A35A03B6EFC0}"/>
          </ac:spMkLst>
        </pc:sp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4" creationId="{D8940753-D169-4F0B-9101-15F00EA9924A}"/>
          </ac:picMkLst>
        </pc:picChg>
        <pc:picChg chg="add mod">
          <ac:chgData name="Valerio Pellegrini" userId="7532073c76d86c59" providerId="LiveId" clId="{004B4301-F0D1-4B55-A19F-DDE581DB92E7}" dt="2020-11-09T20:18:23.697" v="5522" actId="1076"/>
          <ac:picMkLst>
            <pc:docMk/>
            <pc:sldMk cId="141441611" sldId="295"/>
            <ac:picMk id="6" creationId="{C729663F-F228-4DAB-9864-D652915A5C35}"/>
          </ac:picMkLst>
        </pc:picChg>
        <pc:picChg chg="add mod">
          <ac:chgData name="Valerio Pellegrini" userId="7532073c76d86c59" providerId="LiveId" clId="{004B4301-F0D1-4B55-A19F-DDE581DB92E7}" dt="2020-11-09T20:18:21.794" v="5521" actId="1076"/>
          <ac:picMkLst>
            <pc:docMk/>
            <pc:sldMk cId="141441611" sldId="295"/>
            <ac:picMk id="8" creationId="{9D46032C-DDC1-41C4-9B39-1DC8A88CACD4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9" creationId="{6C0B4A02-1A64-445D-AC95-6DEDA148EB0E}"/>
          </ac:picMkLst>
        </pc:picChg>
        <pc:picChg chg="add mod">
          <ac:chgData name="Valerio Pellegrini" userId="7532073c76d86c59" providerId="LiveId" clId="{004B4301-F0D1-4B55-A19F-DDE581DB92E7}" dt="2020-11-09T20:18:53.833" v="5524" actId="1076"/>
          <ac:picMkLst>
            <pc:docMk/>
            <pc:sldMk cId="141441611" sldId="295"/>
            <ac:picMk id="11" creationId="{BC791CCD-0439-401F-A203-90AE5B99A1EB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19" creationId="{E4606F63-596E-47A1-B5F5-C3672B07B372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56" creationId="{BEE06231-2307-4C94-B49E-FFC1335F58FB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60" creationId="{23CD24DB-C33B-485C-8950-6ED263BDF20F}"/>
          </ac:picMkLst>
        </pc:picChg>
      </pc:sldChg>
      <pc:sldChg chg="addSp delSp modSp add mod ord modAnim">
        <pc:chgData name="Valerio Pellegrini" userId="7532073c76d86c59" providerId="LiveId" clId="{004B4301-F0D1-4B55-A19F-DDE581DB92E7}" dt="2020-11-09T20:28:41.187" v="5736"/>
        <pc:sldMkLst>
          <pc:docMk/>
          <pc:sldMk cId="2352005542" sldId="296"/>
        </pc:sldMkLst>
        <pc:spChg chg="mod">
          <ac:chgData name="Valerio Pellegrini" userId="7532073c76d86c59" providerId="LiveId" clId="{004B4301-F0D1-4B55-A19F-DDE581DB92E7}" dt="2020-11-09T20:22:39.314" v="5561"/>
          <ac:spMkLst>
            <pc:docMk/>
            <pc:sldMk cId="2352005542" sldId="296"/>
            <ac:spMk id="5" creationId="{47293E48-CE09-4FA2-9990-94F80BDDBB1C}"/>
          </ac:spMkLst>
        </pc:spChg>
        <pc:spChg chg="add mod">
          <ac:chgData name="Valerio Pellegrini" userId="7532073c76d86c59" providerId="LiveId" clId="{004B4301-F0D1-4B55-A19F-DDE581DB92E7}" dt="2020-11-09T20:24:50.528" v="5569" actId="1582"/>
          <ac:spMkLst>
            <pc:docMk/>
            <pc:sldMk cId="2352005542" sldId="296"/>
            <ac:spMk id="6" creationId="{6B87FDF4-F39A-4021-A03A-03199192E26C}"/>
          </ac:spMkLst>
        </pc:spChg>
        <pc:spChg chg="add mod">
          <ac:chgData name="Valerio Pellegrini" userId="7532073c76d86c59" providerId="LiveId" clId="{004B4301-F0D1-4B55-A19F-DDE581DB92E7}" dt="2020-11-09T20:25:02.891" v="5579" actId="14100"/>
          <ac:spMkLst>
            <pc:docMk/>
            <pc:sldMk cId="2352005542" sldId="296"/>
            <ac:spMk id="7" creationId="{32508067-802F-45A0-BD4C-90373945DE5F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9" creationId="{4364D80B-1BA5-4C2C-AB48-D0FC2100557A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0" creationId="{942B22B6-23E9-4AD6-8445-F4F612B06C7D}"/>
          </ac:spMkLst>
        </pc:spChg>
        <pc:spChg chg="add mod">
          <ac:chgData name="Valerio Pellegrini" userId="7532073c76d86c59" providerId="LiveId" clId="{004B4301-F0D1-4B55-A19F-DDE581DB92E7}" dt="2020-11-09T20:26:37.758" v="5673" actId="1582"/>
          <ac:spMkLst>
            <pc:docMk/>
            <pc:sldMk cId="2352005542" sldId="296"/>
            <ac:spMk id="11" creationId="{DED73E9C-2F15-4308-85D4-567E3F3878BB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2" creationId="{6ADA94CE-56E3-43B1-BAB3-CD0B436B0DD8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3" creationId="{DE856D34-F1F6-423D-B2EA-B5A75D71252F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4" creationId="{FE7F390B-7511-4B0A-AC59-F79B2AC309F2}"/>
          </ac:spMkLst>
        </pc:spChg>
        <pc:spChg chg="add mod">
          <ac:chgData name="Valerio Pellegrini" userId="7532073c76d86c59" providerId="LiveId" clId="{004B4301-F0D1-4B55-A19F-DDE581DB92E7}" dt="2020-11-09T20:27:33.699" v="5727" actId="313"/>
          <ac:spMkLst>
            <pc:docMk/>
            <pc:sldMk cId="2352005542" sldId="296"/>
            <ac:spMk id="15" creationId="{D2777869-4BB0-441C-9676-B5A776EEDE31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6" creationId="{257ABD52-39D8-4599-A592-D1AB4DD120EF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29" creationId="{44E6AA1E-BDC7-4590-A433-5E83787F5C53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33" creationId="{EB4B11C5-A137-4D3D-BE7A-446C14502F82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36" creationId="{0E26D314-9714-4ADC-8E55-50181BA6C6F2}"/>
          </ac:spMkLst>
        </pc:spChg>
        <pc:spChg chg="del">
          <ac:chgData name="Valerio Pellegrini" userId="7532073c76d86c59" providerId="LiveId" clId="{004B4301-F0D1-4B55-A19F-DDE581DB92E7}" dt="2020-11-09T20:23:40.039" v="5563" actId="478"/>
          <ac:spMkLst>
            <pc:docMk/>
            <pc:sldMk cId="2352005542" sldId="296"/>
            <ac:spMk id="40" creationId="{9AB608CC-80C5-4417-AC20-AFDAB76D15F9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47" creationId="{62494C85-9733-4C0E-9038-D8F2CEC84717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48" creationId="{E324EED9-3E67-4910-85FE-420A273BFC79}"/>
          </ac:spMkLst>
        </pc:spChg>
        <pc:picChg chg="add mod">
          <ac:chgData name="Valerio Pellegrini" userId="7532073c76d86c59" providerId="LiveId" clId="{004B4301-F0D1-4B55-A19F-DDE581DB92E7}" dt="2020-11-09T20:24:22.608" v="5565" actId="1076"/>
          <ac:picMkLst>
            <pc:docMk/>
            <pc:sldMk cId="2352005542" sldId="296"/>
            <ac:picMk id="4" creationId="{9DD80102-0B33-4C5F-A11E-FA2076631321}"/>
          </ac:picMkLst>
        </pc:picChg>
        <pc:picChg chg="del">
          <ac:chgData name="Valerio Pellegrini" userId="7532073c76d86c59" providerId="LiveId" clId="{004B4301-F0D1-4B55-A19F-DDE581DB92E7}" dt="2020-11-09T20:23:37.187" v="5562" actId="478"/>
          <ac:picMkLst>
            <pc:docMk/>
            <pc:sldMk cId="2352005542" sldId="296"/>
            <ac:picMk id="8" creationId="{CCC3CEA2-277B-4500-AC8D-8601C0FA9CDA}"/>
          </ac:picMkLst>
        </pc:pic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18" creationId="{4DCAA212-94F0-4A21-848C-A8EA0149F6A6}"/>
          </ac:cxnSpMkLst>
        </pc:cxnChg>
        <pc:cxnChg chg="add mod">
          <ac:chgData name="Valerio Pellegrini" userId="7532073c76d86c59" providerId="LiveId" clId="{004B4301-F0D1-4B55-A19F-DDE581DB92E7}" dt="2020-11-09T20:28:02.747" v="5731" actId="1582"/>
          <ac:cxnSpMkLst>
            <pc:docMk/>
            <pc:sldMk cId="2352005542" sldId="296"/>
            <ac:cxnSpMk id="19" creationId="{966F0B4E-8D19-47A0-818F-063361C2505F}"/>
          </ac:cxnSpMkLst>
        </pc:cxnChg>
        <pc:cxnChg chg="add mod">
          <ac:chgData name="Valerio Pellegrini" userId="7532073c76d86c59" providerId="LiveId" clId="{004B4301-F0D1-4B55-A19F-DDE581DB92E7}" dt="2020-11-09T20:28:15.515" v="5734" actId="14100"/>
          <ac:cxnSpMkLst>
            <pc:docMk/>
            <pc:sldMk cId="2352005542" sldId="296"/>
            <ac:cxnSpMk id="34" creationId="{4D1F683B-9C5B-4C86-A21A-ED40D6265751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43" creationId="{43BA1188-5D7A-44CD-9242-0A333CB8FCDC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44" creationId="{E3DE847B-9219-4818-8755-D69D57D2B6AF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54" creationId="{16304E9D-5982-43B2-AB13-6681EAC6C9BF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56" creationId="{BC4D05B5-4804-4E43-98F9-C8D0D6BCCD4F}"/>
          </ac:cxnSpMkLst>
        </pc:cxnChg>
      </pc:sldChg>
      <pc:sldChg chg="add del">
        <pc:chgData name="Valerio Pellegrini" userId="7532073c76d86c59" providerId="LiveId" clId="{004B4301-F0D1-4B55-A19F-DDE581DB92E7}" dt="2020-11-09T20:22:19.150" v="5557" actId="2696"/>
        <pc:sldMkLst>
          <pc:docMk/>
          <pc:sldMk cId="2584086865" sldId="296"/>
        </pc:sldMkLst>
      </pc:sldChg>
      <pc:sldChg chg="addSp delSp modSp add mod modAnim">
        <pc:chgData name="Valerio Pellegrini" userId="7532073c76d86c59" providerId="LiveId" clId="{004B4301-F0D1-4B55-A19F-DDE581DB92E7}" dt="2020-11-09T20:49:24.848" v="6117"/>
        <pc:sldMkLst>
          <pc:docMk/>
          <pc:sldMk cId="1746224970" sldId="297"/>
        </pc:sldMkLst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6" creationId="{6B87FDF4-F39A-4021-A03A-03199192E26C}"/>
          </ac:spMkLst>
        </pc:spChg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7" creationId="{32508067-802F-45A0-BD4C-90373945DE5F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9" creationId="{F036EB96-3675-408D-BA0E-8D5C172A149F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0" creationId="{74D06D46-931D-45DA-A053-0D93F5D87AE4}"/>
          </ac:spMkLst>
        </pc:spChg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11" creationId="{DED73E9C-2F15-4308-85D4-567E3F3878BB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2" creationId="{0DBB485F-7255-40BD-ACD4-A7F4CF7E9056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3" creationId="{B3353384-C76E-4CE2-A982-9C1F2F93704D}"/>
          </ac:spMkLst>
        </pc:spChg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15" creationId="{D2777869-4BB0-441C-9676-B5A776EEDE31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7" creationId="{ABB9E6F2-6C65-4B25-A6FC-F8535FE9735C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21" creationId="{4FDBEBD7-72B7-4028-A7B6-0746304EEB85}"/>
          </ac:spMkLst>
        </pc:spChg>
        <pc:spChg chg="add mod">
          <ac:chgData name="Valerio Pellegrini" userId="7532073c76d86c59" providerId="LiveId" clId="{004B4301-F0D1-4B55-A19F-DDE581DB92E7}" dt="2020-11-09T20:46:48.960" v="6116" actId="20577"/>
          <ac:spMkLst>
            <pc:docMk/>
            <pc:sldMk cId="1746224970" sldId="297"/>
            <ac:spMk id="23" creationId="{E14505B6-988E-491D-B1C8-C35BEB26BA0B}"/>
          </ac:spMkLst>
        </pc:spChg>
        <pc:picChg chg="del">
          <ac:chgData name="Valerio Pellegrini" userId="7532073c76d86c59" providerId="LiveId" clId="{004B4301-F0D1-4B55-A19F-DDE581DB92E7}" dt="2020-11-09T20:28:49.443" v="5737" actId="478"/>
          <ac:picMkLst>
            <pc:docMk/>
            <pc:sldMk cId="1746224970" sldId="297"/>
            <ac:picMk id="4" creationId="{9DD80102-0B33-4C5F-A11E-FA2076631321}"/>
          </ac:picMkLst>
        </pc:picChg>
        <pc:picChg chg="add mod">
          <ac:chgData name="Valerio Pellegrini" userId="7532073c76d86c59" providerId="LiveId" clId="{004B4301-F0D1-4B55-A19F-DDE581DB92E7}" dt="2020-11-09T20:34:53.993" v="5815" actId="1076"/>
          <ac:picMkLst>
            <pc:docMk/>
            <pc:sldMk cId="1746224970" sldId="297"/>
            <ac:picMk id="8" creationId="{1DDF67AD-2C32-4A95-A63B-D35684F414AB}"/>
          </ac:picMkLst>
        </pc:picChg>
        <pc:cxnChg chg="del mod">
          <ac:chgData name="Valerio Pellegrini" userId="7532073c76d86c59" providerId="LiveId" clId="{004B4301-F0D1-4B55-A19F-DDE581DB92E7}" dt="2020-11-09T20:28:49.443" v="5737" actId="478"/>
          <ac:cxnSpMkLst>
            <pc:docMk/>
            <pc:sldMk cId="1746224970" sldId="297"/>
            <ac:cxnSpMk id="19" creationId="{966F0B4E-8D19-47A0-818F-063361C2505F}"/>
          </ac:cxnSpMkLst>
        </pc:cxnChg>
        <pc:cxnChg chg="del mod">
          <ac:chgData name="Valerio Pellegrini" userId="7532073c76d86c59" providerId="LiveId" clId="{004B4301-F0D1-4B55-A19F-DDE581DB92E7}" dt="2020-11-09T20:28:49.443" v="5737" actId="478"/>
          <ac:cxnSpMkLst>
            <pc:docMk/>
            <pc:sldMk cId="1746224970" sldId="297"/>
            <ac:cxnSpMk id="34" creationId="{4D1F683B-9C5B-4C86-A21A-ED40D6265751}"/>
          </ac:cxnSpMkLst>
        </pc:cxnChg>
      </pc:sldChg>
      <pc:sldChg chg="addSp delSp modSp add mod ord delAnim modAnim">
        <pc:chgData name="Valerio Pellegrini" userId="7532073c76d86c59" providerId="LiveId" clId="{004B4301-F0D1-4B55-A19F-DDE581DB92E7}" dt="2020-11-09T21:50:13.240" v="6667"/>
        <pc:sldMkLst>
          <pc:docMk/>
          <pc:sldMk cId="2901738894" sldId="298"/>
        </pc:sldMkLst>
        <pc:spChg chg="mod">
          <ac:chgData name="Valerio Pellegrini" userId="7532073c76d86c59" providerId="LiveId" clId="{004B4301-F0D1-4B55-A19F-DDE581DB92E7}" dt="2020-11-09T20:55:00.758" v="6162" actId="6549"/>
          <ac:spMkLst>
            <pc:docMk/>
            <pc:sldMk cId="2901738894" sldId="298"/>
            <ac:spMk id="5" creationId="{47293E48-CE09-4FA2-9990-94F80BDDBB1C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2" creationId="{77734EC3-A21E-4D40-B057-00E55FB30758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3" creationId="{FD383B2B-BD8D-42BE-837B-1EFF26EAA2E2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4" creationId="{90C1C727-6D40-4A20-AD4F-BBFCB4281580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5" creationId="{A10B660D-D12D-4EA5-9290-63F6F1A54BF7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6" creationId="{295AF1DE-92ED-4D0A-A800-2C48658118A2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7" creationId="{6F86A900-766F-4C0F-A9AA-187F86A774C7}"/>
          </ac:spMkLst>
        </pc:spChg>
        <pc:spChg chg="add mod">
          <ac:chgData name="Valerio Pellegrini" userId="7532073c76d86c59" providerId="LiveId" clId="{004B4301-F0D1-4B55-A19F-DDE581DB92E7}" dt="2020-11-09T21:05:31.853" v="6180" actId="1582"/>
          <ac:spMkLst>
            <pc:docMk/>
            <pc:sldMk cId="2901738894" sldId="298"/>
            <ac:spMk id="21" creationId="{99848428-D3C4-46C5-AEB4-B5118B1EC588}"/>
          </ac:spMkLst>
        </pc:spChg>
        <pc:spChg chg="add mod">
          <ac:chgData name="Valerio Pellegrini" userId="7532073c76d86c59" providerId="LiveId" clId="{004B4301-F0D1-4B55-A19F-DDE581DB92E7}" dt="2020-11-09T21:05:37.598" v="6186" actId="1037"/>
          <ac:spMkLst>
            <pc:docMk/>
            <pc:sldMk cId="2901738894" sldId="298"/>
            <ac:spMk id="23" creationId="{96623E34-452E-414B-ABEE-5CBB9DC08E57}"/>
          </ac:spMkLst>
        </pc:spChg>
        <pc:spChg chg="add mod">
          <ac:chgData name="Valerio Pellegrini" userId="7532073c76d86c59" providerId="LiveId" clId="{004B4301-F0D1-4B55-A19F-DDE581DB92E7}" dt="2020-11-09T21:05:49.728" v="6189" actId="208"/>
          <ac:spMkLst>
            <pc:docMk/>
            <pc:sldMk cId="2901738894" sldId="298"/>
            <ac:spMk id="24" creationId="{DD6DE3F4-6476-4683-A0C8-9ABBBA456CEF}"/>
          </ac:spMkLst>
        </pc:spChg>
        <pc:spChg chg="add mod">
          <ac:chgData name="Valerio Pellegrini" userId="7532073c76d86c59" providerId="LiveId" clId="{004B4301-F0D1-4B55-A19F-DDE581DB92E7}" dt="2020-11-09T21:05:57.359" v="6191" actId="1076"/>
          <ac:spMkLst>
            <pc:docMk/>
            <pc:sldMk cId="2901738894" sldId="298"/>
            <ac:spMk id="26" creationId="{8CF7FA7E-C693-4698-B6A4-4E6AA0C2B989}"/>
          </ac:spMkLst>
        </pc:spChg>
        <pc:spChg chg="add mod">
          <ac:chgData name="Valerio Pellegrini" userId="7532073c76d86c59" providerId="LiveId" clId="{004B4301-F0D1-4B55-A19F-DDE581DB92E7}" dt="2020-11-09T21:06:38.219" v="6289" actId="1038"/>
          <ac:spMkLst>
            <pc:docMk/>
            <pc:sldMk cId="2901738894" sldId="298"/>
            <ac:spMk id="28" creationId="{D7CC0A4F-4B35-4EBF-8338-270B5B09A02A}"/>
          </ac:spMkLst>
        </pc:spChg>
        <pc:spChg chg="add mod">
          <ac:chgData name="Valerio Pellegrini" userId="7532073c76d86c59" providerId="LiveId" clId="{004B4301-F0D1-4B55-A19F-DDE581DB92E7}" dt="2020-11-09T21:06:55.661" v="6312" actId="1036"/>
          <ac:spMkLst>
            <pc:docMk/>
            <pc:sldMk cId="2901738894" sldId="298"/>
            <ac:spMk id="30" creationId="{328960ED-421C-42C5-9D72-36BBFAF4A6D3}"/>
          </ac:spMkLst>
        </pc:spChg>
        <pc:spChg chg="add mod">
          <ac:chgData name="Valerio Pellegrini" userId="7532073c76d86c59" providerId="LiveId" clId="{004B4301-F0D1-4B55-A19F-DDE581DB92E7}" dt="2020-11-09T21:07:07.629" v="6318" actId="14100"/>
          <ac:spMkLst>
            <pc:docMk/>
            <pc:sldMk cId="2901738894" sldId="298"/>
            <ac:spMk id="32" creationId="{90BCB7FF-0048-49DC-98C8-577B6359E8AB}"/>
          </ac:spMkLst>
        </pc:spChg>
        <pc:spChg chg="add mod">
          <ac:chgData name="Valerio Pellegrini" userId="7532073c76d86c59" providerId="LiveId" clId="{004B4301-F0D1-4B55-A19F-DDE581DB92E7}" dt="2020-11-09T21:07:28.438" v="6322" actId="1582"/>
          <ac:spMkLst>
            <pc:docMk/>
            <pc:sldMk cId="2901738894" sldId="298"/>
            <ac:spMk id="33" creationId="{0AA35A70-A143-4DC3-A507-71FAFFF6DC38}"/>
          </ac:spMkLst>
        </pc:spChg>
        <pc:spChg chg="add mod">
          <ac:chgData name="Valerio Pellegrini" userId="7532073c76d86c59" providerId="LiveId" clId="{004B4301-F0D1-4B55-A19F-DDE581DB92E7}" dt="2020-11-09T21:07:45.184" v="6326" actId="208"/>
          <ac:spMkLst>
            <pc:docMk/>
            <pc:sldMk cId="2901738894" sldId="298"/>
            <ac:spMk id="34" creationId="{D31F4B7C-687A-4E10-8A83-78848C6FCE3C}"/>
          </ac:spMkLst>
        </pc:spChg>
        <pc:spChg chg="add mod">
          <ac:chgData name="Valerio Pellegrini" userId="7532073c76d86c59" providerId="LiveId" clId="{004B4301-F0D1-4B55-A19F-DDE581DB92E7}" dt="2020-11-09T21:08:07.801" v="6331" actId="1038"/>
          <ac:spMkLst>
            <pc:docMk/>
            <pc:sldMk cId="2901738894" sldId="298"/>
            <ac:spMk id="36" creationId="{69CFBADF-5C7E-4B0D-80E3-4AADE47C4F56}"/>
          </ac:spMkLst>
        </pc:spChg>
        <pc:spChg chg="add mod">
          <ac:chgData name="Valerio Pellegrini" userId="7532073c76d86c59" providerId="LiveId" clId="{004B4301-F0D1-4B55-A19F-DDE581DB92E7}" dt="2020-11-09T21:08:26.222" v="6345" actId="208"/>
          <ac:spMkLst>
            <pc:docMk/>
            <pc:sldMk cId="2901738894" sldId="298"/>
            <ac:spMk id="38" creationId="{0FB11BCB-9F41-45E4-AF63-D0BC7D85FD23}"/>
          </ac:spMkLst>
        </pc:spChg>
        <pc:spChg chg="add mod">
          <ac:chgData name="Valerio Pellegrini" userId="7532073c76d86c59" providerId="LiveId" clId="{004B4301-F0D1-4B55-A19F-DDE581DB92E7}" dt="2020-11-09T21:08:36.259" v="6348" actId="207"/>
          <ac:spMkLst>
            <pc:docMk/>
            <pc:sldMk cId="2901738894" sldId="298"/>
            <ac:spMk id="39" creationId="{EB2B86FA-F3AC-495F-844D-BD01F02321D6}"/>
          </ac:spMkLst>
        </pc:spChg>
        <pc:picChg chg="add mod">
          <ac:chgData name="Valerio Pellegrini" userId="7532073c76d86c59" providerId="LiveId" clId="{004B4301-F0D1-4B55-A19F-DDE581DB92E7}" dt="2020-11-09T21:03:57.454" v="6172" actId="1076"/>
          <ac:picMkLst>
            <pc:docMk/>
            <pc:sldMk cId="2901738894" sldId="298"/>
            <ac:picMk id="4" creationId="{CD518DBD-A747-4ED7-89C5-3FB87BAA3D09}"/>
          </ac:picMkLst>
        </pc:picChg>
        <pc:picChg chg="del">
          <ac:chgData name="Valerio Pellegrini" userId="7532073c76d86c59" providerId="LiveId" clId="{004B4301-F0D1-4B55-A19F-DDE581DB92E7}" dt="2020-11-09T20:50:13.478" v="6121" actId="478"/>
          <ac:picMkLst>
            <pc:docMk/>
            <pc:sldMk cId="2901738894" sldId="298"/>
            <ac:picMk id="6" creationId="{C729663F-F228-4DAB-9864-D652915A5C35}"/>
          </ac:picMkLst>
        </pc:picChg>
        <pc:picChg chg="del">
          <ac:chgData name="Valerio Pellegrini" userId="7532073c76d86c59" providerId="LiveId" clId="{004B4301-F0D1-4B55-A19F-DDE581DB92E7}" dt="2020-11-09T20:50:13.478" v="6121" actId="478"/>
          <ac:picMkLst>
            <pc:docMk/>
            <pc:sldMk cId="2901738894" sldId="298"/>
            <ac:picMk id="8" creationId="{9D46032C-DDC1-41C4-9B39-1DC8A88CACD4}"/>
          </ac:picMkLst>
        </pc:picChg>
        <pc:picChg chg="add mod">
          <ac:chgData name="Valerio Pellegrini" userId="7532073c76d86c59" providerId="LiveId" clId="{004B4301-F0D1-4B55-A19F-DDE581DB92E7}" dt="2020-11-09T21:04:24.482" v="6175" actId="1076"/>
          <ac:picMkLst>
            <pc:docMk/>
            <pc:sldMk cId="2901738894" sldId="298"/>
            <ac:picMk id="9" creationId="{49E7CF29-DF2E-4325-89F9-98D280FE7680}"/>
          </ac:picMkLst>
        </pc:picChg>
        <pc:picChg chg="del">
          <ac:chgData name="Valerio Pellegrini" userId="7532073c76d86c59" providerId="LiveId" clId="{004B4301-F0D1-4B55-A19F-DDE581DB92E7}" dt="2020-11-09T20:50:13.478" v="6121" actId="478"/>
          <ac:picMkLst>
            <pc:docMk/>
            <pc:sldMk cId="2901738894" sldId="298"/>
            <ac:picMk id="11" creationId="{BC791CCD-0439-401F-A203-90AE5B99A1EB}"/>
          </ac:picMkLst>
        </pc:picChg>
        <pc:picChg chg="add mod">
          <ac:chgData name="Valerio Pellegrini" userId="7532073c76d86c59" providerId="LiveId" clId="{004B4301-F0D1-4B55-A19F-DDE581DB92E7}" dt="2020-11-09T21:04:31.114" v="6176" actId="1076"/>
          <ac:picMkLst>
            <pc:docMk/>
            <pc:sldMk cId="2901738894" sldId="298"/>
            <ac:picMk id="18" creationId="{1712D2A8-0978-43EC-AF16-C54EB9CF0A1A}"/>
          </ac:picMkLst>
        </pc:picChg>
        <pc:picChg chg="add mod">
          <ac:chgData name="Valerio Pellegrini" userId="7532073c76d86c59" providerId="LiveId" clId="{004B4301-F0D1-4B55-A19F-DDE581DB92E7}" dt="2020-11-09T21:04:06.426" v="6174" actId="1076"/>
          <ac:picMkLst>
            <pc:docMk/>
            <pc:sldMk cId="2901738894" sldId="298"/>
            <ac:picMk id="20" creationId="{57AC09E5-95F5-4AFF-BE78-6BB2CA7244B2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21:18:15.053" v="6446" actId="1037"/>
        <pc:sldMkLst>
          <pc:docMk/>
          <pc:sldMk cId="2346780570" sldId="299"/>
        </pc:sldMkLst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1" creationId="{99848428-D3C4-46C5-AEB4-B5118B1EC588}"/>
          </ac:spMkLst>
        </pc:spChg>
        <pc:spChg chg="add mod">
          <ac:chgData name="Valerio Pellegrini" userId="7532073c76d86c59" providerId="LiveId" clId="{004B4301-F0D1-4B55-A19F-DDE581DB92E7}" dt="2020-11-09T21:16:21.249" v="6419" actId="1037"/>
          <ac:spMkLst>
            <pc:docMk/>
            <pc:sldMk cId="2346780570" sldId="299"/>
            <ac:spMk id="22" creationId="{71968399-53F2-4BAA-9D22-7F44C4A3C442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3" creationId="{96623E34-452E-414B-ABEE-5CBB9DC08E57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4" creationId="{DD6DE3F4-6476-4683-A0C8-9ABBBA456CEF}"/>
          </ac:spMkLst>
        </pc:spChg>
        <pc:spChg chg="add mod">
          <ac:chgData name="Valerio Pellegrini" userId="7532073c76d86c59" providerId="LiveId" clId="{004B4301-F0D1-4B55-A19F-DDE581DB92E7}" dt="2020-11-09T21:16:21.249" v="6419" actId="1037"/>
          <ac:spMkLst>
            <pc:docMk/>
            <pc:sldMk cId="2346780570" sldId="299"/>
            <ac:spMk id="25" creationId="{DB6DC672-96A3-4673-8344-98E806D74C83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6" creationId="{8CF7FA7E-C693-4698-B6A4-4E6AA0C2B989}"/>
          </ac:spMkLst>
        </pc:spChg>
        <pc:spChg chg="add mod">
          <ac:chgData name="Valerio Pellegrini" userId="7532073c76d86c59" providerId="LiveId" clId="{004B4301-F0D1-4B55-A19F-DDE581DB92E7}" dt="2020-11-09T21:16:32.645" v="6424" actId="1037"/>
          <ac:spMkLst>
            <pc:docMk/>
            <pc:sldMk cId="2346780570" sldId="299"/>
            <ac:spMk id="27" creationId="{3731ACCD-F2AC-4559-B8E1-F24A192B8D8B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8" creationId="{D7CC0A4F-4B35-4EBF-8338-270B5B09A02A}"/>
          </ac:spMkLst>
        </pc:spChg>
        <pc:spChg chg="add mod">
          <ac:chgData name="Valerio Pellegrini" userId="7532073c76d86c59" providerId="LiveId" clId="{004B4301-F0D1-4B55-A19F-DDE581DB92E7}" dt="2020-11-09T21:16:32.645" v="6424" actId="1037"/>
          <ac:spMkLst>
            <pc:docMk/>
            <pc:sldMk cId="2346780570" sldId="299"/>
            <ac:spMk id="29" creationId="{06590C99-494B-4785-A400-26641711318B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0" creationId="{328960ED-421C-42C5-9D72-36BBFAF4A6D3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2" creationId="{90BCB7FF-0048-49DC-98C8-577B6359E8AB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3" creationId="{0AA35A70-A143-4DC3-A507-71FAFFF6DC38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4" creationId="{D31F4B7C-687A-4E10-8A83-78848C6FCE3C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6" creationId="{69CFBADF-5C7E-4B0D-80E3-4AADE47C4F56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37" creationId="{59EC9FB9-6399-4975-84ED-BF8B63E22695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8" creationId="{0FB11BCB-9F41-45E4-AF63-D0BC7D85FD23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9" creationId="{EB2B86FA-F3AC-495F-844D-BD01F02321D6}"/>
          </ac:spMkLst>
        </pc:spChg>
        <pc:spChg chg="add mod">
          <ac:chgData name="Valerio Pellegrini" userId="7532073c76d86c59" providerId="LiveId" clId="{004B4301-F0D1-4B55-A19F-DDE581DB92E7}" dt="2020-11-09T21:18:15.053" v="6446" actId="1037"/>
          <ac:spMkLst>
            <pc:docMk/>
            <pc:sldMk cId="2346780570" sldId="299"/>
            <ac:spMk id="40" creationId="{8970CFC9-7502-4438-9EAD-0FC1644EA935}"/>
          </ac:spMkLst>
        </pc:spChg>
        <pc:spChg chg="add mod">
          <ac:chgData name="Valerio Pellegrini" userId="7532073c76d86c59" providerId="LiveId" clId="{004B4301-F0D1-4B55-A19F-DDE581DB92E7}" dt="2020-11-09T21:18:10.329" v="6444" actId="1037"/>
          <ac:spMkLst>
            <pc:docMk/>
            <pc:sldMk cId="2346780570" sldId="299"/>
            <ac:spMk id="41" creationId="{B928775F-B0E7-4E55-97BB-335DE449646D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42" creationId="{B250089A-1E33-4261-BDB1-70F2CA550E0A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43" creationId="{469787F2-6986-44B1-9780-E34E239F5557}"/>
          </ac:spMkLst>
        </pc:spChg>
        <pc:spChg chg="add mod">
          <ac:chgData name="Valerio Pellegrini" userId="7532073c76d86c59" providerId="LiveId" clId="{004B4301-F0D1-4B55-A19F-DDE581DB92E7}" dt="2020-11-09T21:16:56.229" v="6428"/>
          <ac:spMkLst>
            <pc:docMk/>
            <pc:sldMk cId="2346780570" sldId="299"/>
            <ac:spMk id="44" creationId="{031E7E5C-142C-42D0-9B58-6244FA110CA8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48" creationId="{3E00C481-8BEF-4994-9F2A-A09EF0C5B135}"/>
          </ac:spMkLst>
        </pc:spChg>
        <pc:spChg chg="add mod">
          <ac:chgData name="Valerio Pellegrini" userId="7532073c76d86c59" providerId="LiveId" clId="{004B4301-F0D1-4B55-A19F-DDE581DB92E7}" dt="2020-11-09T21:17:39.005" v="6443" actId="313"/>
          <ac:spMkLst>
            <pc:docMk/>
            <pc:sldMk cId="2346780570" sldId="299"/>
            <ac:spMk id="49" creationId="{EFE83322-8D79-4A70-A302-4D50F2381576}"/>
          </ac:spMkLst>
        </pc:spChg>
        <pc:picChg chg="del">
          <ac:chgData name="Valerio Pellegrini" userId="7532073c76d86c59" providerId="LiveId" clId="{004B4301-F0D1-4B55-A19F-DDE581DB92E7}" dt="2020-11-09T21:09:51.568" v="6355" actId="478"/>
          <ac:picMkLst>
            <pc:docMk/>
            <pc:sldMk cId="2346780570" sldId="299"/>
            <ac:picMk id="4" creationId="{CD518DBD-A747-4ED7-89C5-3FB87BAA3D09}"/>
          </ac:picMkLst>
        </pc:picChg>
        <pc:picChg chg="add mod">
          <ac:chgData name="Valerio Pellegrini" userId="7532073c76d86c59" providerId="LiveId" clId="{004B4301-F0D1-4B55-A19F-DDE581DB92E7}" dt="2020-11-09T21:16:00.113" v="6403" actId="1076"/>
          <ac:picMkLst>
            <pc:docMk/>
            <pc:sldMk cId="2346780570" sldId="299"/>
            <ac:picMk id="6" creationId="{646FF2CC-2857-4C5A-81DE-DB9DF03F7C2C}"/>
          </ac:picMkLst>
        </pc:picChg>
        <pc:picChg chg="del">
          <ac:chgData name="Valerio Pellegrini" userId="7532073c76d86c59" providerId="LiveId" clId="{004B4301-F0D1-4B55-A19F-DDE581DB92E7}" dt="2020-11-09T21:09:51.568" v="6355" actId="478"/>
          <ac:picMkLst>
            <pc:docMk/>
            <pc:sldMk cId="2346780570" sldId="299"/>
            <ac:picMk id="9" creationId="{49E7CF29-DF2E-4325-89F9-98D280FE7680}"/>
          </ac:picMkLst>
        </pc:picChg>
        <pc:picChg chg="del">
          <ac:chgData name="Valerio Pellegrini" userId="7532073c76d86c59" providerId="LiveId" clId="{004B4301-F0D1-4B55-A19F-DDE581DB92E7}" dt="2020-11-09T21:09:57.501" v="6356" actId="478"/>
          <ac:picMkLst>
            <pc:docMk/>
            <pc:sldMk cId="2346780570" sldId="299"/>
            <ac:picMk id="18" creationId="{1712D2A8-0978-43EC-AF16-C54EB9CF0A1A}"/>
          </ac:picMkLst>
        </pc:picChg>
        <pc:picChg chg="del">
          <ac:chgData name="Valerio Pellegrini" userId="7532073c76d86c59" providerId="LiveId" clId="{004B4301-F0D1-4B55-A19F-DDE581DB92E7}" dt="2020-11-09T21:09:51.568" v="6355" actId="478"/>
          <ac:picMkLst>
            <pc:docMk/>
            <pc:sldMk cId="2346780570" sldId="299"/>
            <ac:picMk id="20" creationId="{57AC09E5-95F5-4AFF-BE78-6BB2CA7244B2}"/>
          </ac:picMkLst>
        </pc:picChg>
        <pc:cxnChg chg="add mod">
          <ac:chgData name="Valerio Pellegrini" userId="7532073c76d86c59" providerId="LiveId" clId="{004B4301-F0D1-4B55-A19F-DDE581DB92E7}" dt="2020-11-09T21:16:32.645" v="6424" actId="1037"/>
          <ac:cxnSpMkLst>
            <pc:docMk/>
            <pc:sldMk cId="2346780570" sldId="299"/>
            <ac:cxnSpMk id="31" creationId="{47C040F5-E264-4C72-BCB1-D3AFAC7D2B8E}"/>
          </ac:cxnSpMkLst>
        </pc:cxnChg>
        <pc:cxnChg chg="add mod">
          <ac:chgData name="Valerio Pellegrini" userId="7532073c76d86c59" providerId="LiveId" clId="{004B4301-F0D1-4B55-A19F-DDE581DB92E7}" dt="2020-11-09T21:16:32.645" v="6424" actId="1037"/>
          <ac:cxnSpMkLst>
            <pc:docMk/>
            <pc:sldMk cId="2346780570" sldId="299"/>
            <ac:cxnSpMk id="35" creationId="{95A39C8C-2144-4E34-8E67-AE7B290773BE}"/>
          </ac:cxnSpMkLst>
        </pc:cxnChg>
        <pc:cxnChg chg="add mod">
          <ac:chgData name="Valerio Pellegrini" userId="7532073c76d86c59" providerId="LiveId" clId="{004B4301-F0D1-4B55-A19F-DDE581DB92E7}" dt="2020-11-09T21:15:50.388" v="6402" actId="1037"/>
          <ac:cxnSpMkLst>
            <pc:docMk/>
            <pc:sldMk cId="2346780570" sldId="299"/>
            <ac:cxnSpMk id="45" creationId="{E0597094-DC45-4C88-AA83-C2EA37EB2862}"/>
          </ac:cxnSpMkLst>
        </pc:cxnChg>
        <pc:cxnChg chg="add mod">
          <ac:chgData name="Valerio Pellegrini" userId="7532073c76d86c59" providerId="LiveId" clId="{004B4301-F0D1-4B55-A19F-DDE581DB92E7}" dt="2020-11-09T21:18:10.329" v="6444" actId="1037"/>
          <ac:cxnSpMkLst>
            <pc:docMk/>
            <pc:sldMk cId="2346780570" sldId="299"/>
            <ac:cxnSpMk id="46" creationId="{15F29D2D-8A94-4224-9A38-AD2F011632A0}"/>
          </ac:cxnSpMkLst>
        </pc:cxnChg>
        <pc:cxnChg chg="add mod">
          <ac:chgData name="Valerio Pellegrini" userId="7532073c76d86c59" providerId="LiveId" clId="{004B4301-F0D1-4B55-A19F-DDE581DB92E7}" dt="2020-11-09T21:18:15.053" v="6446" actId="1037"/>
          <ac:cxnSpMkLst>
            <pc:docMk/>
            <pc:sldMk cId="2346780570" sldId="299"/>
            <ac:cxnSpMk id="47" creationId="{5EA262BF-8A54-4288-AA27-ACB9F7BAC33F}"/>
          </ac:cxnSpMkLst>
        </pc:cxnChg>
      </pc:sldChg>
    </pc:docChg>
  </pc:docChgLst>
  <pc:docChgLst>
    <pc:chgData name="Valerio Pellegrini" userId="7532073c76d86c59" providerId="LiveId" clId="{58D45347-5994-4339-9068-1DC1EA4447C1}"/>
    <pc:docChg chg="modSld">
      <pc:chgData name="Valerio Pellegrini" userId="7532073c76d86c59" providerId="LiveId" clId="{58D45347-5994-4339-9068-1DC1EA4447C1}" dt="2020-11-10T07:16:33.434" v="57" actId="20577"/>
      <pc:docMkLst>
        <pc:docMk/>
      </pc:docMkLst>
      <pc:sldChg chg="modSp mod">
        <pc:chgData name="Valerio Pellegrini" userId="7532073c76d86c59" providerId="LiveId" clId="{58D45347-5994-4339-9068-1DC1EA4447C1}" dt="2020-11-10T07:06:38.884" v="19" actId="20577"/>
        <pc:sldMkLst>
          <pc:docMk/>
          <pc:sldMk cId="1553358007" sldId="267"/>
        </pc:sldMkLst>
        <pc:spChg chg="mod">
          <ac:chgData name="Valerio Pellegrini" userId="7532073c76d86c59" providerId="LiveId" clId="{58D45347-5994-4339-9068-1DC1EA4447C1}" dt="2020-11-10T07:06:38.884" v="19" actId="20577"/>
          <ac:spMkLst>
            <pc:docMk/>
            <pc:sldMk cId="1553358007" sldId="267"/>
            <ac:spMk id="3" creationId="{8977F4EB-41E8-4391-B39A-10B4D027370E}"/>
          </ac:spMkLst>
        </pc:spChg>
      </pc:sldChg>
      <pc:sldChg chg="modSp mod">
        <pc:chgData name="Valerio Pellegrini" userId="7532073c76d86c59" providerId="LiveId" clId="{58D45347-5994-4339-9068-1DC1EA4447C1}" dt="2020-11-10T07:11:24.814" v="55" actId="20577"/>
        <pc:sldMkLst>
          <pc:docMk/>
          <pc:sldMk cId="452396093" sldId="269"/>
        </pc:sldMkLst>
        <pc:spChg chg="mod">
          <ac:chgData name="Valerio Pellegrini" userId="7532073c76d86c59" providerId="LiveId" clId="{58D45347-5994-4339-9068-1DC1EA4447C1}" dt="2020-11-10T07:10:36.159" v="24" actId="20577"/>
          <ac:spMkLst>
            <pc:docMk/>
            <pc:sldMk cId="452396093" sldId="269"/>
            <ac:spMk id="3" creationId="{8977F4EB-41E8-4391-B39A-10B4D027370E}"/>
          </ac:spMkLst>
        </pc:spChg>
        <pc:spChg chg="mod">
          <ac:chgData name="Valerio Pellegrini" userId="7532073c76d86c59" providerId="LiveId" clId="{58D45347-5994-4339-9068-1DC1EA4447C1}" dt="2020-11-10T07:11:24.814" v="55" actId="20577"/>
          <ac:spMkLst>
            <pc:docMk/>
            <pc:sldMk cId="452396093" sldId="269"/>
            <ac:spMk id="27" creationId="{DD16BD71-25E8-480F-905D-028F44F7AD74}"/>
          </ac:spMkLst>
        </pc:spChg>
      </pc:sldChg>
      <pc:sldChg chg="modSp mod">
        <pc:chgData name="Valerio Pellegrini" userId="7532073c76d86c59" providerId="LiveId" clId="{58D45347-5994-4339-9068-1DC1EA4447C1}" dt="2020-11-10T07:08:23.414" v="21" actId="20577"/>
        <pc:sldMkLst>
          <pc:docMk/>
          <pc:sldMk cId="2961484028" sldId="282"/>
        </pc:sldMkLst>
        <pc:spChg chg="mod">
          <ac:chgData name="Valerio Pellegrini" userId="7532073c76d86c59" providerId="LiveId" clId="{58D45347-5994-4339-9068-1DC1EA4447C1}" dt="2020-11-10T07:08:23.414" v="21" actId="20577"/>
          <ac:spMkLst>
            <pc:docMk/>
            <pc:sldMk cId="2961484028" sldId="282"/>
            <ac:spMk id="3" creationId="{8977F4EB-41E8-4391-B39A-10B4D027370E}"/>
          </ac:spMkLst>
        </pc:spChg>
      </pc:sldChg>
      <pc:sldChg chg="modSp mod">
        <pc:chgData name="Valerio Pellegrini" userId="7532073c76d86c59" providerId="LiveId" clId="{58D45347-5994-4339-9068-1DC1EA4447C1}" dt="2020-11-10T07:16:33.434" v="57" actId="20577"/>
        <pc:sldMkLst>
          <pc:docMk/>
          <pc:sldMk cId="1853695146" sldId="292"/>
        </pc:sldMkLst>
        <pc:spChg chg="mod">
          <ac:chgData name="Valerio Pellegrini" userId="7532073c76d86c59" providerId="LiveId" clId="{58D45347-5994-4339-9068-1DC1EA4447C1}" dt="2020-11-10T07:16:33.434" v="57" actId="20577"/>
          <ac:spMkLst>
            <pc:docMk/>
            <pc:sldMk cId="1853695146" sldId="292"/>
            <ac:spMk id="3" creationId="{8977F4EB-41E8-4391-B39A-10B4D02737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0415-0F25-475E-9965-0F17676EA25D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13D62-F84A-403B-9EB3-11924667457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324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EC17-78F5-4603-9147-A0AF5C8E1C50}" type="datetimeFigureOut">
              <a:rPr lang="it-IT" smtClean="0"/>
              <a:pPr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84BE-D867-4E2E-A3C1-B199494FA04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CORRELAZIONI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107504" y="548680"/>
            <a:ext cx="89289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</a:rPr>
              <a:t>Una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correlazione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rappresenta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relazione tra due variabili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 cui, seguendo una certa regolarità,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ciascun valore della prima corrisponde un valore della seconda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coefficiente</a:t>
            </a:r>
            <a:r>
              <a:rPr lang="it-IT" dirty="0">
                <a:solidFill>
                  <a:prstClr val="black"/>
                </a:solidFill>
              </a:rPr>
              <a:t> di </a:t>
            </a:r>
            <a:r>
              <a:rPr lang="it-IT" b="1" dirty="0">
                <a:solidFill>
                  <a:prstClr val="black"/>
                </a:solidFill>
              </a:rPr>
              <a:t>correlazione</a:t>
            </a:r>
            <a:r>
              <a:rPr lang="it-IT" dirty="0">
                <a:solidFill>
                  <a:prstClr val="black"/>
                </a:solidFill>
              </a:rPr>
              <a:t> viene indicato con la lettera </a:t>
            </a:r>
            <a:r>
              <a:rPr lang="it-IT" b="1" i="1" dirty="0">
                <a:solidFill>
                  <a:prstClr val="black"/>
                </a:solidFill>
              </a:rPr>
              <a:t>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 Tale coefficiente quantifica la forza della relazione lineare tra due variabili.</a:t>
            </a:r>
            <a:r>
              <a:rPr lang="it-IT" dirty="0">
                <a:solidFill>
                  <a:prstClr val="black"/>
                </a:solidFill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Il coefficiente di correlazione </a:t>
            </a:r>
            <a:r>
              <a:rPr kumimoji="0" lang="it-IT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 di </a:t>
            </a:r>
            <a:r>
              <a:rPr kumimoji="0" lang="it-IT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Pearson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è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sempre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un valore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compreso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tra -1 e +1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 La sua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significatività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statistica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è indicata tramite un valore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 (</a:t>
            </a:r>
            <a:r>
              <a:rPr kumimoji="0" lang="it-IT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p-</a:t>
            </a:r>
            <a:r>
              <a:rPr kumimoji="0" lang="it-IT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value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 Pertanto, le correlazioni vengono usualmente riportate ricorrendo a due indici: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= e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es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 r = .27, p = .02).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Più </a:t>
            </a:r>
            <a:r>
              <a:rPr lang="it-IT" b="1" i="1" dirty="0"/>
              <a:t>r</a:t>
            </a:r>
            <a:r>
              <a:rPr lang="it-IT" dirty="0"/>
              <a:t> si </a:t>
            </a:r>
            <a:r>
              <a:rPr lang="it-IT" b="1" dirty="0"/>
              <a:t>avvicina allo zero</a:t>
            </a:r>
            <a:r>
              <a:rPr lang="it-IT" dirty="0"/>
              <a:t>, più la </a:t>
            </a:r>
            <a:r>
              <a:rPr lang="it-IT" b="1" dirty="0"/>
              <a:t>correlazione</a:t>
            </a:r>
            <a:r>
              <a:rPr lang="it-IT" dirty="0"/>
              <a:t> è </a:t>
            </a:r>
            <a:r>
              <a:rPr lang="it-IT" b="1" dirty="0"/>
              <a:t>debole</a:t>
            </a:r>
            <a:r>
              <a:rPr lang="it-IT" dirty="0"/>
              <a:t>. In psicologia: </a:t>
            </a:r>
            <a:r>
              <a:rPr lang="it-IT" i="1" dirty="0">
                <a:solidFill>
                  <a:prstClr val="black"/>
                </a:solidFill>
              </a:rPr>
              <a:t>r</a:t>
            </a:r>
            <a:r>
              <a:rPr lang="it-IT" dirty="0">
                <a:solidFill>
                  <a:prstClr val="black"/>
                </a:solidFill>
              </a:rPr>
              <a:t> &lt; .07 effetto debole o assente; .08 &lt;</a:t>
            </a:r>
            <a:r>
              <a:rPr lang="it-IT" i="1" dirty="0">
                <a:solidFill>
                  <a:prstClr val="black"/>
                </a:solidFill>
              </a:rPr>
              <a:t>r&lt; .20 effetto piccolo; .21 &lt;r&lt; .35 effetto medio; r &gt; .36 effetto grande.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Un valore </a:t>
            </a:r>
            <a:r>
              <a:rPr lang="it-IT" b="1" i="1" dirty="0">
                <a:effectLst/>
              </a:rPr>
              <a:t>r</a:t>
            </a:r>
            <a:r>
              <a:rPr lang="it-IT" b="0" i="0" dirty="0">
                <a:effectLst/>
              </a:rPr>
              <a:t> </a:t>
            </a:r>
            <a:r>
              <a:rPr lang="it-IT" b="1" i="0" dirty="0">
                <a:effectLst/>
              </a:rPr>
              <a:t>positivo</a:t>
            </a:r>
            <a:r>
              <a:rPr lang="it-IT" b="0" i="0" dirty="0">
                <a:effectLst/>
              </a:rPr>
              <a:t> è indice di una correlazione positiva, in cui i </a:t>
            </a:r>
            <a:r>
              <a:rPr lang="it-IT" b="1" i="0" dirty="0">
                <a:effectLst/>
              </a:rPr>
              <a:t>valori</a:t>
            </a:r>
            <a:r>
              <a:rPr lang="it-IT" b="0" i="0" dirty="0">
                <a:effectLst/>
              </a:rPr>
              <a:t> di </a:t>
            </a:r>
            <a:r>
              <a:rPr lang="it-IT" b="1" i="0" dirty="0">
                <a:effectLst/>
              </a:rPr>
              <a:t>due variabili </a:t>
            </a:r>
            <a:r>
              <a:rPr lang="it-IT" b="0" i="0" dirty="0">
                <a:effectLst/>
              </a:rPr>
              <a:t>tendono ad </a:t>
            </a:r>
            <a:r>
              <a:rPr lang="it-IT" b="1" i="0" dirty="0">
                <a:effectLst/>
              </a:rPr>
              <a:t>aumentare congiuntamente</a:t>
            </a:r>
            <a:r>
              <a:rPr lang="it-IT" b="0" i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Un valore </a:t>
            </a:r>
            <a:r>
              <a:rPr lang="it-IT" b="1" i="1" dirty="0">
                <a:effectLst/>
              </a:rPr>
              <a:t>r</a:t>
            </a:r>
            <a:r>
              <a:rPr lang="it-IT" b="0" i="0" dirty="0">
                <a:effectLst/>
              </a:rPr>
              <a:t> </a:t>
            </a:r>
            <a:r>
              <a:rPr lang="it-IT" b="1" i="0" dirty="0">
                <a:effectLst/>
              </a:rPr>
              <a:t>negativo</a:t>
            </a:r>
            <a:r>
              <a:rPr lang="it-IT" b="0" i="0" dirty="0">
                <a:effectLst/>
              </a:rPr>
              <a:t> è indice di una correlazione negativa, in cui </a:t>
            </a:r>
            <a:r>
              <a:rPr lang="it-IT" b="1" i="0" dirty="0">
                <a:effectLst/>
              </a:rPr>
              <a:t>il valore di una variabile</a:t>
            </a:r>
            <a:r>
              <a:rPr lang="it-IT" b="0" i="0" dirty="0">
                <a:effectLst/>
              </a:rPr>
              <a:t> tende ad </a:t>
            </a:r>
            <a:r>
              <a:rPr lang="it-IT" b="1" i="0" dirty="0">
                <a:effectLst/>
              </a:rPr>
              <a:t>aumentare</a:t>
            </a:r>
            <a:r>
              <a:rPr lang="it-IT" b="0" i="0" dirty="0">
                <a:effectLst/>
              </a:rPr>
              <a:t> quando </a:t>
            </a:r>
            <a:r>
              <a:rPr lang="it-IT" b="1" i="0" dirty="0">
                <a:effectLst/>
              </a:rPr>
              <a:t>l'altra diminuisce</a:t>
            </a:r>
            <a:r>
              <a:rPr lang="it-IT" b="0" i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Il valore </a:t>
            </a:r>
            <a:r>
              <a:rPr lang="it-IT" b="1" i="1" dirty="0">
                <a:effectLst/>
              </a:rPr>
              <a:t>p</a:t>
            </a:r>
            <a:r>
              <a:rPr lang="it-IT" b="0" i="0" dirty="0">
                <a:effectLst/>
              </a:rPr>
              <a:t> serve a </a:t>
            </a:r>
            <a:r>
              <a:rPr lang="it-IT" b="1" i="0" dirty="0">
                <a:effectLst/>
              </a:rPr>
              <a:t>determinare</a:t>
            </a:r>
            <a:r>
              <a:rPr lang="it-IT" b="0" i="0" dirty="0">
                <a:effectLst/>
              </a:rPr>
              <a:t> se, in base a quanto osservato nel campione, si può </a:t>
            </a:r>
            <a:r>
              <a:rPr lang="it-IT" b="0" i="0" dirty="0" smtClean="0">
                <a:effectLst/>
              </a:rPr>
              <a:t>giudicare un certo coefficiente come </a:t>
            </a:r>
            <a:r>
              <a:rPr lang="it-IT" b="1" i="0" dirty="0" smtClean="0">
                <a:effectLst/>
              </a:rPr>
              <a:t>significativamente </a:t>
            </a:r>
            <a:r>
              <a:rPr lang="it-IT" b="1" i="0" dirty="0">
                <a:effectLst/>
              </a:rPr>
              <a:t>diverso da </a:t>
            </a:r>
            <a:r>
              <a:rPr lang="it-IT" b="1" i="0" dirty="0" smtClean="0">
                <a:effectLst/>
              </a:rPr>
              <a:t>zero, con un errore di I tip</a:t>
            </a:r>
            <a:r>
              <a:rPr lang="it-IT" b="1" dirty="0" smtClean="0"/>
              <a:t>o non superiore ad </a:t>
            </a:r>
            <a:r>
              <a:rPr lang="it-IT" b="1" dirty="0" smtClean="0">
                <a:latin typeface="Symbol" pitchFamily="18" charset="2"/>
              </a:rPr>
              <a:t>a</a:t>
            </a:r>
            <a:r>
              <a:rPr lang="it-IT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35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CORRELAZIONI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0" y="5532886"/>
            <a:ext cx="9144000" cy="64633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RWA risulta: positivamente correlato con il fattore coscienziosità-negligenza; negativamente correlato con i fattori </a:t>
            </a:r>
            <a:r>
              <a:rPr lang="it-IT" dirty="0" err="1"/>
              <a:t>nevroticismo</a:t>
            </a:r>
            <a:r>
              <a:rPr lang="it-IT" dirty="0"/>
              <a:t>-stabilità emotiva e apertura-chiusura mentale  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461316D4-F013-4854-8C1B-D008601ACF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135" y="404663"/>
            <a:ext cx="7713730" cy="489823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C546D6AC-0343-4B86-8226-CFCCEFCD8A92}"/>
              </a:ext>
            </a:extLst>
          </p:cNvPr>
          <p:cNvSpPr/>
          <p:nvPr/>
        </p:nvSpPr>
        <p:spPr>
          <a:xfrm>
            <a:off x="2983715" y="3818694"/>
            <a:ext cx="3892541" cy="51783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437636D0-4E51-45E0-BDCC-4E4CB877137D}"/>
              </a:ext>
            </a:extLst>
          </p:cNvPr>
          <p:cNvSpPr/>
          <p:nvPr/>
        </p:nvSpPr>
        <p:spPr>
          <a:xfrm>
            <a:off x="2983715" y="4370478"/>
            <a:ext cx="3892541" cy="5178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9271DBF-66B6-4E4B-A114-3E5DD8CBBB0D}"/>
              </a:ext>
            </a:extLst>
          </p:cNvPr>
          <p:cNvSpPr txBox="1"/>
          <p:nvPr/>
        </p:nvSpPr>
        <p:spPr>
          <a:xfrm>
            <a:off x="0" y="6213164"/>
            <a:ext cx="9144000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SDO risulta negativamente correlato con il fattore gradevolezza-sgradevolezza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007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476672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T-TEST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107504" y="1916832"/>
            <a:ext cx="8928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/>
              <a:t>T-test</a:t>
            </a:r>
            <a:r>
              <a:rPr lang="it-IT" dirty="0"/>
              <a:t> è un test statistico di tipo parametrico che ha lo scopo di </a:t>
            </a:r>
            <a:r>
              <a:rPr lang="it-IT" b="1" dirty="0"/>
              <a:t>verificare</a:t>
            </a:r>
            <a:r>
              <a:rPr lang="it-IT" dirty="0"/>
              <a:t> se il </a:t>
            </a:r>
            <a:r>
              <a:rPr lang="it-IT" b="1" dirty="0"/>
              <a:t>valore medio </a:t>
            </a:r>
            <a:r>
              <a:rPr lang="it-IT" dirty="0"/>
              <a:t>di una distribuzione si </a:t>
            </a:r>
            <a:r>
              <a:rPr lang="it-IT" b="1" dirty="0"/>
              <a:t>discosta significativamente </a:t>
            </a:r>
            <a:r>
              <a:rPr lang="it-IT" dirty="0"/>
              <a:t>da un certo </a:t>
            </a:r>
            <a:r>
              <a:rPr lang="it-IT" b="1" dirty="0"/>
              <a:t>valore di riferimento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T-test</a:t>
            </a:r>
            <a:r>
              <a:rPr lang="it-IT" dirty="0"/>
              <a:t> per </a:t>
            </a:r>
            <a:r>
              <a:rPr lang="it-IT" b="1" dirty="0"/>
              <a:t>campioni appaiati</a:t>
            </a:r>
            <a:r>
              <a:rPr lang="it-IT" dirty="0"/>
              <a:t>: viene utilizzato quando si vuole esaminare una </a:t>
            </a:r>
            <a:r>
              <a:rPr lang="it-IT" b="1" dirty="0"/>
              <a:t>differenza</a:t>
            </a:r>
            <a:r>
              <a:rPr lang="it-IT" dirty="0"/>
              <a:t> fra </a:t>
            </a:r>
            <a:r>
              <a:rPr lang="it-IT" b="1" dirty="0"/>
              <a:t>due</a:t>
            </a:r>
            <a:r>
              <a:rPr lang="it-IT" dirty="0"/>
              <a:t> o più </a:t>
            </a:r>
            <a:r>
              <a:rPr lang="it-IT" b="1" dirty="0"/>
              <a:t>rilevazioni</a:t>
            </a:r>
            <a:r>
              <a:rPr lang="it-IT" dirty="0"/>
              <a:t> della </a:t>
            </a:r>
            <a:r>
              <a:rPr lang="it-IT" b="1" dirty="0"/>
              <a:t>stessa variabile </a:t>
            </a:r>
            <a:r>
              <a:rPr lang="it-IT" dirty="0"/>
              <a:t>effettuate a distanza di tempo nello </a:t>
            </a:r>
            <a:r>
              <a:rPr lang="it-IT" b="1" dirty="0"/>
              <a:t>stesso gruppo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T-test</a:t>
            </a:r>
            <a:r>
              <a:rPr lang="it-IT" dirty="0"/>
              <a:t> per </a:t>
            </a:r>
            <a:r>
              <a:rPr lang="it-IT" b="1" dirty="0"/>
              <a:t>campioni indipendenti</a:t>
            </a:r>
            <a:r>
              <a:rPr lang="it-IT" dirty="0"/>
              <a:t>: viene utilizzato quando si vuole esaminare una </a:t>
            </a:r>
            <a:r>
              <a:rPr lang="it-IT" b="1" dirty="0"/>
              <a:t>differenza</a:t>
            </a:r>
            <a:r>
              <a:rPr lang="it-IT" dirty="0"/>
              <a:t> fra </a:t>
            </a:r>
            <a:r>
              <a:rPr lang="it-IT" b="1" dirty="0"/>
              <a:t>due rilevazioni </a:t>
            </a:r>
            <a:r>
              <a:rPr lang="it-IT" dirty="0"/>
              <a:t>della </a:t>
            </a:r>
            <a:r>
              <a:rPr lang="it-IT" b="1" dirty="0"/>
              <a:t>stessa variabile </a:t>
            </a:r>
            <a:r>
              <a:rPr lang="it-IT" dirty="0"/>
              <a:t>effettuate tra </a:t>
            </a:r>
            <a:r>
              <a:rPr lang="it-IT" b="1" dirty="0"/>
              <a:t>gruppi differenti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27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T-TEST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107504" y="2420888"/>
            <a:ext cx="892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Abbiamo </a:t>
            </a:r>
            <a:r>
              <a:rPr lang="it-IT" b="1" dirty="0"/>
              <a:t>due rilevazioni </a:t>
            </a:r>
            <a:r>
              <a:rPr lang="it-IT" dirty="0"/>
              <a:t>a distanza di un mese della </a:t>
            </a:r>
            <a:r>
              <a:rPr lang="it-IT" b="1" dirty="0"/>
              <a:t>medesima variabile </a:t>
            </a:r>
            <a:r>
              <a:rPr lang="it-IT" dirty="0"/>
              <a:t>effettuate nello </a:t>
            </a:r>
            <a:r>
              <a:rPr lang="it-IT" b="1" dirty="0"/>
              <a:t>stesso gruppo di partecipanti</a:t>
            </a:r>
            <a:r>
              <a:rPr lang="it-IT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indago </a:t>
            </a:r>
            <a:r>
              <a:rPr lang="it-IT" b="1" dirty="0"/>
              <a:t>eventuali variazioni </a:t>
            </a:r>
            <a:r>
              <a:rPr lang="it-IT" dirty="0"/>
              <a:t>nel </a:t>
            </a:r>
            <a:r>
              <a:rPr lang="it-IT" b="1" dirty="0"/>
              <a:t>livello medio della variabile </a:t>
            </a:r>
            <a:r>
              <a:rPr lang="it-IT" dirty="0"/>
              <a:t>in questo </a:t>
            </a:r>
            <a:r>
              <a:rPr lang="it-IT" b="1" dirty="0"/>
              <a:t>intervallo di tempo</a:t>
            </a:r>
            <a:r>
              <a:rPr lang="it-IT" b="1" dirty="0" smtClean="0"/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2213738" y="968428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T-test per CAMPIONI APPAIATI</a:t>
            </a:r>
          </a:p>
        </p:txBody>
      </p:sp>
    </p:spTree>
    <p:extLst>
      <p:ext uri="{BB962C8B-B14F-4D97-AF65-F5344CB8AC3E}">
        <p14:creationId xmlns:p14="http://schemas.microsoft.com/office/powerpoint/2010/main" xmlns="" val="409655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T-test per CAMPIONI APPAIATI</a:t>
            </a:r>
          </a:p>
          <a:p>
            <a:pPr lvl="0" algn="ctr"/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07503" y="523220"/>
            <a:ext cx="89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black"/>
                </a:solidFill>
              </a:rPr>
              <a:t>Indaghiamo eventuali </a:t>
            </a:r>
            <a:r>
              <a:rPr lang="it-IT" b="1" dirty="0">
                <a:solidFill>
                  <a:prstClr val="black"/>
                </a:solidFill>
              </a:rPr>
              <a:t>variazioni</a:t>
            </a:r>
            <a:r>
              <a:rPr lang="it-IT" dirty="0">
                <a:solidFill>
                  <a:prstClr val="black"/>
                </a:solidFill>
              </a:rPr>
              <a:t> nel </a:t>
            </a:r>
            <a:r>
              <a:rPr lang="it-IT" b="1" dirty="0">
                <a:solidFill>
                  <a:prstClr val="black"/>
                </a:solidFill>
              </a:rPr>
              <a:t>punteggio</a:t>
            </a:r>
            <a:r>
              <a:rPr lang="it-IT" dirty="0">
                <a:solidFill>
                  <a:prstClr val="black"/>
                </a:solidFill>
              </a:rPr>
              <a:t> medio di </a:t>
            </a:r>
            <a:r>
              <a:rPr lang="it-IT" b="1" dirty="0">
                <a:solidFill>
                  <a:prstClr val="black"/>
                </a:solidFill>
              </a:rPr>
              <a:t>SDO</a:t>
            </a:r>
            <a:r>
              <a:rPr lang="it-IT" dirty="0">
                <a:solidFill>
                  <a:prstClr val="black"/>
                </a:solidFill>
              </a:rPr>
              <a:t> fra </a:t>
            </a:r>
            <a:r>
              <a:rPr lang="it-IT" b="1" dirty="0" err="1">
                <a:solidFill>
                  <a:prstClr val="black"/>
                </a:solidFill>
              </a:rPr>
              <a:t>Pre</a:t>
            </a:r>
            <a:r>
              <a:rPr lang="it-IT" b="1" dirty="0">
                <a:solidFill>
                  <a:prstClr val="black"/>
                </a:solidFill>
              </a:rPr>
              <a:t>-</a:t>
            </a:r>
            <a:r>
              <a:rPr lang="it-IT" dirty="0">
                <a:solidFill>
                  <a:prstClr val="black"/>
                </a:solidFill>
              </a:rPr>
              <a:t> e </a:t>
            </a:r>
            <a:r>
              <a:rPr lang="it-IT" b="1" dirty="0">
                <a:solidFill>
                  <a:prstClr val="black"/>
                </a:solidFill>
              </a:rPr>
              <a:t>Post-test</a:t>
            </a:r>
            <a:r>
              <a:rPr lang="it-IT" dirty="0">
                <a:solidFill>
                  <a:prstClr val="black"/>
                </a:solidFill>
              </a:rPr>
              <a:t>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4638920-01BC-472C-8C17-477348AA7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8" y="1046440"/>
            <a:ext cx="4599816" cy="274408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7EF72FD3-FC7E-4211-AFC2-81F2F69C5D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578"/>
            <a:ext cx="4599816" cy="30674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BD87D6B6-8680-4B16-9AA8-26BE6C0C98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7" y="1046440"/>
            <a:ext cx="4427983" cy="27653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E00309FD-A6D2-4B16-B240-BD3D4C474A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1069" y="4501019"/>
            <a:ext cx="4324350" cy="1952625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xmlns="" id="{455BBCCD-A982-45C8-86E4-88100227E697}"/>
              </a:ext>
            </a:extLst>
          </p:cNvPr>
          <p:cNvSpPr/>
          <p:nvPr/>
        </p:nvSpPr>
        <p:spPr>
          <a:xfrm>
            <a:off x="107504" y="2348880"/>
            <a:ext cx="1008112" cy="28803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xmlns="" id="{D171B23F-24E5-4D67-9494-8A14AB52349D}"/>
              </a:ext>
            </a:extLst>
          </p:cNvPr>
          <p:cNvSpPr/>
          <p:nvPr/>
        </p:nvSpPr>
        <p:spPr>
          <a:xfrm>
            <a:off x="6649" y="1046440"/>
            <a:ext cx="532904" cy="28803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xmlns="" id="{64AB3D02-5795-44C0-B97F-CF5E2C8F9EBC}"/>
              </a:ext>
            </a:extLst>
          </p:cNvPr>
          <p:cNvSpPr/>
          <p:nvPr/>
        </p:nvSpPr>
        <p:spPr>
          <a:xfrm>
            <a:off x="2213738" y="3263358"/>
            <a:ext cx="1494166" cy="3096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32F69D59-9554-4F89-9457-01CE97D61531}"/>
              </a:ext>
            </a:extLst>
          </p:cNvPr>
          <p:cNvSpPr/>
          <p:nvPr/>
        </p:nvSpPr>
        <p:spPr>
          <a:xfrm>
            <a:off x="4860032" y="2780928"/>
            <a:ext cx="1008112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E7137C2C-AE3D-4F90-8082-F2A139944267}"/>
              </a:ext>
            </a:extLst>
          </p:cNvPr>
          <p:cNvSpPr/>
          <p:nvPr/>
        </p:nvSpPr>
        <p:spPr>
          <a:xfrm>
            <a:off x="5984345" y="2348880"/>
            <a:ext cx="315847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8158289A-C2D6-495A-ABA1-0991DDC542D4}"/>
              </a:ext>
            </a:extLst>
          </p:cNvPr>
          <p:cNvSpPr/>
          <p:nvPr/>
        </p:nvSpPr>
        <p:spPr>
          <a:xfrm>
            <a:off x="2123728" y="4495918"/>
            <a:ext cx="576064" cy="2855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8961FEF2-95CF-40D3-BBC7-D9F1DAABA4D7}"/>
              </a:ext>
            </a:extLst>
          </p:cNvPr>
          <p:cNvSpPr/>
          <p:nvPr/>
        </p:nvSpPr>
        <p:spPr>
          <a:xfrm>
            <a:off x="2785708" y="4495918"/>
            <a:ext cx="576064" cy="2855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799DA754-11DF-4816-B6F0-FE7DF795C650}"/>
              </a:ext>
            </a:extLst>
          </p:cNvPr>
          <p:cNvSpPr txBox="1"/>
          <p:nvPr/>
        </p:nvSpPr>
        <p:spPr>
          <a:xfrm>
            <a:off x="1583668" y="3835139"/>
            <a:ext cx="1080120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Pre-Test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5F69AEF4-50E8-467D-8F1C-361DB9AE0625}"/>
              </a:ext>
            </a:extLst>
          </p:cNvPr>
          <p:cNvSpPr txBox="1"/>
          <p:nvPr/>
        </p:nvSpPr>
        <p:spPr>
          <a:xfrm>
            <a:off x="2785708" y="3835139"/>
            <a:ext cx="1080120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Post-Test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xmlns="" id="{6132BE15-2CB9-4863-B9DD-459B324EEA68}"/>
              </a:ext>
            </a:extLst>
          </p:cNvPr>
          <p:cNvCxnSpPr>
            <a:endCxn id="18" idx="0"/>
          </p:cNvCxnSpPr>
          <p:nvPr/>
        </p:nvCxnSpPr>
        <p:spPr>
          <a:xfrm>
            <a:off x="2123728" y="4204471"/>
            <a:ext cx="288032" cy="29144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3EB7080D-5300-4A24-80FA-ACAB449CC61D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3073740" y="4204471"/>
            <a:ext cx="252028" cy="29144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xmlns="" id="{5DE6C89F-B0BF-45DC-9B4B-9FBAB3CAEC8D}"/>
              </a:ext>
            </a:extLst>
          </p:cNvPr>
          <p:cNvSpPr/>
          <p:nvPr/>
        </p:nvSpPr>
        <p:spPr>
          <a:xfrm>
            <a:off x="1187624" y="6478352"/>
            <a:ext cx="432048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xmlns="" id="{9A12E39B-B141-477D-B524-77ADD947F77A}"/>
              </a:ext>
            </a:extLst>
          </p:cNvPr>
          <p:cNvSpPr/>
          <p:nvPr/>
        </p:nvSpPr>
        <p:spPr>
          <a:xfrm>
            <a:off x="1634952" y="6478352"/>
            <a:ext cx="432048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xmlns="" id="{1509B98A-8EBE-4A1C-8798-36D6446003B2}"/>
              </a:ext>
            </a:extLst>
          </p:cNvPr>
          <p:cNvSpPr/>
          <p:nvPr/>
        </p:nvSpPr>
        <p:spPr>
          <a:xfrm>
            <a:off x="4716017" y="4443408"/>
            <a:ext cx="4427983" cy="20349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9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9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T-test per CAMPIONI APPAIATI</a:t>
            </a:r>
          </a:p>
          <a:p>
            <a:pPr lvl="0" algn="ctr"/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07503" y="523220"/>
            <a:ext cx="89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black"/>
                </a:solidFill>
              </a:rPr>
              <a:t>Indaghiamo eventuali </a:t>
            </a:r>
            <a:r>
              <a:rPr lang="it-IT" b="1" dirty="0">
                <a:solidFill>
                  <a:prstClr val="black"/>
                </a:solidFill>
              </a:rPr>
              <a:t>variazioni</a:t>
            </a:r>
            <a:r>
              <a:rPr lang="it-IT" dirty="0">
                <a:solidFill>
                  <a:prstClr val="black"/>
                </a:solidFill>
              </a:rPr>
              <a:t> nel </a:t>
            </a:r>
            <a:r>
              <a:rPr lang="it-IT" b="1" dirty="0">
                <a:solidFill>
                  <a:prstClr val="black"/>
                </a:solidFill>
              </a:rPr>
              <a:t>punteggio</a:t>
            </a:r>
            <a:r>
              <a:rPr lang="it-IT" dirty="0">
                <a:solidFill>
                  <a:prstClr val="black"/>
                </a:solidFill>
              </a:rPr>
              <a:t> medio di </a:t>
            </a:r>
            <a:r>
              <a:rPr lang="it-IT" b="1" dirty="0">
                <a:solidFill>
                  <a:prstClr val="black"/>
                </a:solidFill>
              </a:rPr>
              <a:t>SDO</a:t>
            </a:r>
            <a:r>
              <a:rPr lang="it-IT" dirty="0">
                <a:solidFill>
                  <a:prstClr val="black"/>
                </a:solidFill>
              </a:rPr>
              <a:t> fra </a:t>
            </a:r>
            <a:r>
              <a:rPr lang="it-IT" b="1" dirty="0" err="1">
                <a:solidFill>
                  <a:prstClr val="black"/>
                </a:solidFill>
              </a:rPr>
              <a:t>Pre</a:t>
            </a:r>
            <a:r>
              <a:rPr lang="it-IT" b="1" dirty="0">
                <a:solidFill>
                  <a:prstClr val="black"/>
                </a:solidFill>
              </a:rPr>
              <a:t>-</a:t>
            </a:r>
            <a:r>
              <a:rPr lang="it-IT" dirty="0">
                <a:solidFill>
                  <a:prstClr val="black"/>
                </a:solidFill>
              </a:rPr>
              <a:t> e </a:t>
            </a:r>
            <a:r>
              <a:rPr lang="it-IT" b="1" dirty="0">
                <a:solidFill>
                  <a:prstClr val="black"/>
                </a:solidFill>
              </a:rPr>
              <a:t>Post-test</a:t>
            </a:r>
            <a:r>
              <a:rPr lang="it-IT" dirty="0">
                <a:solidFill>
                  <a:prstClr val="black"/>
                </a:solidFill>
              </a:rPr>
              <a:t>: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2E6829B2-0D66-4A32-A34E-1E991AEE4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819" y="1515915"/>
            <a:ext cx="6974359" cy="358351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1CB4F888-810D-4B00-9CC4-D159D3DBF7EF}"/>
              </a:ext>
            </a:extLst>
          </p:cNvPr>
          <p:cNvSpPr/>
          <p:nvPr/>
        </p:nvSpPr>
        <p:spPr>
          <a:xfrm>
            <a:off x="2555776" y="2423148"/>
            <a:ext cx="432048" cy="3298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874F8396-5E3D-4805-916C-BD2D971FC7F5}"/>
              </a:ext>
            </a:extLst>
          </p:cNvPr>
          <p:cNvSpPr/>
          <p:nvPr/>
        </p:nvSpPr>
        <p:spPr>
          <a:xfrm>
            <a:off x="3563888" y="3386683"/>
            <a:ext cx="86409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B810EC81-09BA-4C59-9ECF-C9CE3A27E9A9}"/>
              </a:ext>
            </a:extLst>
          </p:cNvPr>
          <p:cNvSpPr/>
          <p:nvPr/>
        </p:nvSpPr>
        <p:spPr>
          <a:xfrm>
            <a:off x="2843808" y="4725144"/>
            <a:ext cx="432048" cy="1858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2DAD3D42-90CD-41E6-B882-E50A9E5DE6B4}"/>
              </a:ext>
            </a:extLst>
          </p:cNvPr>
          <p:cNvSpPr/>
          <p:nvPr/>
        </p:nvSpPr>
        <p:spPr>
          <a:xfrm>
            <a:off x="6372200" y="4725144"/>
            <a:ext cx="360040" cy="1858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xmlns="" id="{21191EAF-7155-4D86-A1D8-D24900ACB995}"/>
              </a:ext>
            </a:extLst>
          </p:cNvPr>
          <p:cNvSpPr/>
          <p:nvPr/>
        </p:nvSpPr>
        <p:spPr>
          <a:xfrm>
            <a:off x="7596336" y="4725144"/>
            <a:ext cx="432048" cy="1858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67A661CE-9E5D-4D37-A2E5-84488D2C53B7}"/>
              </a:ext>
            </a:extLst>
          </p:cNvPr>
          <p:cNvSpPr txBox="1"/>
          <p:nvPr/>
        </p:nvSpPr>
        <p:spPr>
          <a:xfrm>
            <a:off x="2069721" y="971812"/>
            <a:ext cx="250227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Punteggio medio di SDO al </a:t>
            </a:r>
            <a:r>
              <a:rPr lang="it-IT" dirty="0" err="1"/>
              <a:t>pre</a:t>
            </a:r>
            <a:r>
              <a:rPr lang="it-IT" dirty="0"/>
              <a:t>- e post-test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xmlns="" id="{A0F8B115-10AD-444A-989B-D234A93D298D}"/>
              </a:ext>
            </a:extLst>
          </p:cNvPr>
          <p:cNvSpPr txBox="1"/>
          <p:nvPr/>
        </p:nvSpPr>
        <p:spPr>
          <a:xfrm>
            <a:off x="5556900" y="2894530"/>
            <a:ext cx="2502278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Come visto in precedenza, le due rilevazioni sono altamente correlate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xmlns="" id="{73B19679-98D6-4993-B3CD-10703B83AB7C}"/>
              </a:ext>
            </a:extLst>
          </p:cNvPr>
          <p:cNvSpPr txBox="1"/>
          <p:nvPr/>
        </p:nvSpPr>
        <p:spPr>
          <a:xfrm>
            <a:off x="366094" y="5097491"/>
            <a:ext cx="494154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Differenza tra i punteggi di SDO al </a:t>
            </a:r>
            <a:r>
              <a:rPr lang="it-IT" dirty="0" err="1"/>
              <a:t>pre</a:t>
            </a:r>
            <a:r>
              <a:rPr lang="it-IT" dirty="0"/>
              <a:t>- e post-test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xmlns="" id="{05759AEF-DEE7-4096-A141-7E2C87E2023F}"/>
              </a:ext>
            </a:extLst>
          </p:cNvPr>
          <p:cNvSpPr txBox="1"/>
          <p:nvPr/>
        </p:nvSpPr>
        <p:spPr>
          <a:xfrm>
            <a:off x="5487663" y="5098408"/>
            <a:ext cx="146716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Statistica</a:t>
            </a:r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xmlns="" id="{2F4B49D3-CEF4-4893-9D44-66973D6CA3B8}"/>
              </a:ext>
            </a:extLst>
          </p:cNvPr>
          <p:cNvSpPr txBox="1"/>
          <p:nvPr/>
        </p:nvSpPr>
        <p:spPr>
          <a:xfrm>
            <a:off x="7134846" y="5104142"/>
            <a:ext cx="146716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 err="1" smtClean="0"/>
              <a:t>p</a:t>
            </a:r>
            <a:r>
              <a:rPr lang="it-IT" dirty="0" err="1" smtClean="0"/>
              <a:t>-value</a:t>
            </a:r>
            <a:endParaRPr lang="it-IT" dirty="0"/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xmlns="" id="{6742471C-E05D-434A-9B20-CB6DAA545337}"/>
              </a:ext>
            </a:extLst>
          </p:cNvPr>
          <p:cNvCxnSpPr>
            <a:stCxn id="28" idx="2"/>
            <a:endCxn id="7" idx="0"/>
          </p:cNvCxnSpPr>
          <p:nvPr/>
        </p:nvCxnSpPr>
        <p:spPr>
          <a:xfrm flipH="1">
            <a:off x="2771800" y="1618143"/>
            <a:ext cx="549060" cy="8050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D5A89006-6BBF-4A83-A53A-7564EBCDE0C4}"/>
              </a:ext>
            </a:extLst>
          </p:cNvPr>
          <p:cNvCxnSpPr>
            <a:cxnSpLocks/>
            <a:stCxn id="30" idx="1"/>
            <a:endCxn id="11" idx="3"/>
          </p:cNvCxnSpPr>
          <p:nvPr/>
        </p:nvCxnSpPr>
        <p:spPr>
          <a:xfrm flipH="1">
            <a:off x="4427984" y="3494695"/>
            <a:ext cx="11289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xmlns="" id="{D7D600A6-21AA-4D76-AD63-60C6D011BD7F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flipH="1">
            <a:off x="2836869" y="4910997"/>
            <a:ext cx="222963" cy="1864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xmlns="" id="{DD9403F4-ADDB-47E8-912B-5432F930DC72}"/>
              </a:ext>
            </a:extLst>
          </p:cNvPr>
          <p:cNvCxnSpPr>
            <a:cxnSpLocks/>
            <a:stCxn id="22" idx="2"/>
            <a:endCxn id="37" idx="0"/>
          </p:cNvCxnSpPr>
          <p:nvPr/>
        </p:nvCxnSpPr>
        <p:spPr>
          <a:xfrm flipH="1">
            <a:off x="6221245" y="4910997"/>
            <a:ext cx="330975" cy="1874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1F3140BA-2E2E-4B46-8214-3D4DB91B3ADF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7812360" y="4910997"/>
            <a:ext cx="56068" cy="19314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entesi graffa chiusa 61">
            <a:extLst>
              <a:ext uri="{FF2B5EF4-FFF2-40B4-BE49-F238E27FC236}">
                <a16:creationId xmlns:a16="http://schemas.microsoft.com/office/drawing/2014/main" xmlns="" id="{554CD149-0D70-437B-8A05-DD32896892B2}"/>
              </a:ext>
            </a:extLst>
          </p:cNvPr>
          <p:cNvSpPr/>
          <p:nvPr/>
        </p:nvSpPr>
        <p:spPr>
          <a:xfrm rot="5400000">
            <a:off x="4427982" y="2465045"/>
            <a:ext cx="288032" cy="629549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xmlns="" id="{AD77C8AA-83F2-4922-906E-8D3AA2AA6BD6}"/>
              </a:ext>
            </a:extLst>
          </p:cNvPr>
          <p:cNvSpPr txBox="1"/>
          <p:nvPr/>
        </p:nvSpPr>
        <p:spPr>
          <a:xfrm>
            <a:off x="2101223" y="5786745"/>
            <a:ext cx="4941549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che non ci sono differenze significative tra i punteggi di SDO al </a:t>
            </a:r>
            <a:r>
              <a:rPr lang="it-IT" dirty="0" err="1"/>
              <a:t>pre</a:t>
            </a:r>
            <a:r>
              <a:rPr lang="it-IT" dirty="0"/>
              <a:t>- e post-test</a:t>
            </a:r>
          </a:p>
        </p:txBody>
      </p:sp>
    </p:spTree>
    <p:extLst>
      <p:ext uri="{BB962C8B-B14F-4D97-AF65-F5344CB8AC3E}">
        <p14:creationId xmlns:p14="http://schemas.microsoft.com/office/powerpoint/2010/main" xmlns="" val="24611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9" grpId="0" animBg="1"/>
      <p:bldP spid="22" grpId="0" animBg="1"/>
      <p:bldP spid="24" grpId="0" animBg="1"/>
      <p:bldP spid="28" grpId="0" animBg="1"/>
      <p:bldP spid="30" grpId="0" animBg="1"/>
      <p:bldP spid="35" grpId="0" animBg="1"/>
      <p:bldP spid="37" grpId="0" animBg="1"/>
      <p:bldP spid="39" grpId="0" animBg="1"/>
      <p:bldP spid="62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T-TEST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107504" y="2420888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Abbiamo </a:t>
            </a:r>
            <a:r>
              <a:rPr lang="it-IT" b="1" dirty="0"/>
              <a:t>due rilevazioni </a:t>
            </a:r>
            <a:r>
              <a:rPr lang="it-IT" dirty="0"/>
              <a:t>della</a:t>
            </a:r>
            <a:r>
              <a:rPr lang="it-IT" b="1" dirty="0"/>
              <a:t> medesima variabile </a:t>
            </a:r>
            <a:r>
              <a:rPr lang="it-IT" dirty="0"/>
              <a:t>effettuate </a:t>
            </a:r>
            <a:r>
              <a:rPr lang="it-IT"/>
              <a:t>in </a:t>
            </a:r>
            <a:r>
              <a:rPr lang="it-IT" b="1"/>
              <a:t>gruppi </a:t>
            </a:r>
            <a:r>
              <a:rPr lang="it-IT" b="1" dirty="0"/>
              <a:t>di partecipanti differenti </a:t>
            </a:r>
            <a:r>
              <a:rPr lang="it-IT" dirty="0"/>
              <a:t>(es., MASCHI VS. FEMMINE).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indago </a:t>
            </a:r>
            <a:r>
              <a:rPr lang="it-IT" b="1" dirty="0"/>
              <a:t>eventuali variazioni </a:t>
            </a:r>
            <a:r>
              <a:rPr lang="it-IT" dirty="0"/>
              <a:t>nel </a:t>
            </a:r>
            <a:r>
              <a:rPr lang="it-IT" b="1" dirty="0"/>
              <a:t>livello medio della variabile tra i due gruppi?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403648" y="94883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T-test per CAMPIONI </a:t>
            </a:r>
            <a:r>
              <a:rPr lang="en-US" sz="2800" dirty="0" smtClean="0">
                <a:solidFill>
                  <a:prstClr val="black"/>
                </a:solidFill>
              </a:rPr>
              <a:t>INDIPENDENTI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69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1908517" y="-8467"/>
            <a:ext cx="538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T-test per CAMPIONI </a:t>
            </a:r>
            <a:r>
              <a:rPr lang="en-US" sz="2800" dirty="0" smtClean="0">
                <a:solidFill>
                  <a:prstClr val="black"/>
                </a:solidFill>
              </a:rPr>
              <a:t>INDIPENDENTI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07503" y="523220"/>
            <a:ext cx="89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black"/>
                </a:solidFill>
              </a:rPr>
              <a:t>Indaghiamo eventuali </a:t>
            </a:r>
            <a:r>
              <a:rPr lang="it-IT" b="1" dirty="0">
                <a:solidFill>
                  <a:prstClr val="black"/>
                </a:solidFill>
              </a:rPr>
              <a:t>variazioni</a:t>
            </a:r>
            <a:r>
              <a:rPr lang="it-IT" dirty="0">
                <a:solidFill>
                  <a:prstClr val="black"/>
                </a:solidFill>
              </a:rPr>
              <a:t> nel </a:t>
            </a:r>
            <a:r>
              <a:rPr lang="it-IT" b="1" dirty="0">
                <a:solidFill>
                  <a:prstClr val="black"/>
                </a:solidFill>
              </a:rPr>
              <a:t>punteggio</a:t>
            </a:r>
            <a:r>
              <a:rPr lang="it-IT" dirty="0">
                <a:solidFill>
                  <a:prstClr val="black"/>
                </a:solidFill>
              </a:rPr>
              <a:t> medio di </a:t>
            </a:r>
            <a:r>
              <a:rPr lang="it-IT" b="1" dirty="0">
                <a:solidFill>
                  <a:prstClr val="black"/>
                </a:solidFill>
              </a:rPr>
              <a:t>SDO</a:t>
            </a:r>
            <a:r>
              <a:rPr lang="it-IT" dirty="0">
                <a:solidFill>
                  <a:prstClr val="black"/>
                </a:solidFill>
              </a:rPr>
              <a:t> fra </a:t>
            </a:r>
            <a:r>
              <a:rPr lang="it-IT" b="1" dirty="0">
                <a:solidFill>
                  <a:prstClr val="black"/>
                </a:solidFill>
              </a:rPr>
              <a:t>Maschi e Femmine</a:t>
            </a:r>
            <a:r>
              <a:rPr lang="it-IT" dirty="0">
                <a:solidFill>
                  <a:prstClr val="black"/>
                </a:solidFill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D8940753-D169-4F0B-9101-15F00EA992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2552"/>
            <a:ext cx="4599816" cy="26084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6C0B4A02-1A64-445D-AC95-6DEDA148E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2816" y="892552"/>
            <a:ext cx="3794892" cy="239243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E4606F63-596E-47A1-B5F5-C3672B07B3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32" y="3717032"/>
            <a:ext cx="3794892" cy="2408931"/>
          </a:xfrm>
          <a:prstGeom prst="rect">
            <a:avLst/>
          </a:prstGeom>
        </p:spPr>
      </p:pic>
      <p:sp>
        <p:nvSpPr>
          <p:cNvPr id="30" name="Ovale 29">
            <a:extLst>
              <a:ext uri="{FF2B5EF4-FFF2-40B4-BE49-F238E27FC236}">
                <a16:creationId xmlns:a16="http://schemas.microsoft.com/office/drawing/2014/main" xmlns="" id="{CA34535C-D95A-4E3B-A1EB-009D55582723}"/>
              </a:ext>
            </a:extLst>
          </p:cNvPr>
          <p:cNvSpPr/>
          <p:nvPr/>
        </p:nvSpPr>
        <p:spPr>
          <a:xfrm>
            <a:off x="0" y="870704"/>
            <a:ext cx="611560" cy="3042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xmlns="" id="{92EEC569-E016-44DE-8795-BA50A332DB7F}"/>
              </a:ext>
            </a:extLst>
          </p:cNvPr>
          <p:cNvSpPr/>
          <p:nvPr/>
        </p:nvSpPr>
        <p:spPr>
          <a:xfrm>
            <a:off x="96804" y="2088768"/>
            <a:ext cx="1090820" cy="3042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xmlns="" id="{D64962C5-150F-4C19-8AE6-758D5C3DCEAA}"/>
              </a:ext>
            </a:extLst>
          </p:cNvPr>
          <p:cNvSpPr/>
          <p:nvPr/>
        </p:nvSpPr>
        <p:spPr>
          <a:xfrm>
            <a:off x="2299908" y="2547678"/>
            <a:ext cx="1768036" cy="3042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xmlns="" id="{8CAF5E13-FC8E-4185-A13A-8E389BD2AC3A}"/>
              </a:ext>
            </a:extLst>
          </p:cNvPr>
          <p:cNvSpPr/>
          <p:nvPr/>
        </p:nvSpPr>
        <p:spPr>
          <a:xfrm>
            <a:off x="5136067" y="1784407"/>
            <a:ext cx="864096" cy="2439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1837A2E1-5082-48A4-A5D1-FDBA415D6BAE}"/>
              </a:ext>
            </a:extLst>
          </p:cNvPr>
          <p:cNvSpPr/>
          <p:nvPr/>
        </p:nvSpPr>
        <p:spPr>
          <a:xfrm>
            <a:off x="5136067" y="2240868"/>
            <a:ext cx="864096" cy="2439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xmlns="" id="{712C6B07-9CB1-4587-B690-3ABB136239E3}"/>
              </a:ext>
            </a:extLst>
          </p:cNvPr>
          <p:cNvSpPr/>
          <p:nvPr/>
        </p:nvSpPr>
        <p:spPr>
          <a:xfrm>
            <a:off x="6433163" y="1597633"/>
            <a:ext cx="288032" cy="3994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B430C1B4-A1F1-4DAB-9836-E9323059888F}"/>
              </a:ext>
            </a:extLst>
          </p:cNvPr>
          <p:cNvSpPr/>
          <p:nvPr/>
        </p:nvSpPr>
        <p:spPr>
          <a:xfrm>
            <a:off x="1890434" y="4230086"/>
            <a:ext cx="464212" cy="1778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xmlns="" id="{F797B34F-393F-4B32-8A27-0F71D22D4F2E}"/>
              </a:ext>
            </a:extLst>
          </p:cNvPr>
          <p:cNvSpPr/>
          <p:nvPr/>
        </p:nvSpPr>
        <p:spPr>
          <a:xfrm>
            <a:off x="1853542" y="5301208"/>
            <a:ext cx="464212" cy="1778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xmlns="" id="{A134F9E1-927E-4624-A392-BB6352BCD0A5}"/>
              </a:ext>
            </a:extLst>
          </p:cNvPr>
          <p:cNvSpPr/>
          <p:nvPr/>
        </p:nvSpPr>
        <p:spPr>
          <a:xfrm>
            <a:off x="1805063" y="5555444"/>
            <a:ext cx="1025382" cy="1778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xmlns="" id="{31910909-9F62-4576-91AC-C3D252EB4D25}"/>
              </a:ext>
            </a:extLst>
          </p:cNvPr>
          <p:cNvSpPr/>
          <p:nvPr/>
        </p:nvSpPr>
        <p:spPr>
          <a:xfrm>
            <a:off x="827584" y="5733256"/>
            <a:ext cx="50405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xmlns="" id="{E03F92E8-C86A-42CD-8D5D-6D8FCA25B037}"/>
              </a:ext>
            </a:extLst>
          </p:cNvPr>
          <p:cNvSpPr/>
          <p:nvPr/>
        </p:nvSpPr>
        <p:spPr>
          <a:xfrm>
            <a:off x="1316324" y="5747576"/>
            <a:ext cx="504056" cy="2880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A6462A6A-45F7-470F-A99B-D47342AB7880}"/>
              </a:ext>
            </a:extLst>
          </p:cNvPr>
          <p:cNvSpPr/>
          <p:nvPr/>
        </p:nvSpPr>
        <p:spPr>
          <a:xfrm>
            <a:off x="6588224" y="4581128"/>
            <a:ext cx="2443744" cy="21602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D184F29B-FA00-4CFC-9A4F-9E17E00DCEFF}"/>
              </a:ext>
            </a:extLst>
          </p:cNvPr>
          <p:cNvSpPr/>
          <p:nvPr/>
        </p:nvSpPr>
        <p:spPr>
          <a:xfrm>
            <a:off x="6444208" y="2337408"/>
            <a:ext cx="288032" cy="3994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xmlns="" id="{BEE06231-2307-4C94-B49E-FFC1335F58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1724" y="3713608"/>
            <a:ext cx="2171700" cy="1800225"/>
          </a:xfrm>
          <a:prstGeom prst="rect">
            <a:avLst/>
          </a:prstGeom>
        </p:spPr>
      </p:pic>
      <p:sp>
        <p:nvSpPr>
          <p:cNvPr id="57" name="Rettangolo 56">
            <a:extLst>
              <a:ext uri="{FF2B5EF4-FFF2-40B4-BE49-F238E27FC236}">
                <a16:creationId xmlns:a16="http://schemas.microsoft.com/office/drawing/2014/main" xmlns="" id="{CA40B458-4EB4-468D-AB7D-F76E0DFCBFE0}"/>
              </a:ext>
            </a:extLst>
          </p:cNvPr>
          <p:cNvSpPr/>
          <p:nvPr/>
        </p:nvSpPr>
        <p:spPr>
          <a:xfrm>
            <a:off x="4528760" y="4318992"/>
            <a:ext cx="1008112" cy="5501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xmlns="" id="{0C6B3494-8826-437B-8B7E-A35A03B6EFC0}"/>
              </a:ext>
            </a:extLst>
          </p:cNvPr>
          <p:cNvSpPr/>
          <p:nvPr/>
        </p:nvSpPr>
        <p:spPr>
          <a:xfrm>
            <a:off x="4275523" y="5115030"/>
            <a:ext cx="676840" cy="3982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xmlns="" id="{23CD24DB-C33B-485C-8950-6ED263BDF2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3398" y="4703985"/>
            <a:ext cx="2228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39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9" grpId="0" animBg="1"/>
      <p:bldP spid="51" grpId="0" animBg="1"/>
      <p:bldP spid="52" grpId="0" animBg="1"/>
      <p:bldP spid="54" grpId="0" animBg="1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07503" y="523220"/>
            <a:ext cx="89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black"/>
                </a:solidFill>
              </a:rPr>
              <a:t>Indaghiamo eventuali </a:t>
            </a:r>
            <a:r>
              <a:rPr lang="it-IT" b="1" dirty="0">
                <a:solidFill>
                  <a:prstClr val="black"/>
                </a:solidFill>
              </a:rPr>
              <a:t>variazioni</a:t>
            </a:r>
            <a:r>
              <a:rPr lang="it-IT" dirty="0">
                <a:solidFill>
                  <a:prstClr val="black"/>
                </a:solidFill>
              </a:rPr>
              <a:t> nel </a:t>
            </a:r>
            <a:r>
              <a:rPr lang="it-IT" b="1" dirty="0">
                <a:solidFill>
                  <a:prstClr val="black"/>
                </a:solidFill>
              </a:rPr>
              <a:t>punteggio</a:t>
            </a:r>
            <a:r>
              <a:rPr lang="it-IT" dirty="0">
                <a:solidFill>
                  <a:prstClr val="black"/>
                </a:solidFill>
              </a:rPr>
              <a:t> medio di </a:t>
            </a:r>
            <a:r>
              <a:rPr lang="it-IT" b="1" dirty="0">
                <a:solidFill>
                  <a:prstClr val="black"/>
                </a:solidFill>
              </a:rPr>
              <a:t>SDO</a:t>
            </a:r>
            <a:r>
              <a:rPr lang="it-IT" dirty="0">
                <a:solidFill>
                  <a:prstClr val="black"/>
                </a:solidFill>
              </a:rPr>
              <a:t> fra </a:t>
            </a:r>
            <a:r>
              <a:rPr lang="it-IT" b="1" dirty="0">
                <a:solidFill>
                  <a:prstClr val="black"/>
                </a:solidFill>
              </a:rPr>
              <a:t>Maschi e Femmine</a:t>
            </a:r>
            <a:r>
              <a:rPr lang="it-IT" dirty="0">
                <a:solidFill>
                  <a:prstClr val="black"/>
                </a:solidFill>
              </a:rPr>
              <a:t>: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CCC3CEA2-277B-4500-AC8D-8601C0FA9C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796" y="1484784"/>
            <a:ext cx="8244408" cy="29637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4364D80B-1BA5-4C2C-AB48-D0FC2100557A}"/>
              </a:ext>
            </a:extLst>
          </p:cNvPr>
          <p:cNvSpPr/>
          <p:nvPr/>
        </p:nvSpPr>
        <p:spPr>
          <a:xfrm>
            <a:off x="2267744" y="2348880"/>
            <a:ext cx="360040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942B22B6-23E9-4AD6-8445-F4F612B06C7D}"/>
              </a:ext>
            </a:extLst>
          </p:cNvPr>
          <p:cNvSpPr/>
          <p:nvPr/>
        </p:nvSpPr>
        <p:spPr>
          <a:xfrm>
            <a:off x="2699792" y="2348880"/>
            <a:ext cx="426533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6ADA94CE-56E3-43B1-BAB3-CD0B436B0DD8}"/>
              </a:ext>
            </a:extLst>
          </p:cNvPr>
          <p:cNvSpPr/>
          <p:nvPr/>
        </p:nvSpPr>
        <p:spPr>
          <a:xfrm>
            <a:off x="4139952" y="3861048"/>
            <a:ext cx="432048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DE856D34-F1F6-423D-B2EA-B5A75D71252F}"/>
              </a:ext>
            </a:extLst>
          </p:cNvPr>
          <p:cNvSpPr/>
          <p:nvPr/>
        </p:nvSpPr>
        <p:spPr>
          <a:xfrm>
            <a:off x="6084168" y="3861048"/>
            <a:ext cx="432048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FE7F390B-7511-4B0A-AC59-F79B2AC309F2}"/>
              </a:ext>
            </a:extLst>
          </p:cNvPr>
          <p:cNvSpPr/>
          <p:nvPr/>
        </p:nvSpPr>
        <p:spPr>
          <a:xfrm>
            <a:off x="5364088" y="3861048"/>
            <a:ext cx="432048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xmlns="" id="{0E26D314-9714-4ADC-8E55-50181BA6C6F2}"/>
              </a:ext>
            </a:extLst>
          </p:cNvPr>
          <p:cNvSpPr txBox="1"/>
          <p:nvPr/>
        </p:nvSpPr>
        <p:spPr>
          <a:xfrm>
            <a:off x="980601" y="4671459"/>
            <a:ext cx="146716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257ABD52-39D8-4599-A592-D1AB4DD120EF}"/>
              </a:ext>
            </a:extLst>
          </p:cNvPr>
          <p:cNvSpPr txBox="1"/>
          <p:nvPr/>
        </p:nvSpPr>
        <p:spPr>
          <a:xfrm>
            <a:off x="2843808" y="4669036"/>
            <a:ext cx="87759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xmlns="" id="{9AB608CC-80C5-4417-AC20-AFDAB76D15F9}"/>
              </a:ext>
            </a:extLst>
          </p:cNvPr>
          <p:cNvSpPr txBox="1"/>
          <p:nvPr/>
        </p:nvSpPr>
        <p:spPr>
          <a:xfrm>
            <a:off x="4001991" y="4669036"/>
            <a:ext cx="51420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Differenza nei punteggi di SDO tra maschi e femmine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4DCAA212-94F0-4A21-848C-A8EA0149F6A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flipH="1">
            <a:off x="1714183" y="4437112"/>
            <a:ext cx="2641793" cy="2343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xmlns="" id="{43BA1188-5D7A-44CD-9242-0A333CB8FCD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3282607" y="4437112"/>
            <a:ext cx="2297505" cy="2319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3DE847B-9219-4818-8755-D69D57D2B6AF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6300192" y="4437112"/>
            <a:ext cx="272804" cy="2319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entesi graffa chiusa 46">
            <a:extLst>
              <a:ext uri="{FF2B5EF4-FFF2-40B4-BE49-F238E27FC236}">
                <a16:creationId xmlns:a16="http://schemas.microsoft.com/office/drawing/2014/main" xmlns="" id="{62494C85-9733-4C0E-9038-D8F2CEC84717}"/>
              </a:ext>
            </a:extLst>
          </p:cNvPr>
          <p:cNvSpPr/>
          <p:nvPr/>
        </p:nvSpPr>
        <p:spPr>
          <a:xfrm rot="5400000">
            <a:off x="4427984" y="2020894"/>
            <a:ext cx="288032" cy="629549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xmlns="" id="{E324EED9-3E67-4910-85FE-420A273BFC79}"/>
              </a:ext>
            </a:extLst>
          </p:cNvPr>
          <p:cNvSpPr txBox="1"/>
          <p:nvPr/>
        </p:nvSpPr>
        <p:spPr>
          <a:xfrm>
            <a:off x="1880701" y="5338082"/>
            <a:ext cx="538259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che non ci sono differenze significative nei punteggi di SDO tra maschi e femmine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44E6AA1E-BDC7-4590-A433-5E83787F5C53}"/>
              </a:ext>
            </a:extLst>
          </p:cNvPr>
          <p:cNvSpPr txBox="1"/>
          <p:nvPr/>
        </p:nvSpPr>
        <p:spPr>
          <a:xfrm>
            <a:off x="1246130" y="920056"/>
            <a:ext cx="204322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Numero di casi validi nei gruppi maschi e femmine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EB4B11C5-A137-4D3D-BE7A-446C14502F82}"/>
              </a:ext>
            </a:extLst>
          </p:cNvPr>
          <p:cNvSpPr txBox="1"/>
          <p:nvPr/>
        </p:nvSpPr>
        <p:spPr>
          <a:xfrm>
            <a:off x="3578202" y="924270"/>
            <a:ext cx="204322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Punteggio medio di SDO nei gruppi maschi e femmine</a:t>
            </a:r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xmlns="" id="{16304E9D-5982-43B2-AB13-6681EAC6C9BF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2267744" y="1843386"/>
            <a:ext cx="180020" cy="5054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xmlns="" id="{BC4D05B5-4804-4E43-98F9-C8D0D6BCCD4F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flipH="1">
            <a:off x="2913059" y="1847600"/>
            <a:ext cx="1686757" cy="5012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1908517" y="-8467"/>
            <a:ext cx="538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T-test per CAMPIONI </a:t>
            </a:r>
            <a:r>
              <a:rPr lang="en-US" sz="2800" dirty="0" smtClean="0">
                <a:solidFill>
                  <a:prstClr val="black"/>
                </a:solidFill>
              </a:rPr>
              <a:t>INDIPENDENTI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2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36" grpId="0" animBg="1"/>
      <p:bldP spid="16" grpId="0" animBg="1"/>
      <p:bldP spid="40" grpId="0" animBg="1"/>
      <p:bldP spid="47" grpId="0" animBg="1"/>
      <p:bldP spid="48" grpId="0" animBg="1"/>
      <p:bldP spid="29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07503" y="523220"/>
            <a:ext cx="89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black"/>
                </a:solidFill>
              </a:rPr>
              <a:t>Indaghiamo eventuali </a:t>
            </a:r>
            <a:r>
              <a:rPr lang="it-IT" b="1" dirty="0">
                <a:solidFill>
                  <a:prstClr val="black"/>
                </a:solidFill>
              </a:rPr>
              <a:t>differenze</a:t>
            </a:r>
            <a:r>
              <a:rPr lang="it-IT" dirty="0">
                <a:solidFill>
                  <a:prstClr val="black"/>
                </a:solidFill>
              </a:rPr>
              <a:t> fra </a:t>
            </a:r>
            <a:r>
              <a:rPr lang="it-IT" b="1" dirty="0">
                <a:solidFill>
                  <a:prstClr val="black"/>
                </a:solidFill>
              </a:rPr>
              <a:t>Maschi e Femmine </a:t>
            </a:r>
            <a:r>
              <a:rPr lang="it-IT" dirty="0">
                <a:solidFill>
                  <a:prstClr val="black"/>
                </a:solidFill>
              </a:rPr>
              <a:t>nei</a:t>
            </a:r>
            <a:r>
              <a:rPr lang="it-IT" b="1" dirty="0">
                <a:solidFill>
                  <a:prstClr val="black"/>
                </a:solidFill>
              </a:rPr>
              <a:t> Big </a:t>
            </a:r>
            <a:r>
              <a:rPr lang="it-IT" b="1" dirty="0" err="1">
                <a:solidFill>
                  <a:prstClr val="black"/>
                </a:solidFill>
              </a:rPr>
              <a:t>Five</a:t>
            </a:r>
            <a:r>
              <a:rPr lang="it-IT" dirty="0">
                <a:solidFill>
                  <a:prstClr val="black"/>
                </a:solidFill>
              </a:rPr>
              <a:t>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C729663F-F228-4DAB-9864-D652915A5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6485" y="1412776"/>
            <a:ext cx="4381500" cy="2781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9D46032C-DDC1-41C4-9B39-1DC8A88CAC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79" y="1412776"/>
            <a:ext cx="4381500" cy="27717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BC791CCD-0439-401F-A203-90AE5B99A1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7012" y="4581128"/>
            <a:ext cx="3609975" cy="188595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77734EC3-A21E-4D40-B057-00E55FB30758}"/>
              </a:ext>
            </a:extLst>
          </p:cNvPr>
          <p:cNvSpPr/>
          <p:nvPr/>
        </p:nvSpPr>
        <p:spPr>
          <a:xfrm>
            <a:off x="179512" y="2492896"/>
            <a:ext cx="1368152" cy="9361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FD383B2B-BD8D-42BE-837B-1EFF26EAA2E2}"/>
              </a:ext>
            </a:extLst>
          </p:cNvPr>
          <p:cNvSpPr/>
          <p:nvPr/>
        </p:nvSpPr>
        <p:spPr>
          <a:xfrm>
            <a:off x="1727970" y="2348880"/>
            <a:ext cx="395758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90C1C727-6D40-4A20-AD4F-BBFCB4281580}"/>
              </a:ext>
            </a:extLst>
          </p:cNvPr>
          <p:cNvSpPr/>
          <p:nvPr/>
        </p:nvSpPr>
        <p:spPr>
          <a:xfrm>
            <a:off x="2123728" y="3068960"/>
            <a:ext cx="1008112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A10B660D-D12D-4EA5-9290-63F6F1A54BF7}"/>
              </a:ext>
            </a:extLst>
          </p:cNvPr>
          <p:cNvSpPr/>
          <p:nvPr/>
        </p:nvSpPr>
        <p:spPr>
          <a:xfrm>
            <a:off x="5508104" y="3815219"/>
            <a:ext cx="504056" cy="2618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295AF1DE-92ED-4D0A-A800-2C48658118A2}"/>
              </a:ext>
            </a:extLst>
          </p:cNvPr>
          <p:cNvSpPr/>
          <p:nvPr/>
        </p:nvSpPr>
        <p:spPr>
          <a:xfrm>
            <a:off x="6064932" y="3824364"/>
            <a:ext cx="504056" cy="2618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6F86A900-766F-4C0F-A9AA-187F86A774C7}"/>
              </a:ext>
            </a:extLst>
          </p:cNvPr>
          <p:cNvSpPr/>
          <p:nvPr/>
        </p:nvSpPr>
        <p:spPr>
          <a:xfrm>
            <a:off x="2627784" y="4437112"/>
            <a:ext cx="3816424" cy="21498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1908517" y="-8467"/>
            <a:ext cx="538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T-test per CAMPIONI </a:t>
            </a:r>
            <a:r>
              <a:rPr lang="en-US" sz="2800" dirty="0" smtClean="0">
                <a:solidFill>
                  <a:prstClr val="black"/>
                </a:solidFill>
              </a:rPr>
              <a:t>INDIPENDENTI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07503" y="523220"/>
            <a:ext cx="89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black"/>
                </a:solidFill>
              </a:rPr>
              <a:t>Indaghiamo eventuali </a:t>
            </a:r>
            <a:r>
              <a:rPr lang="it-IT" b="1" dirty="0">
                <a:solidFill>
                  <a:prstClr val="black"/>
                </a:solidFill>
              </a:rPr>
              <a:t>differenze</a:t>
            </a:r>
            <a:r>
              <a:rPr lang="it-IT" dirty="0">
                <a:solidFill>
                  <a:prstClr val="black"/>
                </a:solidFill>
              </a:rPr>
              <a:t> fra </a:t>
            </a:r>
            <a:r>
              <a:rPr lang="it-IT" b="1" dirty="0">
                <a:solidFill>
                  <a:prstClr val="black"/>
                </a:solidFill>
              </a:rPr>
              <a:t>Maschi e Femmine </a:t>
            </a:r>
            <a:r>
              <a:rPr lang="it-IT" dirty="0">
                <a:solidFill>
                  <a:prstClr val="black"/>
                </a:solidFill>
              </a:rPr>
              <a:t>nei</a:t>
            </a:r>
            <a:r>
              <a:rPr lang="it-IT" b="1" dirty="0">
                <a:solidFill>
                  <a:prstClr val="black"/>
                </a:solidFill>
              </a:rPr>
              <a:t> Big </a:t>
            </a:r>
            <a:r>
              <a:rPr lang="it-IT" b="1" dirty="0" err="1">
                <a:solidFill>
                  <a:prstClr val="black"/>
                </a:solidFill>
              </a:rPr>
              <a:t>Five</a:t>
            </a:r>
            <a:r>
              <a:rPr lang="it-IT" b="1" dirty="0">
                <a:solidFill>
                  <a:prstClr val="black"/>
                </a:solidFill>
              </a:rPr>
              <a:t> </a:t>
            </a:r>
            <a:r>
              <a:rPr lang="it-IT" dirty="0">
                <a:solidFill>
                  <a:prstClr val="black"/>
                </a:solidFill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9DD80102-0B33-4C5F-A11E-FA20766313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0416" y="1124744"/>
            <a:ext cx="5638800" cy="282892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6B87FDF4-F39A-4021-A03A-03199192E26C}"/>
              </a:ext>
            </a:extLst>
          </p:cNvPr>
          <p:cNvSpPr/>
          <p:nvPr/>
        </p:nvSpPr>
        <p:spPr>
          <a:xfrm>
            <a:off x="4427984" y="1772816"/>
            <a:ext cx="432048" cy="20882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32508067-802F-45A0-BD4C-90373945DE5F}"/>
              </a:ext>
            </a:extLst>
          </p:cNvPr>
          <p:cNvSpPr/>
          <p:nvPr/>
        </p:nvSpPr>
        <p:spPr>
          <a:xfrm>
            <a:off x="5004048" y="1772816"/>
            <a:ext cx="504056" cy="20882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DED73E9C-2F15-4308-85D4-567E3F3878BB}"/>
              </a:ext>
            </a:extLst>
          </p:cNvPr>
          <p:cNvSpPr txBox="1"/>
          <p:nvPr/>
        </p:nvSpPr>
        <p:spPr>
          <a:xfrm>
            <a:off x="1187624" y="4293096"/>
            <a:ext cx="3240360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Numero di casi validi nei due gruppi (maschi vs. femmine) per ciascuno dei cinque fattori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D2777869-4BB0-441C-9676-B5A776EEDE31}"/>
              </a:ext>
            </a:extLst>
          </p:cNvPr>
          <p:cNvSpPr txBox="1"/>
          <p:nvPr/>
        </p:nvSpPr>
        <p:spPr>
          <a:xfrm>
            <a:off x="5478181" y="4293096"/>
            <a:ext cx="3240360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Punteggio medio di ciascuno dei cinque fattori nei due gruppi (maschi vs. femmine)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xmlns="" id="{966F0B4E-8D19-47A0-818F-063361C2505F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2807804" y="3861048"/>
            <a:ext cx="1836204" cy="4320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4D1F683B-9C5B-4C86-A21A-ED40D6265751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H="1" flipV="1">
            <a:off x="5256076" y="3861048"/>
            <a:ext cx="1842285" cy="4320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1908517" y="-8467"/>
            <a:ext cx="538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T-test per CAMPIONI </a:t>
            </a:r>
            <a:r>
              <a:rPr lang="en-US" sz="2800" dirty="0" smtClean="0">
                <a:solidFill>
                  <a:prstClr val="black"/>
                </a:solidFill>
              </a:rPr>
              <a:t>INDIPENDENTI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0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CORRELAZIONI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1582340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Una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misura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può essere utilizzata se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affidabile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L'affidabilità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(reliability) è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possibilità che una scala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usata da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osservatori diversi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in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contesti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o in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tempi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diversi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consenta di ripetere la misurazione dello stesso fenomeno con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risultati sostanzialmente simili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Oltre alla coerenza interna, uno dei </a:t>
            </a:r>
            <a:r>
              <a:rPr lang="it-IT" b="1" dirty="0"/>
              <a:t>criteri per valutare l’affidabilità </a:t>
            </a:r>
            <a:r>
              <a:rPr lang="it-IT" dirty="0"/>
              <a:t>di uno strumento di misura è stabilire se le </a:t>
            </a:r>
            <a:r>
              <a:rPr lang="it-IT" b="1" dirty="0"/>
              <a:t>rilevazioni effettuate in tempi diversi </a:t>
            </a:r>
            <a:r>
              <a:rPr lang="it-IT" dirty="0"/>
              <a:t>(es., ad un «tempo 1» e ad un «tempo 2»), con il </a:t>
            </a:r>
            <a:r>
              <a:rPr lang="it-IT" b="1" dirty="0"/>
              <a:t>medesimo strumento</a:t>
            </a:r>
            <a:r>
              <a:rPr lang="it-IT" dirty="0"/>
              <a:t>, </a:t>
            </a:r>
            <a:r>
              <a:rPr lang="it-IT" b="1" dirty="0"/>
              <a:t>sono correlate tra loro</a:t>
            </a:r>
            <a:r>
              <a:rPr lang="it-IT" dirty="0"/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Una </a:t>
            </a:r>
            <a:r>
              <a:rPr lang="it-IT" b="1" dirty="0"/>
              <a:t>correlazione elevata </a:t>
            </a:r>
            <a:r>
              <a:rPr lang="it-IT" dirty="0" smtClean="0"/>
              <a:t>tra </a:t>
            </a:r>
            <a:r>
              <a:rPr lang="it-IT" dirty="0"/>
              <a:t>il </a:t>
            </a:r>
            <a:r>
              <a:rPr lang="it-IT" b="1" dirty="0"/>
              <a:t>tempo 1 e 2 </a:t>
            </a:r>
            <a:r>
              <a:rPr lang="it-IT" dirty="0"/>
              <a:t>di misurazione indica che le due </a:t>
            </a:r>
            <a:r>
              <a:rPr lang="it-IT" b="1" dirty="0"/>
              <a:t>rilevazioni sono coerenti </a:t>
            </a:r>
            <a:r>
              <a:rPr lang="it-IT" dirty="0"/>
              <a:t>tra loro e che lo strumento è capace di misurare lo stesso fenomeno con risultati sostanzialmente simili a distanza di tempo</a:t>
            </a:r>
            <a:r>
              <a:rPr lang="it-IT" dirty="0" smtClean="0"/>
              <a:t>. La stabilità indicata dalla correlazione è chiamata anche “stabilità relativa”.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5DE31243-617C-41D2-83D8-90BD5C8B90E3}"/>
              </a:ext>
            </a:extLst>
          </p:cNvPr>
          <p:cNvSpPr txBox="1"/>
          <p:nvPr/>
        </p:nvSpPr>
        <p:spPr>
          <a:xfrm>
            <a:off x="2249742" y="706388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ATTENDIBILITA’ TEST-RETEST</a:t>
            </a:r>
          </a:p>
        </p:txBody>
      </p:sp>
    </p:spTree>
    <p:extLst>
      <p:ext uri="{BB962C8B-B14F-4D97-AF65-F5344CB8AC3E}">
        <p14:creationId xmlns:p14="http://schemas.microsoft.com/office/powerpoint/2010/main" xmlns="" val="29614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07503" y="523220"/>
            <a:ext cx="89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black"/>
                </a:solidFill>
              </a:rPr>
              <a:t>Indaghiamo eventuali </a:t>
            </a:r>
            <a:r>
              <a:rPr lang="it-IT" b="1" dirty="0">
                <a:solidFill>
                  <a:prstClr val="black"/>
                </a:solidFill>
              </a:rPr>
              <a:t>differenze</a:t>
            </a:r>
            <a:r>
              <a:rPr lang="it-IT" dirty="0">
                <a:solidFill>
                  <a:prstClr val="black"/>
                </a:solidFill>
              </a:rPr>
              <a:t> fra </a:t>
            </a:r>
            <a:r>
              <a:rPr lang="it-IT" b="1" dirty="0">
                <a:solidFill>
                  <a:prstClr val="black"/>
                </a:solidFill>
              </a:rPr>
              <a:t>Maschi e Femmine </a:t>
            </a:r>
            <a:r>
              <a:rPr lang="it-IT" dirty="0">
                <a:solidFill>
                  <a:prstClr val="black"/>
                </a:solidFill>
              </a:rPr>
              <a:t>nei</a:t>
            </a:r>
            <a:r>
              <a:rPr lang="it-IT" b="1" dirty="0">
                <a:solidFill>
                  <a:prstClr val="black"/>
                </a:solidFill>
              </a:rPr>
              <a:t> Big </a:t>
            </a:r>
            <a:r>
              <a:rPr lang="it-IT" b="1" dirty="0" err="1">
                <a:solidFill>
                  <a:prstClr val="black"/>
                </a:solidFill>
              </a:rPr>
              <a:t>Five</a:t>
            </a:r>
            <a:r>
              <a:rPr lang="it-IT" b="1" dirty="0">
                <a:solidFill>
                  <a:prstClr val="black"/>
                </a:solidFill>
              </a:rPr>
              <a:t> </a:t>
            </a:r>
            <a:r>
              <a:rPr lang="it-IT" dirty="0">
                <a:solidFill>
                  <a:prstClr val="black"/>
                </a:solidFill>
              </a:rPr>
              <a:t>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1DDF67AD-2C32-4A95-A63B-D35684F414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604" y="1340768"/>
            <a:ext cx="8388424" cy="372490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F036EB96-3675-408D-BA0E-8D5C172A149F}"/>
              </a:ext>
            </a:extLst>
          </p:cNvPr>
          <p:cNvSpPr/>
          <p:nvPr/>
        </p:nvSpPr>
        <p:spPr>
          <a:xfrm>
            <a:off x="5436096" y="3933056"/>
            <a:ext cx="504056" cy="108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74D06D46-931D-45DA-A053-0D93F5D87AE4}"/>
              </a:ext>
            </a:extLst>
          </p:cNvPr>
          <p:cNvSpPr/>
          <p:nvPr/>
        </p:nvSpPr>
        <p:spPr>
          <a:xfrm>
            <a:off x="5436096" y="2276872"/>
            <a:ext cx="50405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0DBB485F-7255-40BD-ACD4-A7F4CF7E9056}"/>
              </a:ext>
            </a:extLst>
          </p:cNvPr>
          <p:cNvSpPr/>
          <p:nvPr/>
        </p:nvSpPr>
        <p:spPr>
          <a:xfrm>
            <a:off x="6084168" y="2276872"/>
            <a:ext cx="50405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B3353384-C76E-4CE2-A982-9C1F2F93704D}"/>
              </a:ext>
            </a:extLst>
          </p:cNvPr>
          <p:cNvSpPr/>
          <p:nvPr/>
        </p:nvSpPr>
        <p:spPr>
          <a:xfrm>
            <a:off x="6084168" y="3933056"/>
            <a:ext cx="504056" cy="108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ABB9E6F2-6C65-4B25-A6FC-F8535FE9735C}"/>
              </a:ext>
            </a:extLst>
          </p:cNvPr>
          <p:cNvSpPr/>
          <p:nvPr/>
        </p:nvSpPr>
        <p:spPr>
          <a:xfrm>
            <a:off x="4211960" y="2276872"/>
            <a:ext cx="50405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4FDBEBD7-72B7-4028-A7B6-0746304EEB85}"/>
              </a:ext>
            </a:extLst>
          </p:cNvPr>
          <p:cNvSpPr/>
          <p:nvPr/>
        </p:nvSpPr>
        <p:spPr>
          <a:xfrm>
            <a:off x="4220923" y="3933056"/>
            <a:ext cx="504056" cy="108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E14505B6-988E-491D-B1C8-C35BEB26BA0B}"/>
              </a:ext>
            </a:extLst>
          </p:cNvPr>
          <p:cNvSpPr txBox="1"/>
          <p:nvPr/>
        </p:nvSpPr>
        <p:spPr>
          <a:xfrm>
            <a:off x="405604" y="5229200"/>
            <a:ext cx="834286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delle differenze significative tra maschi e femmine nei fattori di </a:t>
            </a:r>
            <a:r>
              <a:rPr lang="it-IT" dirty="0" err="1"/>
              <a:t>nevroticismo</a:t>
            </a:r>
            <a:r>
              <a:rPr lang="it-IT" dirty="0"/>
              <a:t>-stabilità emotiva e apertura-chiusura mentale.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1908517" y="-8467"/>
            <a:ext cx="538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T-test per CAMPIONI </a:t>
            </a:r>
            <a:r>
              <a:rPr lang="en-US" sz="2800" dirty="0" smtClean="0">
                <a:solidFill>
                  <a:prstClr val="black"/>
                </a:solidFill>
              </a:rPr>
              <a:t>INDIPENDENTI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2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7" grpId="0" animBg="1"/>
      <p:bldP spid="21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" y="523220"/>
            <a:ext cx="90921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700" b="1" dirty="0">
                <a:solidFill>
                  <a:prstClr val="black"/>
                </a:solidFill>
              </a:rPr>
              <a:t>Confronto</a:t>
            </a:r>
            <a:r>
              <a:rPr lang="it-IT" sz="1700" dirty="0">
                <a:solidFill>
                  <a:prstClr val="black"/>
                </a:solidFill>
              </a:rPr>
              <a:t> i </a:t>
            </a:r>
            <a:r>
              <a:rPr lang="it-IT" sz="1700" b="1" dirty="0">
                <a:solidFill>
                  <a:prstClr val="black"/>
                </a:solidFill>
              </a:rPr>
              <a:t>livelli medi </a:t>
            </a:r>
            <a:r>
              <a:rPr lang="it-IT" sz="1700" dirty="0">
                <a:solidFill>
                  <a:prstClr val="black"/>
                </a:solidFill>
              </a:rPr>
              <a:t>di una variabile </a:t>
            </a:r>
            <a:r>
              <a:rPr lang="it-IT" sz="1700" b="1" dirty="0">
                <a:solidFill>
                  <a:prstClr val="black"/>
                </a:solidFill>
              </a:rPr>
              <a:t>in base </a:t>
            </a:r>
            <a:r>
              <a:rPr lang="it-IT" sz="1700" dirty="0">
                <a:solidFill>
                  <a:prstClr val="black"/>
                </a:solidFill>
              </a:rPr>
              <a:t>alla </a:t>
            </a:r>
            <a:r>
              <a:rPr lang="it-IT" sz="1700" b="1" dirty="0">
                <a:solidFill>
                  <a:prstClr val="black"/>
                </a:solidFill>
              </a:rPr>
              <a:t>scelta elettorale </a:t>
            </a:r>
            <a:r>
              <a:rPr lang="it-IT" sz="1700" dirty="0">
                <a:solidFill>
                  <a:prstClr val="black"/>
                </a:solidFill>
              </a:rPr>
              <a:t>(sinistra = “0” </a:t>
            </a:r>
            <a:r>
              <a:rPr lang="it-IT" sz="1700" dirty="0" smtClean="0">
                <a:solidFill>
                  <a:prstClr val="black"/>
                </a:solidFill>
              </a:rPr>
              <a:t>; </a:t>
            </a:r>
            <a:r>
              <a:rPr lang="it-IT" sz="1700" dirty="0">
                <a:solidFill>
                  <a:prstClr val="black"/>
                </a:solidFill>
              </a:rPr>
              <a:t>destra </a:t>
            </a:r>
            <a:r>
              <a:rPr lang="it-IT" sz="1700" dirty="0" smtClean="0">
                <a:solidFill>
                  <a:prstClr val="black"/>
                </a:solidFill>
              </a:rPr>
              <a:t>=“</a:t>
            </a:r>
            <a:r>
              <a:rPr lang="it-IT" sz="1700" dirty="0">
                <a:solidFill>
                  <a:prstClr val="black"/>
                </a:solidFill>
              </a:rPr>
              <a:t>1”):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CD518DBD-A747-4ED7-89C5-3FB87BAA3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2707" y="4365104"/>
            <a:ext cx="2438400" cy="20764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49E7CF29-DF2E-4325-89F9-98D280FE7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3" y="1198125"/>
            <a:ext cx="4400550" cy="280987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xmlns="" id="{1712D2A8-0978-43EC-AF16-C54EB9CF0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0152" y="1198125"/>
            <a:ext cx="4400550" cy="275272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xmlns="" id="{57AC09E5-95F5-4AFF-BE78-6BB2CA7244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4166" y="4365104"/>
            <a:ext cx="2190750" cy="184785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99848428-D3C4-46C5-AEB4-B5118B1EC588}"/>
              </a:ext>
            </a:extLst>
          </p:cNvPr>
          <p:cNvSpPr/>
          <p:nvPr/>
        </p:nvSpPr>
        <p:spPr>
          <a:xfrm>
            <a:off x="251520" y="2276872"/>
            <a:ext cx="792088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96623E34-452E-414B-ABEE-5CBB9DC08E57}"/>
              </a:ext>
            </a:extLst>
          </p:cNvPr>
          <p:cNvSpPr/>
          <p:nvPr/>
        </p:nvSpPr>
        <p:spPr>
          <a:xfrm>
            <a:off x="251520" y="2636912"/>
            <a:ext cx="792088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xmlns="" id="{DD6DE3F4-6476-4683-A0C8-9ABBBA456CEF}"/>
              </a:ext>
            </a:extLst>
          </p:cNvPr>
          <p:cNvSpPr/>
          <p:nvPr/>
        </p:nvSpPr>
        <p:spPr>
          <a:xfrm>
            <a:off x="1691680" y="2132856"/>
            <a:ext cx="432048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8CF7FA7E-C693-4698-B6A4-4E6AA0C2B989}"/>
              </a:ext>
            </a:extLst>
          </p:cNvPr>
          <p:cNvSpPr/>
          <p:nvPr/>
        </p:nvSpPr>
        <p:spPr>
          <a:xfrm>
            <a:off x="1698659" y="2922008"/>
            <a:ext cx="432048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xmlns="" id="{D7CC0A4F-4B35-4EBF-8338-270B5B09A02A}"/>
              </a:ext>
            </a:extLst>
          </p:cNvPr>
          <p:cNvSpPr/>
          <p:nvPr/>
        </p:nvSpPr>
        <p:spPr>
          <a:xfrm>
            <a:off x="6732240" y="1772816"/>
            <a:ext cx="792088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xmlns="" id="{328960ED-421C-42C5-9D72-36BBFAF4A6D3}"/>
              </a:ext>
            </a:extLst>
          </p:cNvPr>
          <p:cNvSpPr/>
          <p:nvPr/>
        </p:nvSpPr>
        <p:spPr>
          <a:xfrm>
            <a:off x="6660232" y="2996952"/>
            <a:ext cx="792088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xmlns="" id="{90BCB7FF-0048-49DC-98C8-577B6359E8AB}"/>
              </a:ext>
            </a:extLst>
          </p:cNvPr>
          <p:cNvSpPr/>
          <p:nvPr/>
        </p:nvSpPr>
        <p:spPr>
          <a:xfrm>
            <a:off x="6660232" y="3284984"/>
            <a:ext cx="1008112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0AA35A70-A143-4DC3-A507-71FAFFF6DC38}"/>
              </a:ext>
            </a:extLst>
          </p:cNvPr>
          <p:cNvSpPr/>
          <p:nvPr/>
        </p:nvSpPr>
        <p:spPr>
          <a:xfrm>
            <a:off x="1691680" y="4941168"/>
            <a:ext cx="792088" cy="57606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xmlns="" id="{D31F4B7C-687A-4E10-8A83-78848C6FCE3C}"/>
              </a:ext>
            </a:extLst>
          </p:cNvPr>
          <p:cNvSpPr/>
          <p:nvPr/>
        </p:nvSpPr>
        <p:spPr>
          <a:xfrm>
            <a:off x="1403648" y="5803891"/>
            <a:ext cx="720080" cy="2894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xmlns="" id="{69CFBADF-5C7E-4B0D-80E3-4AADE47C4F56}"/>
              </a:ext>
            </a:extLst>
          </p:cNvPr>
          <p:cNvSpPr/>
          <p:nvPr/>
        </p:nvSpPr>
        <p:spPr>
          <a:xfrm>
            <a:off x="5451513" y="3581565"/>
            <a:ext cx="560647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0FB11BCB-9F41-45E4-AF63-D0BC7D85FD23}"/>
              </a:ext>
            </a:extLst>
          </p:cNvPr>
          <p:cNvSpPr/>
          <p:nvPr/>
        </p:nvSpPr>
        <p:spPr>
          <a:xfrm>
            <a:off x="6012160" y="3573016"/>
            <a:ext cx="560647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EB2B86FA-F3AC-495F-844D-BD01F02321D6}"/>
              </a:ext>
            </a:extLst>
          </p:cNvPr>
          <p:cNvSpPr/>
          <p:nvPr/>
        </p:nvSpPr>
        <p:spPr>
          <a:xfrm>
            <a:off x="5564695" y="4365104"/>
            <a:ext cx="2679713" cy="20764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060917" y="44624"/>
            <a:ext cx="538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T-test per CAMPIONI </a:t>
            </a:r>
            <a:r>
              <a:rPr lang="en-US" sz="2800" dirty="0" smtClean="0">
                <a:solidFill>
                  <a:prstClr val="black"/>
                </a:solidFill>
              </a:rPr>
              <a:t>INDIPENDENTI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1908517" y="-8467"/>
            <a:ext cx="538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T-test per CAMPIONI </a:t>
            </a:r>
            <a:r>
              <a:rPr lang="en-US" sz="2800" dirty="0" smtClean="0">
                <a:solidFill>
                  <a:prstClr val="black"/>
                </a:solidFill>
              </a:rPr>
              <a:t>INDIPENDENTI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646FF2CC-2857-4C5A-81DE-DB9DF03F7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158" y="1594807"/>
            <a:ext cx="8028384" cy="2880897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71968399-53F2-4BAA-9D22-7F44C4A3C442}"/>
              </a:ext>
            </a:extLst>
          </p:cNvPr>
          <p:cNvSpPr/>
          <p:nvPr/>
        </p:nvSpPr>
        <p:spPr>
          <a:xfrm>
            <a:off x="2065222" y="2420888"/>
            <a:ext cx="360040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xmlns="" id="{DB6DC672-96A3-4673-8344-98E806D74C83}"/>
              </a:ext>
            </a:extLst>
          </p:cNvPr>
          <p:cNvSpPr/>
          <p:nvPr/>
        </p:nvSpPr>
        <p:spPr>
          <a:xfrm>
            <a:off x="2497270" y="2420888"/>
            <a:ext cx="426533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xmlns="" id="{3731ACCD-F2AC-4559-B8E1-F24A192B8D8B}"/>
              </a:ext>
            </a:extLst>
          </p:cNvPr>
          <p:cNvSpPr txBox="1"/>
          <p:nvPr/>
        </p:nvSpPr>
        <p:spPr>
          <a:xfrm>
            <a:off x="1259632" y="992064"/>
            <a:ext cx="204322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Numero di casi validi nei gruppi sinistra e destra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06590C99-494B-4785-A400-26641711318B}"/>
              </a:ext>
            </a:extLst>
          </p:cNvPr>
          <p:cNvSpPr txBox="1"/>
          <p:nvPr/>
        </p:nvSpPr>
        <p:spPr>
          <a:xfrm>
            <a:off x="3591704" y="996278"/>
            <a:ext cx="204322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Punteggio medio di BCC nei gruppi sinistra e destra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xmlns="" id="{47C040F5-E264-4C72-BCB1-D3AFAC7D2B8E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 flipH="1">
            <a:off x="2245242" y="1915394"/>
            <a:ext cx="36004" cy="5054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xmlns="" id="{95A39C8C-2144-4E34-8E67-AE7B290773B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2710537" y="1919608"/>
            <a:ext cx="1902781" cy="5012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xmlns="" id="{59EC9FB9-6399-4975-84ED-BF8B63E22695}"/>
              </a:ext>
            </a:extLst>
          </p:cNvPr>
          <p:cNvSpPr/>
          <p:nvPr/>
        </p:nvSpPr>
        <p:spPr>
          <a:xfrm>
            <a:off x="4058943" y="3861048"/>
            <a:ext cx="432048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xmlns="" id="{8970CFC9-7502-4438-9EAD-0FC1644EA935}"/>
              </a:ext>
            </a:extLst>
          </p:cNvPr>
          <p:cNvSpPr/>
          <p:nvPr/>
        </p:nvSpPr>
        <p:spPr>
          <a:xfrm>
            <a:off x="5868144" y="3861048"/>
            <a:ext cx="432048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B928775F-B0E7-4E55-97BB-335DE449646D}"/>
              </a:ext>
            </a:extLst>
          </p:cNvPr>
          <p:cNvSpPr/>
          <p:nvPr/>
        </p:nvSpPr>
        <p:spPr>
          <a:xfrm>
            <a:off x="5220072" y="3861048"/>
            <a:ext cx="432048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xmlns="" id="{B250089A-1E33-4261-BDB1-70F2CA550E0A}"/>
              </a:ext>
            </a:extLst>
          </p:cNvPr>
          <p:cNvSpPr txBox="1"/>
          <p:nvPr/>
        </p:nvSpPr>
        <p:spPr>
          <a:xfrm>
            <a:off x="899592" y="4671459"/>
            <a:ext cx="146716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xmlns="" id="{469787F2-6986-44B1-9780-E34E239F5557}"/>
              </a:ext>
            </a:extLst>
          </p:cNvPr>
          <p:cNvSpPr txBox="1"/>
          <p:nvPr/>
        </p:nvSpPr>
        <p:spPr>
          <a:xfrm>
            <a:off x="2762799" y="4669036"/>
            <a:ext cx="87759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p</a:t>
            </a:r>
            <a:r>
              <a:rPr lang="it-IT" dirty="0"/>
              <a:t>-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031E7E5C-142C-42D0-9B58-6244FA110CA8}"/>
              </a:ext>
            </a:extLst>
          </p:cNvPr>
          <p:cNvSpPr txBox="1"/>
          <p:nvPr/>
        </p:nvSpPr>
        <p:spPr>
          <a:xfrm>
            <a:off x="3920982" y="4669036"/>
            <a:ext cx="51420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Differenza nei punteggi di BCC tra sinistra e destra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xmlns="" id="{E0597094-DC45-4C88-AA83-C2EA37EB2862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flipH="1">
            <a:off x="1633174" y="4437112"/>
            <a:ext cx="2641793" cy="2343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xmlns="" id="{15F29D2D-8A94-4224-9A38-AD2F011632A0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3201598" y="4437112"/>
            <a:ext cx="2234498" cy="2319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5EA262BF-8A54-4288-AA27-ACB9F7BAC33F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6084168" y="4437112"/>
            <a:ext cx="407819" cy="2319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entesi graffa chiusa 47">
            <a:extLst>
              <a:ext uri="{FF2B5EF4-FFF2-40B4-BE49-F238E27FC236}">
                <a16:creationId xmlns:a16="http://schemas.microsoft.com/office/drawing/2014/main" xmlns="" id="{3E00C481-8BEF-4994-9F2A-A09EF0C5B135}"/>
              </a:ext>
            </a:extLst>
          </p:cNvPr>
          <p:cNvSpPr/>
          <p:nvPr/>
        </p:nvSpPr>
        <p:spPr>
          <a:xfrm rot="5400000">
            <a:off x="4346975" y="2020894"/>
            <a:ext cx="288032" cy="629549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xmlns="" id="{EFE83322-8D79-4A70-A302-4D50F2381576}"/>
              </a:ext>
            </a:extLst>
          </p:cNvPr>
          <p:cNvSpPr txBox="1"/>
          <p:nvPr/>
        </p:nvSpPr>
        <p:spPr>
          <a:xfrm>
            <a:off x="1799692" y="5338082"/>
            <a:ext cx="538259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differenze significative nei punteggi di BCC tra i gruppi «sinistra» e «destra»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47293E48-CE09-4FA2-9990-94F80BDDBB1C}"/>
              </a:ext>
            </a:extLst>
          </p:cNvPr>
          <p:cNvSpPr txBox="1"/>
          <p:nvPr/>
        </p:nvSpPr>
        <p:spPr>
          <a:xfrm>
            <a:off x="1" y="523220"/>
            <a:ext cx="90921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700" b="1" dirty="0">
                <a:solidFill>
                  <a:prstClr val="black"/>
                </a:solidFill>
              </a:rPr>
              <a:t>Confronto</a:t>
            </a:r>
            <a:r>
              <a:rPr lang="it-IT" sz="1700" dirty="0">
                <a:solidFill>
                  <a:prstClr val="black"/>
                </a:solidFill>
              </a:rPr>
              <a:t> i </a:t>
            </a:r>
            <a:r>
              <a:rPr lang="it-IT" sz="1700" b="1" dirty="0">
                <a:solidFill>
                  <a:prstClr val="black"/>
                </a:solidFill>
              </a:rPr>
              <a:t>livelli medi </a:t>
            </a:r>
            <a:r>
              <a:rPr lang="it-IT" sz="1700" dirty="0">
                <a:solidFill>
                  <a:prstClr val="black"/>
                </a:solidFill>
              </a:rPr>
              <a:t>di una variabile </a:t>
            </a:r>
            <a:r>
              <a:rPr lang="it-IT" sz="1700" b="1" dirty="0">
                <a:solidFill>
                  <a:prstClr val="black"/>
                </a:solidFill>
              </a:rPr>
              <a:t>in base </a:t>
            </a:r>
            <a:r>
              <a:rPr lang="it-IT" sz="1700" dirty="0">
                <a:solidFill>
                  <a:prstClr val="black"/>
                </a:solidFill>
              </a:rPr>
              <a:t>alla </a:t>
            </a:r>
            <a:r>
              <a:rPr lang="it-IT" sz="1700" b="1" dirty="0">
                <a:solidFill>
                  <a:prstClr val="black"/>
                </a:solidFill>
              </a:rPr>
              <a:t>scelta elettorale </a:t>
            </a:r>
            <a:r>
              <a:rPr lang="it-IT" sz="1700" dirty="0">
                <a:solidFill>
                  <a:prstClr val="black"/>
                </a:solidFill>
              </a:rPr>
              <a:t>(sinistra = “0” </a:t>
            </a:r>
            <a:r>
              <a:rPr lang="it-IT" sz="1700" dirty="0" smtClean="0">
                <a:solidFill>
                  <a:prstClr val="black"/>
                </a:solidFill>
              </a:rPr>
              <a:t>; </a:t>
            </a:r>
            <a:r>
              <a:rPr lang="it-IT" sz="1700" dirty="0">
                <a:solidFill>
                  <a:prstClr val="black"/>
                </a:solidFill>
              </a:rPr>
              <a:t>destra </a:t>
            </a:r>
            <a:r>
              <a:rPr lang="it-IT" sz="1700" dirty="0" smtClean="0">
                <a:solidFill>
                  <a:prstClr val="black"/>
                </a:solidFill>
              </a:rPr>
              <a:t>=“</a:t>
            </a:r>
            <a:r>
              <a:rPr lang="it-IT" sz="1700" dirty="0">
                <a:solidFill>
                  <a:prstClr val="black"/>
                </a:solidFill>
              </a:rPr>
              <a:t>1”):</a:t>
            </a:r>
          </a:p>
        </p:txBody>
      </p:sp>
    </p:spTree>
    <p:extLst>
      <p:ext uri="{BB962C8B-B14F-4D97-AF65-F5344CB8AC3E}">
        <p14:creationId xmlns:p14="http://schemas.microsoft.com/office/powerpoint/2010/main" xmlns="" val="23467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29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ATTENDIBILITA’ TEST-RETEST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52322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b="1" dirty="0"/>
              <a:t>stimare l’attendibilità test-</a:t>
            </a:r>
            <a:r>
              <a:rPr lang="it-IT" b="1" dirty="0" err="1"/>
              <a:t>retest</a:t>
            </a:r>
            <a:r>
              <a:rPr lang="it-IT" b="1" dirty="0"/>
              <a:t> </a:t>
            </a:r>
            <a:r>
              <a:rPr lang="it-IT" dirty="0"/>
              <a:t>dello strumento che misura il nostro costrutto di interesse (es., Orientamento alla Dominanza Sociale), andiamo a </a:t>
            </a:r>
            <a:r>
              <a:rPr lang="it-IT" b="1" dirty="0"/>
              <a:t>correlare le rilevazioni effettuate in tempi diversi </a:t>
            </a:r>
            <a:r>
              <a:rPr lang="it-IT" dirty="0"/>
              <a:t>(es., Tempo 1 e Tempo 2).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Correlazione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 err="1">
                <a:sym typeface="Wingdings" panose="05000000000000000000" pitchFamily="2" charset="2"/>
              </a:rPr>
              <a:t>Bivariata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20CD0749-13FC-4DCC-9C55-2A4301EFA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142" y="2333856"/>
            <a:ext cx="7425715" cy="4000924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xmlns="" id="{41251EEA-CB8D-4309-8CE4-983EC9C97309}"/>
              </a:ext>
            </a:extLst>
          </p:cNvPr>
          <p:cNvSpPr/>
          <p:nvPr/>
        </p:nvSpPr>
        <p:spPr>
          <a:xfrm>
            <a:off x="3491880" y="2636912"/>
            <a:ext cx="720080" cy="28803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xmlns="" id="{A82E4350-3381-42CA-9E08-A661F463AA35}"/>
              </a:ext>
            </a:extLst>
          </p:cNvPr>
          <p:cNvSpPr/>
          <p:nvPr/>
        </p:nvSpPr>
        <p:spPr>
          <a:xfrm>
            <a:off x="3779912" y="5157192"/>
            <a:ext cx="720080" cy="28803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xmlns="" id="{115E103D-AB6A-4B87-BC0A-3A541ACB5B00}"/>
              </a:ext>
            </a:extLst>
          </p:cNvPr>
          <p:cNvSpPr/>
          <p:nvPr/>
        </p:nvSpPr>
        <p:spPr>
          <a:xfrm>
            <a:off x="6570222" y="5175365"/>
            <a:ext cx="720080" cy="28803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6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ATTENDIBILITA’ TEST-RETEST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52322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Sul monitor apparirà la seguente schermata. Nel riquadro a sinistra, dobbiamo selezionare i punteggi (medi) delle due rilevazioni. Dopo averli selezionati, li spostiamo nel riquadro di destra cliccando sulla freccia che si trova tra i due riquadri.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066C1A84-8651-42BE-B016-BB3BB42C07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66" y="1556791"/>
            <a:ext cx="3480916" cy="30857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94DA45E0-160B-4ABB-8A40-FF859C4C1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4444" y="1556791"/>
            <a:ext cx="3482873" cy="308570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xmlns="" id="{9D89E6AD-04D7-4BF3-88CE-81A62F7AFEB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266" y="4859898"/>
            <a:ext cx="3812523" cy="1998102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0680EC97-6D9F-4FB5-B138-9A7787E7F331}"/>
              </a:ext>
            </a:extLst>
          </p:cNvPr>
          <p:cNvSpPr/>
          <p:nvPr/>
        </p:nvSpPr>
        <p:spPr>
          <a:xfrm>
            <a:off x="3382725" y="5397339"/>
            <a:ext cx="541203" cy="2308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A3A0EBE5-14FB-44F6-84EE-770129DA6FD9}"/>
              </a:ext>
            </a:extLst>
          </p:cNvPr>
          <p:cNvSpPr/>
          <p:nvPr/>
        </p:nvSpPr>
        <p:spPr>
          <a:xfrm>
            <a:off x="3382725" y="5628182"/>
            <a:ext cx="541203" cy="201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4C788F0E-9E37-46B6-8A2D-D327861850C7}"/>
              </a:ext>
            </a:extLst>
          </p:cNvPr>
          <p:cNvSpPr/>
          <p:nvPr/>
        </p:nvSpPr>
        <p:spPr>
          <a:xfrm>
            <a:off x="3382724" y="5820083"/>
            <a:ext cx="541203" cy="201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0635C28A-5F43-4002-8B58-D2EB44A7D1E1}"/>
              </a:ext>
            </a:extLst>
          </p:cNvPr>
          <p:cNvSpPr txBox="1"/>
          <p:nvPr/>
        </p:nvSpPr>
        <p:spPr>
          <a:xfrm>
            <a:off x="4139952" y="5079375"/>
            <a:ext cx="295232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Coefficiente di correlazione </a:t>
            </a:r>
            <a:r>
              <a:rPr lang="it-IT" i="1" dirty="0"/>
              <a:t>r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4605C583-1F2F-4B96-A106-386D09ADF6C0}"/>
              </a:ext>
            </a:extLst>
          </p:cNvPr>
          <p:cNvSpPr txBox="1"/>
          <p:nvPr/>
        </p:nvSpPr>
        <p:spPr>
          <a:xfrm>
            <a:off x="4139952" y="5559467"/>
            <a:ext cx="295232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p-value</a:t>
            </a:r>
            <a:endParaRPr lang="en-US" i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299EAE21-B705-46A1-8571-589BDD766EBE}"/>
              </a:ext>
            </a:extLst>
          </p:cNvPr>
          <p:cNvSpPr txBox="1"/>
          <p:nvPr/>
        </p:nvSpPr>
        <p:spPr>
          <a:xfrm>
            <a:off x="4153355" y="6039560"/>
            <a:ext cx="295232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Numero di casi validi</a:t>
            </a:r>
            <a:endParaRPr lang="it-IT" i="1" dirty="0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xmlns="" id="{EA5A30A1-B6B0-435A-9C7D-00FE782C3E2F}"/>
              </a:ext>
            </a:extLst>
          </p:cNvPr>
          <p:cNvSpPr/>
          <p:nvPr/>
        </p:nvSpPr>
        <p:spPr>
          <a:xfrm>
            <a:off x="7105683" y="5079375"/>
            <a:ext cx="299831" cy="1329517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xmlns="" id="{DD16BD71-25E8-480F-905D-028F44F7AD74}"/>
              </a:ext>
            </a:extLst>
          </p:cNvPr>
          <p:cNvSpPr txBox="1"/>
          <p:nvPr/>
        </p:nvSpPr>
        <p:spPr>
          <a:xfrm>
            <a:off x="7404843" y="4220098"/>
            <a:ext cx="1702990" cy="25853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</a:t>
            </a:r>
            <a:r>
              <a:rPr lang="en-US" dirty="0"/>
              <a:t> ha </a:t>
            </a:r>
            <a:r>
              <a:rPr lang="it-IT" dirty="0"/>
              <a:t>rivelato</a:t>
            </a:r>
            <a:r>
              <a:rPr lang="en-US" dirty="0"/>
              <a:t> un </a:t>
            </a:r>
            <a:r>
              <a:rPr lang="it-IT" dirty="0"/>
              <a:t>coefficiente </a:t>
            </a:r>
            <a:r>
              <a:rPr lang="it-IT" i="1" dirty="0"/>
              <a:t>r</a:t>
            </a:r>
            <a:r>
              <a:rPr lang="it-IT" dirty="0"/>
              <a:t> </a:t>
            </a:r>
            <a:r>
              <a:rPr lang="it-IT" dirty="0" err="1" smtClean="0"/>
              <a:t>medio-alto</a:t>
            </a:r>
            <a:r>
              <a:rPr lang="it-IT" dirty="0" smtClean="0"/>
              <a:t>. </a:t>
            </a:r>
            <a:r>
              <a:rPr lang="it-IT" dirty="0"/>
              <a:t>La misura è </a:t>
            </a:r>
            <a:r>
              <a:rPr lang="it-IT" dirty="0" smtClean="0"/>
              <a:t>sufficientemente stabile </a:t>
            </a:r>
            <a:r>
              <a:rPr lang="it-IT" dirty="0"/>
              <a:t>nel tempo </a:t>
            </a:r>
            <a:r>
              <a:rPr lang="it-IT" dirty="0" smtClean="0"/>
              <a:t>e attendibile</a:t>
            </a:r>
            <a:endParaRPr lang="it-IT" dirty="0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xmlns="" id="{04F4D7C8-04A3-4D18-9089-C222FAD5DE5E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3923928" y="5264041"/>
            <a:ext cx="216024" cy="2487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xmlns="" id="{E27A0281-D1C4-4D1C-8076-AD06CB7E5CAF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>
            <a:off x="3923928" y="5728785"/>
            <a:ext cx="216024" cy="153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xmlns="" id="{7C009F4B-13AE-4E5C-A28C-2F9146B0075A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>
            <a:off x="3923927" y="5920686"/>
            <a:ext cx="229428" cy="3035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xmlns="" id="{2DE11378-DABC-4B20-885F-DB14536A9153}"/>
              </a:ext>
            </a:extLst>
          </p:cNvPr>
          <p:cNvSpPr/>
          <p:nvPr/>
        </p:nvSpPr>
        <p:spPr>
          <a:xfrm>
            <a:off x="179512" y="2060848"/>
            <a:ext cx="1080120" cy="4320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xmlns="" id="{BE5E8FEB-8A33-4B52-B280-1AE3B230080B}"/>
              </a:ext>
            </a:extLst>
          </p:cNvPr>
          <p:cNvSpPr/>
          <p:nvPr/>
        </p:nvSpPr>
        <p:spPr>
          <a:xfrm>
            <a:off x="1403648" y="2492896"/>
            <a:ext cx="360040" cy="2642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xmlns="" id="{3C79772E-5488-44B5-A575-0F4A50A6D339}"/>
              </a:ext>
            </a:extLst>
          </p:cNvPr>
          <p:cNvSpPr/>
          <p:nvPr/>
        </p:nvSpPr>
        <p:spPr>
          <a:xfrm>
            <a:off x="5364088" y="1998102"/>
            <a:ext cx="1206134" cy="3016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A03687F8-606A-41B9-B66E-A02B0A081BD0}"/>
              </a:ext>
            </a:extLst>
          </p:cNvPr>
          <p:cNvSpPr/>
          <p:nvPr/>
        </p:nvSpPr>
        <p:spPr>
          <a:xfrm>
            <a:off x="4427984" y="4273162"/>
            <a:ext cx="504056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39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CORRELAZIONI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52322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Ora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andiamo ad esplorare la relazione tra l’orientamento 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politico (1</a:t>
            </a:r>
            <a:r>
              <a:rPr kumimoji="0" lang="it-IT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= sinistra; 7 = destra)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 l’intenzione di voto per diversi partiti politici.</a:t>
            </a:r>
            <a:endParaRPr lang="en-US" i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81C0FB0F-B7FD-47E7-B63F-18DC9C45D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482" y="1441040"/>
            <a:ext cx="4339749" cy="3848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7D924474-1AF5-472B-B9D1-AF61A10AE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7771" y="1451105"/>
            <a:ext cx="4351040" cy="383803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19893805-BFB1-4A09-AB9F-C581AC7BA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8341" y="5517232"/>
            <a:ext cx="3807317" cy="1190457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D49D42AF-A473-40CD-9521-20D194F2723F}"/>
              </a:ext>
            </a:extLst>
          </p:cNvPr>
          <p:cNvSpPr/>
          <p:nvPr/>
        </p:nvSpPr>
        <p:spPr>
          <a:xfrm>
            <a:off x="179512" y="2204864"/>
            <a:ext cx="1368152" cy="12241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8D1BD7E0-F32D-450A-BA71-698543FB0E3F}"/>
              </a:ext>
            </a:extLst>
          </p:cNvPr>
          <p:cNvSpPr/>
          <p:nvPr/>
        </p:nvSpPr>
        <p:spPr>
          <a:xfrm>
            <a:off x="1691680" y="2564904"/>
            <a:ext cx="432048" cy="4320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E56B30F0-037D-4921-ADBC-CB803FDCE886}"/>
              </a:ext>
            </a:extLst>
          </p:cNvPr>
          <p:cNvSpPr/>
          <p:nvPr/>
        </p:nvSpPr>
        <p:spPr>
          <a:xfrm>
            <a:off x="6732240" y="1969770"/>
            <a:ext cx="1440160" cy="13152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xmlns="" id="{461D8BF9-F21C-4CAB-8FD5-AAB4AC1070B1}"/>
              </a:ext>
            </a:extLst>
          </p:cNvPr>
          <p:cNvSpPr/>
          <p:nvPr/>
        </p:nvSpPr>
        <p:spPr>
          <a:xfrm>
            <a:off x="4788024" y="3803649"/>
            <a:ext cx="792088" cy="27342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B0AE2A0B-4A51-42E2-A03D-481C5136644F}"/>
              </a:ext>
            </a:extLst>
          </p:cNvPr>
          <p:cNvSpPr/>
          <p:nvPr/>
        </p:nvSpPr>
        <p:spPr>
          <a:xfrm>
            <a:off x="4822468" y="4305164"/>
            <a:ext cx="901659" cy="28873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4FD633F9-A2DE-4E67-B0FB-6009B655AF70}"/>
              </a:ext>
            </a:extLst>
          </p:cNvPr>
          <p:cNvSpPr/>
          <p:nvPr/>
        </p:nvSpPr>
        <p:spPr>
          <a:xfrm>
            <a:off x="5508104" y="4941168"/>
            <a:ext cx="576064" cy="28873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F5B924AB-D6FF-49CF-8E4D-FF749FD1FAFC}"/>
              </a:ext>
            </a:extLst>
          </p:cNvPr>
          <p:cNvSpPr/>
          <p:nvPr/>
        </p:nvSpPr>
        <p:spPr>
          <a:xfrm>
            <a:off x="6084168" y="4941168"/>
            <a:ext cx="576064" cy="2887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FB07DF65-7CAF-49BA-920D-8CE6360CE58E}"/>
              </a:ext>
            </a:extLst>
          </p:cNvPr>
          <p:cNvSpPr/>
          <p:nvPr/>
        </p:nvSpPr>
        <p:spPr>
          <a:xfrm>
            <a:off x="2543461" y="5406895"/>
            <a:ext cx="4044763" cy="13344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2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49742" y="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CORRELAZIONI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233518" y="5805264"/>
            <a:ext cx="8676964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latin typeface="Calibri"/>
              </a:rPr>
              <a:t>L’OP correla positivamente con l’intenzione di voto per i partiti AN e FI (Destra).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latin typeface="Calibri"/>
              </a:rPr>
              <a:t>L’OP correla negativamente </a:t>
            </a:r>
            <a:r>
              <a:rPr lang="it-IT" dirty="0"/>
              <a:t>con l’intenzione di voto per i partiti DS, CI, </a:t>
            </a:r>
            <a:r>
              <a:rPr lang="it-IT" dirty="0" err="1"/>
              <a:t>Margh</a:t>
            </a:r>
            <a:r>
              <a:rPr lang="it-IT" dirty="0"/>
              <a:t>. (Sinistra).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L’OP non correla con l’intenzione di voto per il partito UDC (Centro).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6B8C1EC7-3B3E-4441-A7AB-F8889E3FCB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7" y="404664"/>
            <a:ext cx="7631187" cy="5328592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0F0FCE5E-A297-46CE-9C3E-4DA08D158E54}"/>
              </a:ext>
            </a:extLst>
          </p:cNvPr>
          <p:cNvSpPr/>
          <p:nvPr/>
        </p:nvSpPr>
        <p:spPr>
          <a:xfrm>
            <a:off x="4499992" y="1124744"/>
            <a:ext cx="3816424" cy="6480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09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CORRELAZIONI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8" y="5232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Ora andiamo ad esplorare la relazione lineare tra l’orientamento politico e Big </a:t>
            </a:r>
            <a:r>
              <a:rPr lang="it-IT" dirty="0" err="1"/>
              <a:t>Five</a:t>
            </a:r>
            <a:endParaRPr lang="en-US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83A3F5E8-977E-4481-A3F3-8C8A68C5C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23" y="1035040"/>
            <a:ext cx="4298229" cy="3822720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C267FCAE-FA0D-42AD-AA3B-61614BBC0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4750" y="1046440"/>
            <a:ext cx="4329911" cy="38227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50C407E6-5C9D-46B3-AE5E-1C27A3B18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6962" y="4977768"/>
            <a:ext cx="4410075" cy="1828800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DB2A0751-64E5-4A03-B21F-E2ED7E37BDEA}"/>
              </a:ext>
            </a:extLst>
          </p:cNvPr>
          <p:cNvSpPr/>
          <p:nvPr/>
        </p:nvSpPr>
        <p:spPr>
          <a:xfrm>
            <a:off x="179512" y="1916832"/>
            <a:ext cx="1368152" cy="10801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B1CB4671-9407-40D1-AC82-2416E0E21AC9}"/>
              </a:ext>
            </a:extLst>
          </p:cNvPr>
          <p:cNvSpPr/>
          <p:nvPr/>
        </p:nvSpPr>
        <p:spPr>
          <a:xfrm>
            <a:off x="1691680" y="2204864"/>
            <a:ext cx="360040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5A340F8E-1BD1-4D71-9D8F-7E09F58F2157}"/>
              </a:ext>
            </a:extLst>
          </p:cNvPr>
          <p:cNvSpPr/>
          <p:nvPr/>
        </p:nvSpPr>
        <p:spPr>
          <a:xfrm>
            <a:off x="6732240" y="1556792"/>
            <a:ext cx="1440160" cy="11521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000FF4B1-6519-45AB-ABA1-5BE8D57358C3}"/>
              </a:ext>
            </a:extLst>
          </p:cNvPr>
          <p:cNvSpPr/>
          <p:nvPr/>
        </p:nvSpPr>
        <p:spPr>
          <a:xfrm>
            <a:off x="5580112" y="4473116"/>
            <a:ext cx="504056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xmlns="" id="{75F83AE9-0625-4C6A-ADDB-E9A6DD1B3539}"/>
              </a:ext>
            </a:extLst>
          </p:cNvPr>
          <p:cNvSpPr/>
          <p:nvPr/>
        </p:nvSpPr>
        <p:spPr>
          <a:xfrm>
            <a:off x="6110725" y="4473116"/>
            <a:ext cx="504056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xmlns="" id="{E87126CE-24B8-41EF-A0DD-D4B901C5F337}"/>
              </a:ext>
            </a:extLst>
          </p:cNvPr>
          <p:cNvSpPr/>
          <p:nvPr/>
        </p:nvSpPr>
        <p:spPr>
          <a:xfrm>
            <a:off x="4860032" y="3356992"/>
            <a:ext cx="720080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xmlns="" id="{C4DC5F18-728B-4A34-A199-7F7F41C454AD}"/>
              </a:ext>
            </a:extLst>
          </p:cNvPr>
          <p:cNvSpPr/>
          <p:nvPr/>
        </p:nvSpPr>
        <p:spPr>
          <a:xfrm>
            <a:off x="4860032" y="3861048"/>
            <a:ext cx="79208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xmlns="" id="{936AAED4-2AEF-404C-9FB9-A101C3897D7A}"/>
              </a:ext>
            </a:extLst>
          </p:cNvPr>
          <p:cNvSpPr/>
          <p:nvPr/>
        </p:nvSpPr>
        <p:spPr>
          <a:xfrm>
            <a:off x="2267744" y="4915036"/>
            <a:ext cx="4608512" cy="18915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5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CORRELAZIONI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323527" y="5877272"/>
            <a:ext cx="849694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L’orientamento politico non risulta correlato con nessuno dei Big </a:t>
            </a:r>
            <a:r>
              <a:rPr lang="it-IT" dirty="0" err="1"/>
              <a:t>Five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36FF6B7F-2596-405D-B987-43927A0174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" y="523220"/>
            <a:ext cx="8372475" cy="530542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10208CE8-25EE-4591-8ABC-72EEB103C27F}"/>
              </a:ext>
            </a:extLst>
          </p:cNvPr>
          <p:cNvSpPr/>
          <p:nvPr/>
        </p:nvSpPr>
        <p:spPr>
          <a:xfrm>
            <a:off x="4131733" y="1484783"/>
            <a:ext cx="4544723" cy="6149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78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E7A8F4A-4776-4DB9-AD74-DEB5560EB7C4}"/>
              </a:ext>
            </a:extLst>
          </p:cNvPr>
          <p:cNvSpPr txBox="1"/>
          <p:nvPr/>
        </p:nvSpPr>
        <p:spPr>
          <a:xfrm>
            <a:off x="2213738" y="0"/>
            <a:ext cx="471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CORRELAZIONI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977F4EB-41E8-4391-B39A-10B4D027370E}"/>
              </a:ext>
            </a:extLst>
          </p:cNvPr>
          <p:cNvSpPr txBox="1"/>
          <p:nvPr/>
        </p:nvSpPr>
        <p:spPr>
          <a:xfrm>
            <a:off x="107504" y="52322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Infine, esploriamo la relazione tra Orientamento alla Dominanza Sociale, Autoritarismo di Destra e Big </a:t>
            </a:r>
            <a:r>
              <a:rPr lang="it-IT" dirty="0" err="1"/>
              <a:t>Five</a:t>
            </a:r>
            <a:endParaRPr lang="en-US" dirty="0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188A06D3-1603-4E44-AD68-B7D0E57C9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7231" y="1164788"/>
            <a:ext cx="4400550" cy="3895725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4A738E7C-C911-456B-9394-551FB4CEE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1169550"/>
            <a:ext cx="4391025" cy="38862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xmlns="" id="{1ABC4792-2C60-49BD-A9A6-BB87719F4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6354" y="5371233"/>
            <a:ext cx="4324350" cy="981075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7B31D801-3417-4AF5-B713-6BA72A91735D}"/>
              </a:ext>
            </a:extLst>
          </p:cNvPr>
          <p:cNvSpPr/>
          <p:nvPr/>
        </p:nvSpPr>
        <p:spPr>
          <a:xfrm>
            <a:off x="2336354" y="5371233"/>
            <a:ext cx="4324350" cy="9810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71922C6E-A254-4B49-815E-665770E143CC}"/>
              </a:ext>
            </a:extLst>
          </p:cNvPr>
          <p:cNvSpPr/>
          <p:nvPr/>
        </p:nvSpPr>
        <p:spPr>
          <a:xfrm>
            <a:off x="6084168" y="4653136"/>
            <a:ext cx="504056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E85B6FA3-D295-4472-8A80-E964F88B4379}"/>
              </a:ext>
            </a:extLst>
          </p:cNvPr>
          <p:cNvSpPr/>
          <p:nvPr/>
        </p:nvSpPr>
        <p:spPr>
          <a:xfrm>
            <a:off x="5580112" y="4653136"/>
            <a:ext cx="504056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xmlns="" id="{4E2CCB35-29C4-426D-9226-89365CC66478}"/>
              </a:ext>
            </a:extLst>
          </p:cNvPr>
          <p:cNvSpPr/>
          <p:nvPr/>
        </p:nvSpPr>
        <p:spPr>
          <a:xfrm>
            <a:off x="251520" y="1916832"/>
            <a:ext cx="1296144" cy="1296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xmlns="" id="{BF8D2773-0711-4E95-A93A-14DBDF347A8A}"/>
              </a:ext>
            </a:extLst>
          </p:cNvPr>
          <p:cNvSpPr/>
          <p:nvPr/>
        </p:nvSpPr>
        <p:spPr>
          <a:xfrm>
            <a:off x="1763688" y="2348880"/>
            <a:ext cx="360040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xmlns="" id="{482DDFC3-504A-4855-8C30-E8E617BB205B}"/>
              </a:ext>
            </a:extLst>
          </p:cNvPr>
          <p:cNvSpPr/>
          <p:nvPr/>
        </p:nvSpPr>
        <p:spPr>
          <a:xfrm>
            <a:off x="6588224" y="1692771"/>
            <a:ext cx="1584176" cy="13041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xmlns="" id="{7AF0174F-9983-4237-8B51-6B6D49145F61}"/>
              </a:ext>
            </a:extLst>
          </p:cNvPr>
          <p:cNvSpPr/>
          <p:nvPr/>
        </p:nvSpPr>
        <p:spPr>
          <a:xfrm>
            <a:off x="4788024" y="3520172"/>
            <a:ext cx="792088" cy="340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xmlns="" id="{800498C1-5260-4D66-8056-E1F122A64970}"/>
              </a:ext>
            </a:extLst>
          </p:cNvPr>
          <p:cNvSpPr/>
          <p:nvPr/>
        </p:nvSpPr>
        <p:spPr>
          <a:xfrm>
            <a:off x="4788024" y="4006805"/>
            <a:ext cx="864096" cy="33561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19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4" grpId="0" animBg="1"/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1142</Words>
  <Application>Microsoft Office PowerPoint</Application>
  <PresentationFormat>Presentazione su schermo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</vt:vector>
  </TitlesOfParts>
  <Company>Sapienza Università di Roma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Luigi Leone</dc:creator>
  <cp:lastModifiedBy>leonel</cp:lastModifiedBy>
  <cp:revision>14</cp:revision>
  <dcterms:created xsi:type="dcterms:W3CDTF">2012-11-12T09:13:26Z</dcterms:created>
  <dcterms:modified xsi:type="dcterms:W3CDTF">2020-11-10T13:12:33Z</dcterms:modified>
</cp:coreProperties>
</file>