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301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8" r:id="rId20"/>
    <p:sldId id="337" r:id="rId21"/>
    <p:sldId id="339" r:id="rId22"/>
    <p:sldId id="340" r:id="rId23"/>
    <p:sldId id="341" r:id="rId24"/>
    <p:sldId id="342" r:id="rId25"/>
    <p:sldId id="343" r:id="rId26"/>
    <p:sldId id="344" r:id="rId2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5A408-D52B-4696-900E-E2F3B0C877E8}" v="1902" dt="2020-11-24T13:57:21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17" autoAdjust="0"/>
  </p:normalViewPr>
  <p:slideViewPr>
    <p:cSldViewPr>
      <p:cViewPr varScale="1">
        <p:scale>
          <a:sx n="115" d="100"/>
          <a:sy n="115" d="100"/>
        </p:scale>
        <p:origin x="6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o Pellegrini" userId="7532073c76d86c59" providerId="LiveId" clId="{1FA78ACE-DEEC-4C28-AF08-D127384B1958}"/>
    <pc:docChg chg="undo redo custSel mod addSld delSld modSld">
      <pc:chgData name="Valerio Pellegrini" userId="7532073c76d86c59" providerId="LiveId" clId="{1FA78ACE-DEEC-4C28-AF08-D127384B1958}" dt="2020-10-28T09:25:02.985" v="4905"/>
      <pc:docMkLst>
        <pc:docMk/>
      </pc:docMkLst>
      <pc:sldChg chg="addSp delSp modSp del mod">
        <pc:chgData name="Valerio Pellegrini" userId="7532073c76d86c59" providerId="LiveId" clId="{1FA78ACE-DEEC-4C28-AF08-D127384B1958}" dt="2020-10-26T13:48:05.022" v="632" actId="2696"/>
        <pc:sldMkLst>
          <pc:docMk/>
          <pc:sldMk cId="0" sldId="257"/>
        </pc:sldMkLst>
        <pc:spChg chg="add mod">
          <ac:chgData name="Valerio Pellegrini" userId="7532073c76d86c59" providerId="LiveId" clId="{1FA78ACE-DEEC-4C28-AF08-D127384B1958}" dt="2020-10-26T11:46:05.677" v="126" actId="1076"/>
          <ac:spMkLst>
            <pc:docMk/>
            <pc:sldMk cId="0" sldId="257"/>
            <ac:spMk id="2" creationId="{5E7A8F4A-4776-4DB9-AD74-DEB5560EB7C4}"/>
          </ac:spMkLst>
        </pc:spChg>
        <pc:spChg chg="add mod">
          <ac:chgData name="Valerio Pellegrini" userId="7532073c76d86c59" providerId="LiveId" clId="{1FA78ACE-DEEC-4C28-AF08-D127384B1958}" dt="2020-10-26T11:59:16.698" v="440" actId="20577"/>
          <ac:spMkLst>
            <pc:docMk/>
            <pc:sldMk cId="0" sldId="257"/>
            <ac:spMk id="3" creationId="{8977F4EB-41E8-4391-B39A-10B4D027370E}"/>
          </ac:spMkLst>
        </pc:spChg>
        <pc:picChg chg="del">
          <ac:chgData name="Valerio Pellegrini" userId="7532073c76d86c59" providerId="LiveId" clId="{1FA78ACE-DEEC-4C28-AF08-D127384B1958}" dt="2020-10-26T11:34:39.306" v="2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Valerio Pellegrini" userId="7532073c76d86c59" providerId="LiveId" clId="{1FA78ACE-DEEC-4C28-AF08-D127384B1958}" dt="2020-10-26T11:34:37.343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Valerio Pellegrini" userId="7532073c76d86c59" providerId="LiveId" clId="{1FA78ACE-DEEC-4C28-AF08-D127384B1958}" dt="2020-10-26T11:34:41.362" v="3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">
        <pc:chgData name="Valerio Pellegrini" userId="7532073c76d86c59" providerId="LiveId" clId="{1FA78ACE-DEEC-4C28-AF08-D127384B1958}" dt="2020-10-27T14:45:18.666" v="2041" actId="2696"/>
        <pc:sldMkLst>
          <pc:docMk/>
          <pc:sldMk cId="0" sldId="258"/>
        </pc:sldMkLst>
      </pc:sldChg>
      <pc:sldChg chg="del">
        <pc:chgData name="Valerio Pellegrini" userId="7532073c76d86c59" providerId="LiveId" clId="{1FA78ACE-DEEC-4C28-AF08-D127384B1958}" dt="2020-10-27T15:25:01.136" v="2247" actId="2696"/>
        <pc:sldMkLst>
          <pc:docMk/>
          <pc:sldMk cId="0" sldId="259"/>
        </pc:sldMkLst>
      </pc:sldChg>
      <pc:sldChg chg="del">
        <pc:chgData name="Valerio Pellegrini" userId="7532073c76d86c59" providerId="LiveId" clId="{1FA78ACE-DEEC-4C28-AF08-D127384B1958}" dt="2020-10-27T14:45:15.379" v="2040" actId="2696"/>
        <pc:sldMkLst>
          <pc:docMk/>
          <pc:sldMk cId="0" sldId="260"/>
        </pc:sldMkLst>
      </pc:sldChg>
      <pc:sldChg chg="del">
        <pc:chgData name="Valerio Pellegrini" userId="7532073c76d86c59" providerId="LiveId" clId="{1FA78ACE-DEEC-4C28-AF08-D127384B1958}" dt="2020-10-27T16:03:25.284" v="2560" actId="2696"/>
        <pc:sldMkLst>
          <pc:docMk/>
          <pc:sldMk cId="0" sldId="261"/>
        </pc:sldMkLst>
      </pc:sldChg>
      <pc:sldChg chg="del">
        <pc:chgData name="Valerio Pellegrini" userId="7532073c76d86c59" providerId="LiveId" clId="{1FA78ACE-DEEC-4C28-AF08-D127384B1958}" dt="2020-10-27T16:28:58.916" v="3084" actId="2696"/>
        <pc:sldMkLst>
          <pc:docMk/>
          <pc:sldMk cId="0" sldId="262"/>
        </pc:sldMkLst>
      </pc:sldChg>
      <pc:sldChg chg="del">
        <pc:chgData name="Valerio Pellegrini" userId="7532073c76d86c59" providerId="LiveId" clId="{1FA78ACE-DEEC-4C28-AF08-D127384B1958}" dt="2020-10-27T18:05:41.646" v="4063" actId="47"/>
        <pc:sldMkLst>
          <pc:docMk/>
          <pc:sldMk cId="0" sldId="263"/>
        </pc:sldMkLst>
      </pc:sldChg>
      <pc:sldChg chg="del">
        <pc:chgData name="Valerio Pellegrini" userId="7532073c76d86c59" providerId="LiveId" clId="{1FA78ACE-DEEC-4C28-AF08-D127384B1958}" dt="2020-10-27T18:37:29.082" v="4263" actId="47"/>
        <pc:sldMkLst>
          <pc:docMk/>
          <pc:sldMk cId="0" sldId="264"/>
        </pc:sldMkLst>
      </pc:sldChg>
      <pc:sldChg chg="del">
        <pc:chgData name="Valerio Pellegrini" userId="7532073c76d86c59" providerId="LiveId" clId="{1FA78ACE-DEEC-4C28-AF08-D127384B1958}" dt="2020-10-27T18:37:31.970" v="4264" actId="47"/>
        <pc:sldMkLst>
          <pc:docMk/>
          <pc:sldMk cId="0" sldId="265"/>
        </pc:sldMkLst>
      </pc:sldChg>
      <pc:sldChg chg="add del">
        <pc:chgData name="Valerio Pellegrini" userId="7532073c76d86c59" providerId="LiveId" clId="{1FA78ACE-DEEC-4C28-AF08-D127384B1958}" dt="2020-10-27T13:50:37.064" v="1831" actId="2696"/>
        <pc:sldMkLst>
          <pc:docMk/>
          <pc:sldMk cId="1291410507" sldId="266"/>
        </pc:sldMkLst>
      </pc:sldChg>
      <pc:sldChg chg="modSp add mod">
        <pc:chgData name="Valerio Pellegrini" userId="7532073c76d86c59" providerId="LiveId" clId="{1FA78ACE-DEEC-4C28-AF08-D127384B1958}" dt="2020-10-27T19:23:17.276" v="4814"/>
        <pc:sldMkLst>
          <pc:docMk/>
          <pc:sldMk cId="1553358007" sldId="267"/>
        </pc:sldMkLst>
        <pc:spChg chg="mod">
          <ac:chgData name="Valerio Pellegrini" userId="7532073c76d86c59" providerId="LiveId" clId="{1FA78ACE-DEEC-4C28-AF08-D127384B1958}" dt="2020-10-26T13:50:08.167" v="637" actId="1076"/>
          <ac:spMkLst>
            <pc:docMk/>
            <pc:sldMk cId="1553358007" sldId="267"/>
            <ac:spMk id="2" creationId="{5E7A8F4A-4776-4DB9-AD74-DEB5560EB7C4}"/>
          </ac:spMkLst>
        </pc:spChg>
        <pc:spChg chg="mod">
          <ac:chgData name="Valerio Pellegrini" userId="7532073c76d86c59" providerId="LiveId" clId="{1FA78ACE-DEEC-4C28-AF08-D127384B1958}" dt="2020-10-27T19:23:17.276" v="4814"/>
          <ac:spMkLst>
            <pc:docMk/>
            <pc:sldMk cId="1553358007" sldId="267"/>
            <ac:spMk id="3" creationId="{8977F4EB-41E8-4391-B39A-10B4D027370E}"/>
          </ac:spMkLst>
        </pc:spChg>
      </pc:sldChg>
      <pc:sldChg chg="modSp add del mod">
        <pc:chgData name="Valerio Pellegrini" userId="7532073c76d86c59" providerId="LiveId" clId="{1FA78ACE-DEEC-4C28-AF08-D127384B1958}" dt="2020-10-26T11:59:13.682" v="437" actId="2890"/>
        <pc:sldMkLst>
          <pc:docMk/>
          <pc:sldMk cId="2458027539" sldId="267"/>
        </pc:sldMkLst>
        <pc:spChg chg="mod">
          <ac:chgData name="Valerio Pellegrini" userId="7532073c76d86c59" providerId="LiveId" clId="{1FA78ACE-DEEC-4C28-AF08-D127384B1958}" dt="2020-10-26T11:59:13.217" v="436"/>
          <ac:spMkLst>
            <pc:docMk/>
            <pc:sldMk cId="2458027539" sldId="267"/>
            <ac:spMk id="3" creationId="{8977F4EB-41E8-4391-B39A-10B4D027370E}"/>
          </ac:spMkLst>
        </pc:spChg>
      </pc:sldChg>
      <pc:sldChg chg="addSp delSp modSp add mod setBg modAnim">
        <pc:chgData name="Valerio Pellegrini" userId="7532073c76d86c59" providerId="LiveId" clId="{1FA78ACE-DEEC-4C28-AF08-D127384B1958}" dt="2020-10-27T13:50:12.920" v="1830"/>
        <pc:sldMkLst>
          <pc:docMk/>
          <pc:sldMk cId="4261631637" sldId="268"/>
        </pc:sldMkLst>
        <pc:spChg chg="mod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" creationId="{5E7A8F4A-4776-4DB9-AD74-DEB5560EB7C4}"/>
          </ac:spMkLst>
        </pc:spChg>
        <pc:spChg chg="add del mod ord">
          <ac:chgData name="Valerio Pellegrini" userId="7532073c76d86c59" providerId="LiveId" clId="{1FA78ACE-DEEC-4C28-AF08-D127384B1958}" dt="2020-10-26T17:40:48.701" v="1180" actId="20577"/>
          <ac:spMkLst>
            <pc:docMk/>
            <pc:sldMk cId="4261631637" sldId="268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37:14.119" v="1780" actId="207"/>
          <ac:spMkLst>
            <pc:docMk/>
            <pc:sldMk cId="4261631637" sldId="268"/>
            <ac:spMk id="4" creationId="{B7F04AE0-0BDA-4405-9E64-2322467BF713}"/>
          </ac:spMkLst>
        </pc:spChg>
        <pc:spChg chg="add mod">
          <ac:chgData name="Valerio Pellegrini" userId="7532073c76d86c59" providerId="LiveId" clId="{1FA78ACE-DEEC-4C28-AF08-D127384B1958}" dt="2020-10-27T13:37:27.826" v="1782" actId="1076"/>
          <ac:spMkLst>
            <pc:docMk/>
            <pc:sldMk cId="4261631637" sldId="268"/>
            <ac:spMk id="7" creationId="{016E5DD2-D628-4407-952E-CDC08FC56136}"/>
          </ac:spMkLst>
        </pc:spChg>
        <pc:spChg chg="add del mod">
          <ac:chgData name="Valerio Pellegrini" userId="7532073c76d86c59" providerId="LiveId" clId="{1FA78ACE-DEEC-4C28-AF08-D127384B1958}" dt="2020-10-27T13:38:00.280" v="1791" actId="14100"/>
          <ac:spMkLst>
            <pc:docMk/>
            <pc:sldMk cId="4261631637" sldId="268"/>
            <ac:spMk id="9" creationId="{3241AA21-B5BA-4F95-AE2B-915607446BA0}"/>
          </ac:spMkLst>
        </pc:spChg>
        <pc:spChg chg="add del">
          <ac:chgData name="Valerio Pellegrini" userId="7532073c76d86c59" providerId="LiveId" clId="{1FA78ACE-DEEC-4C28-AF08-D127384B1958}" dt="2020-10-26T17:33:00.172" v="1165" actId="26606"/>
          <ac:spMkLst>
            <pc:docMk/>
            <pc:sldMk cId="4261631637" sldId="268"/>
            <ac:spMk id="10" creationId="{F4C0B10B-D2C4-4A54-AFAD-3D27DF88BB37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14" creationId="{2C1BBA94-3F40-40AA-8BB9-E69E25E537C1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16" creationId="{FE43805F-24A6-46A4-B19B-54F28347355C}"/>
          </ac:spMkLst>
        </pc:spChg>
        <pc:spChg chg="add del">
          <ac:chgData name="Valerio Pellegrini" userId="7532073c76d86c59" providerId="LiveId" clId="{1FA78ACE-DEEC-4C28-AF08-D127384B1958}" dt="2020-10-26T17:33:06.821" v="1167" actId="26606"/>
          <ac:spMkLst>
            <pc:docMk/>
            <pc:sldMk cId="4261631637" sldId="268"/>
            <ac:spMk id="19" creationId="{9427AF5F-9A0E-42B7-A252-FD64C9885F9C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1" creationId="{7FEAE179-C525-48F3-AD47-0E9E2B6F2E2E}"/>
          </ac:spMkLst>
        </pc:spChg>
        <pc:spChg chg="add del">
          <ac:chgData name="Valerio Pellegrini" userId="7532073c76d86c59" providerId="LiveId" clId="{1FA78ACE-DEEC-4C28-AF08-D127384B1958}" dt="2020-10-26T17:33:20.906" v="1169" actId="26606"/>
          <ac:spMkLst>
            <pc:docMk/>
            <pc:sldMk cId="4261631637" sldId="268"/>
            <ac:spMk id="22" creationId="{95C8260E-968F-44E8-A823-ABB431311926}"/>
          </ac:spMkLst>
        </pc:spChg>
        <pc:grpChg chg="add del">
          <ac:chgData name="Valerio Pellegrini" userId="7532073c76d86c59" providerId="LiveId" clId="{1FA78ACE-DEEC-4C28-AF08-D127384B1958}" dt="2020-10-26T17:33:00.172" v="1165" actId="26606"/>
          <ac:grpSpMkLst>
            <pc:docMk/>
            <pc:sldMk cId="4261631637" sldId="268"/>
            <ac:grpSpMk id="12" creationId="{B6BADB90-C74B-40D6-86DC-503F65FCE8DC}"/>
          </ac:grpSpMkLst>
        </pc:grpChg>
        <pc:picChg chg="add mod">
          <ac:chgData name="Valerio Pellegrini" userId="7532073c76d86c59" providerId="LiveId" clId="{1FA78ACE-DEEC-4C28-AF08-D127384B1958}" dt="2020-10-27T13:37:41.660" v="1787" actId="1076"/>
          <ac:picMkLst>
            <pc:docMk/>
            <pc:sldMk cId="4261631637" sldId="268"/>
            <ac:picMk id="5" creationId="{46F53464-FC58-482E-B4D2-0A06BDBFB01B}"/>
          </ac:picMkLst>
        </pc:picChg>
      </pc:sldChg>
      <pc:sldChg chg="addSp delSp modSp add mod modAnim">
        <pc:chgData name="Valerio Pellegrini" userId="7532073c76d86c59" providerId="LiveId" clId="{1FA78ACE-DEEC-4C28-AF08-D127384B1958}" dt="2020-10-28T09:25:02.985" v="4905"/>
        <pc:sldMkLst>
          <pc:docMk/>
          <pc:sldMk cId="452396093" sldId="269"/>
        </pc:sldMkLst>
        <pc:spChg chg="mod">
          <ac:chgData name="Valerio Pellegrini" userId="7532073c76d86c59" providerId="LiveId" clId="{1FA78ACE-DEEC-4C28-AF08-D127384B1958}" dt="2020-10-27T12:55:20.304" v="1623" actId="20577"/>
          <ac:spMkLst>
            <pc:docMk/>
            <pc:sldMk cId="452396093" sldId="269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34:44.930" v="1774" actId="14100"/>
          <ac:spMkLst>
            <pc:docMk/>
            <pc:sldMk cId="452396093" sldId="269"/>
            <ac:spMk id="9" creationId="{3B0465BF-B566-45C5-8E16-161EC937B49B}"/>
          </ac:spMkLst>
        </pc:spChg>
        <pc:spChg chg="add mod">
          <ac:chgData name="Valerio Pellegrini" userId="7532073c76d86c59" providerId="LiveId" clId="{1FA78ACE-DEEC-4C28-AF08-D127384B1958}" dt="2020-10-27T13:48:35.310" v="1820" actId="208"/>
          <ac:spMkLst>
            <pc:docMk/>
            <pc:sldMk cId="452396093" sldId="269"/>
            <ac:spMk id="10" creationId="{9BD5C860-61F7-4B5B-B65F-847593C88BFC}"/>
          </ac:spMkLst>
        </pc:spChg>
        <pc:spChg chg="add mod">
          <ac:chgData name="Valerio Pellegrini" userId="7532073c76d86c59" providerId="LiveId" clId="{1FA78ACE-DEEC-4C28-AF08-D127384B1958}" dt="2020-10-27T13:49:06.029" v="1823" actId="207"/>
          <ac:spMkLst>
            <pc:docMk/>
            <pc:sldMk cId="452396093" sldId="269"/>
            <ac:spMk id="11" creationId="{D3636F32-8182-4987-BF20-9A80D7C722F1}"/>
          </ac:spMkLst>
        </pc:spChg>
        <pc:picChg chg="del">
          <ac:chgData name="Valerio Pellegrini" userId="7532073c76d86c59" providerId="LiveId" clId="{1FA78ACE-DEEC-4C28-AF08-D127384B1958}" dt="2020-10-27T12:42:23.743" v="1388" actId="478"/>
          <ac:picMkLst>
            <pc:docMk/>
            <pc:sldMk cId="452396093" sldId="269"/>
            <ac:picMk id="5" creationId="{46F53464-FC58-482E-B4D2-0A06BDBFB01B}"/>
          </ac:picMkLst>
        </pc:picChg>
        <pc:picChg chg="add mod">
          <ac:chgData name="Valerio Pellegrini" userId="7532073c76d86c59" providerId="LiveId" clId="{1FA78ACE-DEEC-4C28-AF08-D127384B1958}" dt="2020-10-27T12:44:24.758" v="1483" actId="1076"/>
          <ac:picMkLst>
            <pc:docMk/>
            <pc:sldMk cId="452396093" sldId="269"/>
            <ac:picMk id="6" creationId="{72C16325-A6A1-4E57-8B02-291040BD8E60}"/>
          </ac:picMkLst>
        </pc:picChg>
        <pc:picChg chg="add mod">
          <ac:chgData name="Valerio Pellegrini" userId="7532073c76d86c59" providerId="LiveId" clId="{1FA78ACE-DEEC-4C28-AF08-D127384B1958}" dt="2020-10-27T12:44:27.832" v="1484" actId="1076"/>
          <ac:picMkLst>
            <pc:docMk/>
            <pc:sldMk cId="452396093" sldId="269"/>
            <ac:picMk id="8" creationId="{302A294F-3EE2-4AD1-9875-48EF69E9BDB0}"/>
          </ac:picMkLst>
        </pc:picChg>
      </pc:sldChg>
      <pc:sldChg chg="addSp delSp modSp add del mod modAnim">
        <pc:chgData name="Valerio Pellegrini" userId="7532073c76d86c59" providerId="LiveId" clId="{1FA78ACE-DEEC-4C28-AF08-D127384B1958}" dt="2020-10-27T16:17:11.672" v="2705" actId="6549"/>
        <pc:sldMkLst>
          <pc:docMk/>
          <pc:sldMk cId="660557517" sldId="270"/>
        </pc:sldMkLst>
        <pc:spChg chg="mod">
          <ac:chgData name="Valerio Pellegrini" userId="7532073c76d86c59" providerId="LiveId" clId="{1FA78ACE-DEEC-4C28-AF08-D127384B1958}" dt="2020-10-27T16:17:11.672" v="2705" actId="6549"/>
          <ac:spMkLst>
            <pc:docMk/>
            <pc:sldMk cId="660557517" sldId="270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3:24:43.837" v="1706" actId="207"/>
          <ac:spMkLst>
            <pc:docMk/>
            <pc:sldMk cId="660557517" sldId="270"/>
            <ac:spMk id="10" creationId="{1F5649EC-5EAB-4776-8801-36DC720A2B9C}"/>
          </ac:spMkLst>
        </pc:spChg>
        <pc:spChg chg="add del">
          <ac:chgData name="Valerio Pellegrini" userId="7532073c76d86c59" providerId="LiveId" clId="{1FA78ACE-DEEC-4C28-AF08-D127384B1958}" dt="2020-10-27T13:25:06.990" v="1708" actId="11529"/>
          <ac:spMkLst>
            <pc:docMk/>
            <pc:sldMk cId="660557517" sldId="270"/>
            <ac:spMk id="11" creationId="{4E3C59C0-302C-4312-8202-E8306E09A25A}"/>
          </ac:spMkLst>
        </pc:spChg>
        <pc:spChg chg="add del">
          <ac:chgData name="Valerio Pellegrini" userId="7532073c76d86c59" providerId="LiveId" clId="{1FA78ACE-DEEC-4C28-AF08-D127384B1958}" dt="2020-10-27T13:25:19.171" v="1712" actId="11529"/>
          <ac:spMkLst>
            <pc:docMk/>
            <pc:sldMk cId="660557517" sldId="270"/>
            <ac:spMk id="12" creationId="{B728ACA2-B680-4465-A816-C3FCD5BFBDAA}"/>
          </ac:spMkLst>
        </pc:spChg>
        <pc:spChg chg="add mod">
          <ac:chgData name="Valerio Pellegrini" userId="7532073c76d86c59" providerId="LiveId" clId="{1FA78ACE-DEEC-4C28-AF08-D127384B1958}" dt="2020-10-27T13:25:58.789" v="1718" actId="207"/>
          <ac:spMkLst>
            <pc:docMk/>
            <pc:sldMk cId="660557517" sldId="270"/>
            <ac:spMk id="13" creationId="{28C85FAA-7D11-40EE-A91C-7C91A438FD67}"/>
          </ac:spMkLst>
        </pc:spChg>
        <pc:spChg chg="add mod">
          <ac:chgData name="Valerio Pellegrini" userId="7532073c76d86c59" providerId="LiveId" clId="{1FA78ACE-DEEC-4C28-AF08-D127384B1958}" dt="2020-10-27T13:28:24.095" v="1754" actId="207"/>
          <ac:spMkLst>
            <pc:docMk/>
            <pc:sldMk cId="660557517" sldId="270"/>
            <ac:spMk id="14" creationId="{68016ADF-CBDD-43C9-8231-93D234836848}"/>
          </ac:spMkLst>
        </pc:spChg>
        <pc:spChg chg="add mod">
          <ac:chgData name="Valerio Pellegrini" userId="7532073c76d86c59" providerId="LiveId" clId="{1FA78ACE-DEEC-4C28-AF08-D127384B1958}" dt="2020-10-27T13:30:44.970" v="1759" actId="14100"/>
          <ac:spMkLst>
            <pc:docMk/>
            <pc:sldMk cId="660557517" sldId="270"/>
            <ac:spMk id="15" creationId="{F877FA34-4E22-4B96-804D-22A6A03C1225}"/>
          </ac:spMkLst>
        </pc:spChg>
        <pc:spChg chg="add mod">
          <ac:chgData name="Valerio Pellegrini" userId="7532073c76d86c59" providerId="LiveId" clId="{1FA78ACE-DEEC-4C28-AF08-D127384B1958}" dt="2020-10-27T13:41:28.497" v="1793" actId="1076"/>
          <ac:spMkLst>
            <pc:docMk/>
            <pc:sldMk cId="660557517" sldId="270"/>
            <ac:spMk id="16" creationId="{67D445C8-BA01-4864-8A23-BF986D95A9CC}"/>
          </ac:spMkLst>
        </pc:spChg>
        <pc:spChg chg="add mod">
          <ac:chgData name="Valerio Pellegrini" userId="7532073c76d86c59" providerId="LiveId" clId="{1FA78ACE-DEEC-4C28-AF08-D127384B1958}" dt="2020-10-27T16:07:38.751" v="2563" actId="208"/>
          <ac:spMkLst>
            <pc:docMk/>
            <pc:sldMk cId="660557517" sldId="270"/>
            <ac:spMk id="17" creationId="{BB37C868-A7CB-43FF-9785-56202B16DCA1}"/>
          </ac:spMkLst>
        </pc:spChg>
        <pc:spChg chg="add mod">
          <ac:chgData name="Valerio Pellegrini" userId="7532073c76d86c59" providerId="LiveId" clId="{1FA78ACE-DEEC-4C28-AF08-D127384B1958}" dt="2020-10-27T16:08:18.407" v="2565" actId="208"/>
          <ac:spMkLst>
            <pc:docMk/>
            <pc:sldMk cId="660557517" sldId="270"/>
            <ac:spMk id="20" creationId="{2189634A-04AB-4F72-8A21-9DFE8E216A60}"/>
          </ac:spMkLst>
        </pc:spChg>
        <pc:picChg chg="add mod">
          <ac:chgData name="Valerio Pellegrini" userId="7532073c76d86c59" providerId="LiveId" clId="{1FA78ACE-DEEC-4C28-AF08-D127384B1958}" dt="2020-10-27T13:23:56.865" v="1703" actId="1076"/>
          <ac:picMkLst>
            <pc:docMk/>
            <pc:sldMk cId="660557517" sldId="270"/>
            <ac:picMk id="5" creationId="{3525F4AE-F43F-4B8D-9668-2BB01F85A1A6}"/>
          </ac:picMkLst>
        </pc:picChg>
        <pc:picChg chg="del">
          <ac:chgData name="Valerio Pellegrini" userId="7532073c76d86c59" providerId="LiveId" clId="{1FA78ACE-DEEC-4C28-AF08-D127384B1958}" dt="2020-10-27T13:18:47.001" v="1627" actId="478"/>
          <ac:picMkLst>
            <pc:docMk/>
            <pc:sldMk cId="660557517" sldId="270"/>
            <ac:picMk id="6" creationId="{72C16325-A6A1-4E57-8B02-291040BD8E60}"/>
          </ac:picMkLst>
        </pc:picChg>
        <pc:picChg chg="del">
          <ac:chgData name="Valerio Pellegrini" userId="7532073c76d86c59" providerId="LiveId" clId="{1FA78ACE-DEEC-4C28-AF08-D127384B1958}" dt="2020-10-27T13:20:07.410" v="1675" actId="478"/>
          <ac:picMkLst>
            <pc:docMk/>
            <pc:sldMk cId="660557517" sldId="270"/>
            <ac:picMk id="8" creationId="{302A294F-3EE2-4AD1-9875-48EF69E9BDB0}"/>
          </ac:picMkLst>
        </pc:picChg>
        <pc:picChg chg="add mod">
          <ac:chgData name="Valerio Pellegrini" userId="7532073c76d86c59" providerId="LiveId" clId="{1FA78ACE-DEEC-4C28-AF08-D127384B1958}" dt="2020-10-27T13:25:11.328" v="1710" actId="1076"/>
          <ac:picMkLst>
            <pc:docMk/>
            <pc:sldMk cId="660557517" sldId="270"/>
            <ac:picMk id="9" creationId="{ACC51807-EABE-45E4-BDE6-A9F1618DD3AA}"/>
          </ac:picMkLst>
        </pc:picChg>
        <pc:picChg chg="add mod">
          <ac:chgData name="Valerio Pellegrini" userId="7532073c76d86c59" providerId="LiveId" clId="{1FA78ACE-DEEC-4C28-AF08-D127384B1958}" dt="2020-10-27T13:43:45.666" v="1804" actId="14100"/>
          <ac:picMkLst>
            <pc:docMk/>
            <pc:sldMk cId="660557517" sldId="270"/>
            <ac:picMk id="19" creationId="{5B720EA2-4713-4B01-BE8C-B7724DD251CE}"/>
          </ac:picMkLst>
        </pc:picChg>
      </pc:sldChg>
      <pc:sldChg chg="addSp delSp modSp add mod delAnim modAnim">
        <pc:chgData name="Valerio Pellegrini" userId="7532073c76d86c59" providerId="LiveId" clId="{1FA78ACE-DEEC-4C28-AF08-D127384B1958}" dt="2020-10-27T19:27:06.322" v="4818"/>
        <pc:sldMkLst>
          <pc:docMk/>
          <pc:sldMk cId="135553389" sldId="271"/>
        </pc:sldMkLst>
        <pc:spChg chg="mod">
          <ac:chgData name="Valerio Pellegrini" userId="7532073c76d86c59" providerId="LiveId" clId="{1FA78ACE-DEEC-4C28-AF08-D127384B1958}" dt="2020-10-27T19:26:20.364" v="4817" actId="20577"/>
          <ac:spMkLst>
            <pc:docMk/>
            <pc:sldMk cId="135553389" sldId="271"/>
            <ac:spMk id="3" creationId="{8977F4EB-41E8-4391-B39A-10B4D027370E}"/>
          </ac:spMkLst>
        </pc:spChg>
        <pc:spChg chg="add del mod">
          <ac:chgData name="Valerio Pellegrini" userId="7532073c76d86c59" providerId="LiveId" clId="{1FA78ACE-DEEC-4C28-AF08-D127384B1958}" dt="2020-10-27T14:07:20.407" v="1964" actId="11529"/>
          <ac:spMkLst>
            <pc:docMk/>
            <pc:sldMk cId="135553389" sldId="271"/>
            <ac:spMk id="7" creationId="{EDF3CE83-7099-4328-9391-6B72212E2A26}"/>
          </ac:spMkLst>
        </pc:spChg>
        <pc:spChg chg="add mod">
          <ac:chgData name="Valerio Pellegrini" userId="7532073c76d86c59" providerId="LiveId" clId="{1FA78ACE-DEEC-4C28-AF08-D127384B1958}" dt="2020-10-27T16:07:23.337" v="2562" actId="208"/>
          <ac:spMkLst>
            <pc:docMk/>
            <pc:sldMk cId="135553389" sldId="271"/>
            <ac:spMk id="8" creationId="{67F9BF9B-4BBB-4E12-B327-C3E1B36CD390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0" creationId="{1F5649EC-5EAB-4776-8801-36DC720A2B9C}"/>
          </ac:spMkLst>
        </pc:spChg>
        <pc:spChg chg="add del">
          <ac:chgData name="Valerio Pellegrini" userId="7532073c76d86c59" providerId="LiveId" clId="{1FA78ACE-DEEC-4C28-AF08-D127384B1958}" dt="2020-10-27T14:07:46.816" v="1969" actId="11529"/>
          <ac:spMkLst>
            <pc:docMk/>
            <pc:sldMk cId="135553389" sldId="271"/>
            <ac:spMk id="11" creationId="{E8C7563B-0115-457A-A1EF-CC3E83AFF1BB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12" creationId="{9409363A-5F07-4252-8498-0A6D9E2A4E63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3" creationId="{28C85FAA-7D11-40EE-A91C-7C91A438FD67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4" creationId="{68016ADF-CBDD-43C9-8231-93D234836848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5" creationId="{F877FA34-4E22-4B96-804D-22A6A03C1225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6" creationId="{67D445C8-BA01-4864-8A23-BF986D95A9CC}"/>
          </ac:spMkLst>
        </pc:spChg>
        <pc:spChg chg="del">
          <ac:chgData name="Valerio Pellegrini" userId="7532073c76d86c59" providerId="LiveId" clId="{1FA78ACE-DEEC-4C28-AF08-D127384B1958}" dt="2020-10-27T13:57:53.296" v="1849" actId="478"/>
          <ac:spMkLst>
            <pc:docMk/>
            <pc:sldMk cId="135553389" sldId="271"/>
            <ac:spMk id="17" creationId="{BB37C868-A7CB-43FF-9785-56202B16DCA1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18" creationId="{C8990CB3-EB97-49DA-915B-0F2814E293DE}"/>
          </ac:spMkLst>
        </pc:spChg>
        <pc:spChg chg="del">
          <ac:chgData name="Valerio Pellegrini" userId="7532073c76d86c59" providerId="LiveId" clId="{1FA78ACE-DEEC-4C28-AF08-D127384B1958}" dt="2020-10-27T13:58:02.774" v="1851" actId="21"/>
          <ac:spMkLst>
            <pc:docMk/>
            <pc:sldMk cId="135553389" sldId="271"/>
            <ac:spMk id="20" creationId="{2189634A-04AB-4F72-8A21-9DFE8E216A60}"/>
          </ac:spMkLst>
        </pc:spChg>
        <pc:spChg chg="add mod">
          <ac:chgData name="Valerio Pellegrini" userId="7532073c76d86c59" providerId="LiveId" clId="{1FA78ACE-DEEC-4C28-AF08-D127384B1958}" dt="2020-10-27T14:34:44.043" v="2006" actId="1076"/>
          <ac:spMkLst>
            <pc:docMk/>
            <pc:sldMk cId="135553389" sldId="271"/>
            <ac:spMk id="24" creationId="{4812EA76-5F04-4DCE-B2BB-291C6A00C776}"/>
          </ac:spMkLst>
        </pc:spChg>
        <pc:spChg chg="add mod">
          <ac:chgData name="Valerio Pellegrini" userId="7532073c76d86c59" providerId="LiveId" clId="{1FA78ACE-DEEC-4C28-AF08-D127384B1958}" dt="2020-10-27T14:37:24.076" v="2012" actId="207"/>
          <ac:spMkLst>
            <pc:docMk/>
            <pc:sldMk cId="135553389" sldId="271"/>
            <ac:spMk id="28" creationId="{32933997-CA3F-43C3-8764-85CC3CE0D621}"/>
          </ac:spMkLst>
        </pc:spChg>
        <pc:spChg chg="add mod">
          <ac:chgData name="Valerio Pellegrini" userId="7532073c76d86c59" providerId="LiveId" clId="{1FA78ACE-DEEC-4C28-AF08-D127384B1958}" dt="2020-10-27T14:38:03.774" v="2016" actId="1076"/>
          <ac:spMkLst>
            <pc:docMk/>
            <pc:sldMk cId="135553389" sldId="271"/>
            <ac:spMk id="30" creationId="{3DD6CF3C-5687-4A99-BCB7-BB3DC48C8800}"/>
          </ac:spMkLst>
        </pc:spChg>
        <pc:spChg chg="add mod">
          <ac:chgData name="Valerio Pellegrini" userId="7532073c76d86c59" providerId="LiveId" clId="{1FA78ACE-DEEC-4C28-AF08-D127384B1958}" dt="2020-10-27T14:38:53.361" v="2020" actId="1076"/>
          <ac:spMkLst>
            <pc:docMk/>
            <pc:sldMk cId="135553389" sldId="271"/>
            <ac:spMk id="32" creationId="{CF0E7250-6EC0-409B-AAE5-9D9F01E549C9}"/>
          </ac:spMkLst>
        </pc:spChg>
        <pc:spChg chg="add mod">
          <ac:chgData name="Valerio Pellegrini" userId="7532073c76d86c59" providerId="LiveId" clId="{1FA78ACE-DEEC-4C28-AF08-D127384B1958}" dt="2020-10-27T14:39:44.090" v="2024" actId="1076"/>
          <ac:spMkLst>
            <pc:docMk/>
            <pc:sldMk cId="135553389" sldId="271"/>
            <ac:spMk id="34" creationId="{CB03DA31-BE91-46BD-A31A-18B9274B932A}"/>
          </ac:spMkLst>
        </pc:spChg>
        <pc:spChg chg="add mod">
          <ac:chgData name="Valerio Pellegrini" userId="7532073c76d86c59" providerId="LiveId" clId="{1FA78ACE-DEEC-4C28-AF08-D127384B1958}" dt="2020-10-27T14:40:06.657" v="2026" actId="1076"/>
          <ac:spMkLst>
            <pc:docMk/>
            <pc:sldMk cId="135553389" sldId="271"/>
            <ac:spMk id="36" creationId="{2EC90734-272C-4370-BDC7-BFD44D0D6E14}"/>
          </ac:spMkLst>
        </pc:spChg>
        <pc:spChg chg="add mod">
          <ac:chgData name="Valerio Pellegrini" userId="7532073c76d86c59" providerId="LiveId" clId="{1FA78ACE-DEEC-4C28-AF08-D127384B1958}" dt="2020-10-27T14:40:27.128" v="2028" actId="1076"/>
          <ac:spMkLst>
            <pc:docMk/>
            <pc:sldMk cId="135553389" sldId="271"/>
            <ac:spMk id="38" creationId="{E754480E-B787-4A39-8266-5F5D0D12BFEB}"/>
          </ac:spMkLst>
        </pc:spChg>
        <pc:spChg chg="add mod">
          <ac:chgData name="Valerio Pellegrini" userId="7532073c76d86c59" providerId="LiveId" clId="{1FA78ACE-DEEC-4C28-AF08-D127384B1958}" dt="2020-10-27T14:41:00.331" v="2030" actId="1076"/>
          <ac:spMkLst>
            <pc:docMk/>
            <pc:sldMk cId="135553389" sldId="271"/>
            <ac:spMk id="40" creationId="{6F8E8248-E93F-4A31-951C-C4140F0599AC}"/>
          </ac:spMkLst>
        </pc:spChg>
        <pc:spChg chg="add mod">
          <ac:chgData name="Valerio Pellegrini" userId="7532073c76d86c59" providerId="LiveId" clId="{1FA78ACE-DEEC-4C28-AF08-D127384B1958}" dt="2020-10-27T14:41:11.079" v="2032" actId="1076"/>
          <ac:spMkLst>
            <pc:docMk/>
            <pc:sldMk cId="135553389" sldId="271"/>
            <ac:spMk id="42" creationId="{BD724A0F-741C-42A9-A3F7-A1DE0129BB3C}"/>
          </ac:spMkLst>
        </pc:spChg>
        <pc:picChg chg="del">
          <ac:chgData name="Valerio Pellegrini" userId="7532073c76d86c59" providerId="LiveId" clId="{1FA78ACE-DEEC-4C28-AF08-D127384B1958}" dt="2020-10-27T13:58:04.447" v="1852" actId="21"/>
          <ac:picMkLst>
            <pc:docMk/>
            <pc:sldMk cId="135553389" sldId="271"/>
            <ac:picMk id="5" creationId="{3525F4AE-F43F-4B8D-9668-2BB01F85A1A6}"/>
          </ac:picMkLst>
        </pc:picChg>
        <pc:picChg chg="add mod">
          <ac:chgData name="Valerio Pellegrini" userId="7532073c76d86c59" providerId="LiveId" clId="{1FA78ACE-DEEC-4C28-AF08-D127384B1958}" dt="2020-10-27T14:34:44.043" v="2006" actId="1076"/>
          <ac:picMkLst>
            <pc:docMk/>
            <pc:sldMk cId="135553389" sldId="271"/>
            <ac:picMk id="6" creationId="{EF5FD757-1D63-484E-878D-41A762E3FBA1}"/>
          </ac:picMkLst>
        </pc:picChg>
        <pc:picChg chg="del">
          <ac:chgData name="Valerio Pellegrini" userId="7532073c76d86c59" providerId="LiveId" clId="{1FA78ACE-DEEC-4C28-AF08-D127384B1958}" dt="2020-10-27T13:57:56.433" v="1850" actId="21"/>
          <ac:picMkLst>
            <pc:docMk/>
            <pc:sldMk cId="135553389" sldId="271"/>
            <ac:picMk id="9" creationId="{ACC51807-EABE-45E4-BDE6-A9F1618DD3AA}"/>
          </ac:picMkLst>
        </pc:picChg>
        <pc:picChg chg="del">
          <ac:chgData name="Valerio Pellegrini" userId="7532073c76d86c59" providerId="LiveId" clId="{1FA78ACE-DEEC-4C28-AF08-D127384B1958}" dt="2020-10-27T13:57:41.554" v="1848" actId="478"/>
          <ac:picMkLst>
            <pc:docMk/>
            <pc:sldMk cId="135553389" sldId="271"/>
            <ac:picMk id="19" creationId="{5B720EA2-4713-4B01-BE8C-B7724DD251CE}"/>
          </ac:picMkLst>
        </pc:picChg>
        <pc:picChg chg="add mod">
          <ac:chgData name="Valerio Pellegrini" userId="7532073c76d86c59" providerId="LiveId" clId="{1FA78ACE-DEEC-4C28-AF08-D127384B1958}" dt="2020-10-27T14:39:34.736" v="2023" actId="1076"/>
          <ac:picMkLst>
            <pc:docMk/>
            <pc:sldMk cId="135553389" sldId="271"/>
            <ac:picMk id="27" creationId="{604AB05E-99DC-4157-87D6-4F9BF248BEC5}"/>
          </ac:picMkLst>
        </pc:picChg>
        <pc:cxnChg chg="add mod">
          <ac:chgData name="Valerio Pellegrini" userId="7532073c76d86c59" providerId="LiveId" clId="{1FA78ACE-DEEC-4C28-AF08-D127384B1958}" dt="2020-10-27T14:34:44.043" v="2006" actId="1076"/>
          <ac:cxnSpMkLst>
            <pc:docMk/>
            <pc:sldMk cId="135553389" sldId="271"/>
            <ac:cxnSpMk id="23" creationId="{BBC059D6-2FFD-4287-A647-F289E78717A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08:08.509" v="2564" actId="208"/>
        <pc:sldMkLst>
          <pc:docMk/>
          <pc:sldMk cId="1423447431" sldId="272"/>
        </pc:sldMkLst>
        <pc:spChg chg="mod">
          <ac:chgData name="Valerio Pellegrini" userId="7532073c76d86c59" providerId="LiveId" clId="{1FA78ACE-DEEC-4C28-AF08-D127384B1958}" dt="2020-10-27T14:55:32.901" v="2106" actId="1076"/>
          <ac:spMkLst>
            <pc:docMk/>
            <pc:sldMk cId="1423447431" sldId="272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5:00:28.241" v="2172" actId="20577"/>
          <ac:spMkLst>
            <pc:docMk/>
            <pc:sldMk cId="1423447431" sldId="272"/>
            <ac:spMk id="4" creationId="{4F6729B4-A100-4D5E-90F8-1CBB30F452C3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8" creationId="{67F9BF9B-4BBB-4E12-B327-C3E1B36CD390}"/>
          </ac:spMkLst>
        </pc:spChg>
        <pc:spChg chg="add mod">
          <ac:chgData name="Valerio Pellegrini" userId="7532073c76d86c59" providerId="LiveId" clId="{1FA78ACE-DEEC-4C28-AF08-D127384B1958}" dt="2020-10-27T15:15:24.357" v="2201" actId="1076"/>
          <ac:spMkLst>
            <pc:docMk/>
            <pc:sldMk cId="1423447431" sldId="272"/>
            <ac:spMk id="11" creationId="{73DAB19B-5DFF-4477-8832-CB65C5A5AC18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12" creationId="{9409363A-5F07-4252-8498-0A6D9E2A4E63}"/>
          </ac:spMkLst>
        </pc:spChg>
        <pc:spChg chg="add mod">
          <ac:chgData name="Valerio Pellegrini" userId="7532073c76d86c59" providerId="LiveId" clId="{1FA78ACE-DEEC-4C28-AF08-D127384B1958}" dt="2020-10-27T15:15:29.990" v="2202" actId="1076"/>
          <ac:spMkLst>
            <pc:docMk/>
            <pc:sldMk cId="1423447431" sldId="272"/>
            <ac:spMk id="13" creationId="{1B421FD3-456F-4147-BFF0-15F10AF574BB}"/>
          </ac:spMkLst>
        </pc:spChg>
        <pc:spChg chg="del">
          <ac:chgData name="Valerio Pellegrini" userId="7532073c76d86c59" providerId="LiveId" clId="{1FA78ACE-DEEC-4C28-AF08-D127384B1958}" dt="2020-10-27T14:49:35.860" v="2045" actId="478"/>
          <ac:spMkLst>
            <pc:docMk/>
            <pc:sldMk cId="1423447431" sldId="272"/>
            <ac:spMk id="18" creationId="{C8990CB3-EB97-49DA-915B-0F2814E293DE}"/>
          </ac:spMkLst>
        </pc:spChg>
        <pc:spChg chg="add mod">
          <ac:chgData name="Valerio Pellegrini" userId="7532073c76d86c59" providerId="LiveId" clId="{1FA78ACE-DEEC-4C28-AF08-D127384B1958}" dt="2020-10-27T15:15:59.071" v="2206" actId="207"/>
          <ac:spMkLst>
            <pc:docMk/>
            <pc:sldMk cId="1423447431" sldId="272"/>
            <ac:spMk id="20" creationId="{CC4C0768-569A-4928-8C6A-164F7D9C5EBD}"/>
          </ac:spMkLst>
        </pc:spChg>
        <pc:spChg chg="add mod">
          <ac:chgData name="Valerio Pellegrini" userId="7532073c76d86c59" providerId="LiveId" clId="{1FA78ACE-DEEC-4C28-AF08-D127384B1958}" dt="2020-10-27T15:16:21.136" v="2210" actId="207"/>
          <ac:spMkLst>
            <pc:docMk/>
            <pc:sldMk cId="1423447431" sldId="272"/>
            <ac:spMk id="21" creationId="{25F06369-043C-4A23-8367-675EE51FA4B3}"/>
          </ac:spMkLst>
        </pc:spChg>
        <pc:spChg chg="add mod">
          <ac:chgData name="Valerio Pellegrini" userId="7532073c76d86c59" providerId="LiveId" clId="{1FA78ACE-DEEC-4C28-AF08-D127384B1958}" dt="2020-10-27T15:17:02.975" v="2213" actId="207"/>
          <ac:spMkLst>
            <pc:docMk/>
            <pc:sldMk cId="1423447431" sldId="272"/>
            <ac:spMk id="22" creationId="{0F539A55-DA64-4908-A7EF-45F34CAD808B}"/>
          </ac:spMkLst>
        </pc:spChg>
        <pc:spChg chg="del">
          <ac:chgData name="Valerio Pellegrini" userId="7532073c76d86c59" providerId="LiveId" clId="{1FA78ACE-DEEC-4C28-AF08-D127384B1958}" dt="2020-10-27T14:49:41.272" v="2046" actId="478"/>
          <ac:spMkLst>
            <pc:docMk/>
            <pc:sldMk cId="1423447431" sldId="272"/>
            <ac:spMk id="24" creationId="{4812EA76-5F04-4DCE-B2BB-291C6A00C776}"/>
          </ac:spMkLst>
        </pc:spChg>
        <pc:spChg chg="add mod">
          <ac:chgData name="Valerio Pellegrini" userId="7532073c76d86c59" providerId="LiveId" clId="{1FA78ACE-DEEC-4C28-AF08-D127384B1958}" dt="2020-10-27T15:17:39.721" v="2219" actId="14100"/>
          <ac:spMkLst>
            <pc:docMk/>
            <pc:sldMk cId="1423447431" sldId="272"/>
            <ac:spMk id="25" creationId="{DAA0A788-E5A1-4A88-9FB5-21C2A10C39CB}"/>
          </ac:spMkLst>
        </pc:spChg>
        <pc:spChg chg="add mod">
          <ac:chgData name="Valerio Pellegrini" userId="7532073c76d86c59" providerId="LiveId" clId="{1FA78ACE-DEEC-4C28-AF08-D127384B1958}" dt="2020-10-27T15:18:49.392" v="2223" actId="207"/>
          <ac:spMkLst>
            <pc:docMk/>
            <pc:sldMk cId="1423447431" sldId="272"/>
            <ac:spMk id="26" creationId="{DA77882A-7CEE-4382-BBF2-19938AD1785F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28" creationId="{32933997-CA3F-43C3-8764-85CC3CE0D621}"/>
          </ac:spMkLst>
        </pc:spChg>
        <pc:spChg chg="add mod">
          <ac:chgData name="Valerio Pellegrini" userId="7532073c76d86c59" providerId="LiveId" clId="{1FA78ACE-DEEC-4C28-AF08-D127384B1958}" dt="2020-10-27T15:19:05.632" v="2227" actId="207"/>
          <ac:spMkLst>
            <pc:docMk/>
            <pc:sldMk cId="1423447431" sldId="272"/>
            <ac:spMk id="29" creationId="{90F4D485-2246-4B28-8EAD-0827FAFD18E8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0" creationId="{3DD6CF3C-5687-4A99-BCB7-BB3DC48C8800}"/>
          </ac:spMkLst>
        </pc:spChg>
        <pc:spChg chg="add mod">
          <ac:chgData name="Valerio Pellegrini" userId="7532073c76d86c59" providerId="LiveId" clId="{1FA78ACE-DEEC-4C28-AF08-D127384B1958}" dt="2020-10-27T15:20:11.199" v="2234" actId="14100"/>
          <ac:spMkLst>
            <pc:docMk/>
            <pc:sldMk cId="1423447431" sldId="272"/>
            <ac:spMk id="31" creationId="{A6464E9A-FF34-4872-ABAC-FD8C9E7E5278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2" creationId="{CF0E7250-6EC0-409B-AAE5-9D9F01E549C9}"/>
          </ac:spMkLst>
        </pc:spChg>
        <pc:spChg chg="add mod">
          <ac:chgData name="Valerio Pellegrini" userId="7532073c76d86c59" providerId="LiveId" clId="{1FA78ACE-DEEC-4C28-AF08-D127384B1958}" dt="2020-10-27T15:23:04.053" v="2237" actId="207"/>
          <ac:spMkLst>
            <pc:docMk/>
            <pc:sldMk cId="1423447431" sldId="272"/>
            <ac:spMk id="33" creationId="{50497E71-F7D1-476D-8876-D40F61DEBF6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4" creationId="{CB03DA31-BE91-46BD-A31A-18B9274B932A}"/>
          </ac:spMkLst>
        </pc:spChg>
        <pc:spChg chg="add mod">
          <ac:chgData name="Valerio Pellegrini" userId="7532073c76d86c59" providerId="LiveId" clId="{1FA78ACE-DEEC-4C28-AF08-D127384B1958}" dt="2020-10-27T15:28:15.487" v="2254" actId="14100"/>
          <ac:spMkLst>
            <pc:docMk/>
            <pc:sldMk cId="1423447431" sldId="272"/>
            <ac:spMk id="35" creationId="{2FF8D9E7-2853-457F-9FB7-329395F3D3AA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6" creationId="{2EC90734-272C-4370-BDC7-BFD44D0D6E14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38" creationId="{E754480E-B787-4A39-8266-5F5D0D12BFE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40" creationId="{6F8E8248-E93F-4A31-951C-C4140F0599AC}"/>
          </ac:spMkLst>
        </pc:spChg>
        <pc:spChg chg="add mod">
          <ac:chgData name="Valerio Pellegrini" userId="7532073c76d86c59" providerId="LiveId" clId="{1FA78ACE-DEEC-4C28-AF08-D127384B1958}" dt="2020-10-27T16:08:08.509" v="2564" actId="208"/>
          <ac:spMkLst>
            <pc:docMk/>
            <pc:sldMk cId="1423447431" sldId="272"/>
            <ac:spMk id="41" creationId="{2E8ABB72-CD49-41C4-BFE1-8AAE476ABD2B}"/>
          </ac:spMkLst>
        </pc:spChg>
        <pc:spChg chg="del">
          <ac:chgData name="Valerio Pellegrini" userId="7532073c76d86c59" providerId="LiveId" clId="{1FA78ACE-DEEC-4C28-AF08-D127384B1958}" dt="2020-10-27T14:49:31.138" v="2044" actId="478"/>
          <ac:spMkLst>
            <pc:docMk/>
            <pc:sldMk cId="1423447431" sldId="272"/>
            <ac:spMk id="42" creationId="{BD724A0F-741C-42A9-A3F7-A1DE0129BB3C}"/>
          </ac:spMkLst>
        </pc:spChg>
        <pc:picChg chg="del">
          <ac:chgData name="Valerio Pellegrini" userId="7532073c76d86c59" providerId="LiveId" clId="{1FA78ACE-DEEC-4C28-AF08-D127384B1958}" dt="2020-10-27T14:49:41.272" v="2046" actId="478"/>
          <ac:picMkLst>
            <pc:docMk/>
            <pc:sldMk cId="1423447431" sldId="272"/>
            <ac:picMk id="6" creationId="{EF5FD757-1D63-484E-878D-41A762E3FBA1}"/>
          </ac:picMkLst>
        </pc:picChg>
        <pc:picChg chg="add del mod">
          <ac:chgData name="Valerio Pellegrini" userId="7532073c76d86c59" providerId="LiveId" clId="{1FA78ACE-DEEC-4C28-AF08-D127384B1958}" dt="2020-10-27T14:57:51.206" v="2160" actId="21"/>
          <ac:picMkLst>
            <pc:docMk/>
            <pc:sldMk cId="1423447431" sldId="272"/>
            <ac:picMk id="7" creationId="{96FDA768-E695-4B26-8BF2-DC57E46D0932}"/>
          </ac:picMkLst>
        </pc:picChg>
        <pc:picChg chg="add mod">
          <ac:chgData name="Valerio Pellegrini" userId="7532073c76d86c59" providerId="LiveId" clId="{1FA78ACE-DEEC-4C28-AF08-D127384B1958}" dt="2020-10-27T15:15:05.180" v="2200" actId="14100"/>
          <ac:picMkLst>
            <pc:docMk/>
            <pc:sldMk cId="1423447431" sldId="272"/>
            <ac:picMk id="10" creationId="{48A3607B-1B7F-4B9D-B9FD-DB6382FE463E}"/>
          </ac:picMkLst>
        </pc:picChg>
        <pc:picChg chg="add mod">
          <ac:chgData name="Valerio Pellegrini" userId="7532073c76d86c59" providerId="LiveId" clId="{1FA78ACE-DEEC-4C28-AF08-D127384B1958}" dt="2020-10-27T15:28:27.446" v="2257" actId="1076"/>
          <ac:picMkLst>
            <pc:docMk/>
            <pc:sldMk cId="1423447431" sldId="272"/>
            <ac:picMk id="15" creationId="{4ECBD30C-E6FC-4064-86BD-4DF5815A2F9F}"/>
          </ac:picMkLst>
        </pc:picChg>
        <pc:picChg chg="add mod">
          <ac:chgData name="Valerio Pellegrini" userId="7532073c76d86c59" providerId="LiveId" clId="{1FA78ACE-DEEC-4C28-AF08-D127384B1958}" dt="2020-10-27T15:14:55.556" v="2198" actId="1076"/>
          <ac:picMkLst>
            <pc:docMk/>
            <pc:sldMk cId="1423447431" sldId="272"/>
            <ac:picMk id="17" creationId="{404D797B-B43A-4143-8B24-FB33A36972ED}"/>
          </ac:picMkLst>
        </pc:picChg>
        <pc:picChg chg="del">
          <ac:chgData name="Valerio Pellegrini" userId="7532073c76d86c59" providerId="LiveId" clId="{1FA78ACE-DEEC-4C28-AF08-D127384B1958}" dt="2020-10-27T14:49:24.681" v="2043" actId="478"/>
          <ac:picMkLst>
            <pc:docMk/>
            <pc:sldMk cId="1423447431" sldId="272"/>
            <ac:picMk id="27" creationId="{604AB05E-99DC-4157-87D6-4F9BF248BEC5}"/>
          </ac:picMkLst>
        </pc:picChg>
        <pc:cxnChg chg="del mod">
          <ac:chgData name="Valerio Pellegrini" userId="7532073c76d86c59" providerId="LiveId" clId="{1FA78ACE-DEEC-4C28-AF08-D127384B1958}" dt="2020-10-27T14:49:35.860" v="2045" actId="478"/>
          <ac:cxnSpMkLst>
            <pc:docMk/>
            <pc:sldMk cId="1423447431" sldId="272"/>
            <ac:cxnSpMk id="23" creationId="{BBC059D6-2FFD-4287-A647-F289E78717A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12:25.302" v="2579" actId="1076"/>
        <pc:sldMkLst>
          <pc:docMk/>
          <pc:sldMk cId="3708928264" sldId="273"/>
        </pc:sldMkLst>
        <pc:spChg chg="mod">
          <ac:chgData name="Valerio Pellegrini" userId="7532073c76d86c59" providerId="LiveId" clId="{1FA78ACE-DEEC-4C28-AF08-D127384B1958}" dt="2020-10-27T15:47:47.306" v="2423" actId="20577"/>
          <ac:spMkLst>
            <pc:docMk/>
            <pc:sldMk cId="3708928264" sldId="273"/>
            <ac:spMk id="3" creationId="{8977F4EB-41E8-4391-B39A-10B4D027370E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4" creationId="{4F6729B4-A100-4D5E-90F8-1CBB30F452C3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11" creationId="{73DAB19B-5DFF-4477-8832-CB65C5A5AC18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13" creationId="{1B421FD3-456F-4147-BFF0-15F10AF574BB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0" creationId="{CC4C0768-569A-4928-8C6A-164F7D9C5EBD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1" creationId="{25F06369-043C-4A23-8367-675EE51FA4B3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2" creationId="{0F539A55-DA64-4908-A7EF-45F34CAD808B}"/>
          </ac:spMkLst>
        </pc:spChg>
        <pc:spChg chg="add mod">
          <ac:chgData name="Valerio Pellegrini" userId="7532073c76d86c59" providerId="LiveId" clId="{1FA78ACE-DEEC-4C28-AF08-D127384B1958}" dt="2020-10-27T16:12:10.034" v="2577" actId="1076"/>
          <ac:spMkLst>
            <pc:docMk/>
            <pc:sldMk cId="3708928264" sldId="273"/>
            <ac:spMk id="23" creationId="{2E0E7271-432D-4917-9923-062B709EDA7F}"/>
          </ac:spMkLst>
        </pc:spChg>
        <pc:spChg chg="add mod">
          <ac:chgData name="Valerio Pellegrini" userId="7532073c76d86c59" providerId="LiveId" clId="{1FA78ACE-DEEC-4C28-AF08-D127384B1958}" dt="2020-10-27T16:12:15.072" v="2578" actId="1076"/>
          <ac:spMkLst>
            <pc:docMk/>
            <pc:sldMk cId="3708928264" sldId="273"/>
            <ac:spMk id="24" creationId="{BE3A005A-8363-465C-963A-778A82261832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5" creationId="{DAA0A788-E5A1-4A88-9FB5-21C2A10C39CB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6" creationId="{DA77882A-7CEE-4382-BBF2-19938AD1785F}"/>
          </ac:spMkLst>
        </pc:spChg>
        <pc:spChg chg="add mod">
          <ac:chgData name="Valerio Pellegrini" userId="7532073c76d86c59" providerId="LiveId" clId="{1FA78ACE-DEEC-4C28-AF08-D127384B1958}" dt="2020-10-27T16:12:25.302" v="2579" actId="1076"/>
          <ac:spMkLst>
            <pc:docMk/>
            <pc:sldMk cId="3708928264" sldId="273"/>
            <ac:spMk id="27" creationId="{D75445BB-7282-4915-B80F-F9F9C2564588}"/>
          </ac:spMkLst>
        </pc:spChg>
        <pc:spChg chg="add mod">
          <ac:chgData name="Valerio Pellegrini" userId="7532073c76d86c59" providerId="LiveId" clId="{1FA78ACE-DEEC-4C28-AF08-D127384B1958}" dt="2020-10-27T15:53:43.632" v="2461" actId="14100"/>
          <ac:spMkLst>
            <pc:docMk/>
            <pc:sldMk cId="3708928264" sldId="273"/>
            <ac:spMk id="28" creationId="{D6719CFF-BAC2-43CF-B247-CEA4560A1279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29" creationId="{90F4D485-2246-4B28-8EAD-0827FAFD18E8}"/>
          </ac:spMkLst>
        </pc:spChg>
        <pc:spChg chg="add mod">
          <ac:chgData name="Valerio Pellegrini" userId="7532073c76d86c59" providerId="LiveId" clId="{1FA78ACE-DEEC-4C28-AF08-D127384B1958}" dt="2020-10-27T15:54:10.307" v="2465" actId="1076"/>
          <ac:spMkLst>
            <pc:docMk/>
            <pc:sldMk cId="3708928264" sldId="273"/>
            <ac:spMk id="30" creationId="{25B56B8D-5895-441E-8BC5-91568E889562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31" creationId="{A6464E9A-FF34-4872-ABAC-FD8C9E7E5278}"/>
          </ac:spMkLst>
        </pc:spChg>
        <pc:spChg chg="add mod">
          <ac:chgData name="Valerio Pellegrini" userId="7532073c76d86c59" providerId="LiveId" clId="{1FA78ACE-DEEC-4C28-AF08-D127384B1958}" dt="2020-10-27T15:54:44.205" v="2470" actId="1076"/>
          <ac:spMkLst>
            <pc:docMk/>
            <pc:sldMk cId="3708928264" sldId="273"/>
            <ac:spMk id="32" creationId="{34115928-32CC-45F5-92FB-13178C2E7655}"/>
          </ac:spMkLst>
        </pc:spChg>
        <pc:spChg chg="del">
          <ac:chgData name="Valerio Pellegrini" userId="7532073c76d86c59" providerId="LiveId" clId="{1FA78ACE-DEEC-4C28-AF08-D127384B1958}" dt="2020-10-27T15:29:54.623" v="2264" actId="478"/>
          <ac:spMkLst>
            <pc:docMk/>
            <pc:sldMk cId="3708928264" sldId="273"/>
            <ac:spMk id="33" creationId="{50497E71-F7D1-476D-8876-D40F61DEBF6B}"/>
          </ac:spMkLst>
        </pc:spChg>
        <pc:spChg chg="add mod">
          <ac:chgData name="Valerio Pellegrini" userId="7532073c76d86c59" providerId="LiveId" clId="{1FA78ACE-DEEC-4C28-AF08-D127384B1958}" dt="2020-10-27T15:56:01.937" v="2478" actId="207"/>
          <ac:spMkLst>
            <pc:docMk/>
            <pc:sldMk cId="3708928264" sldId="273"/>
            <ac:spMk id="34" creationId="{2DC7CAAC-EF0C-4853-9CA9-BA4209EC2606}"/>
          </ac:spMkLst>
        </pc:spChg>
        <pc:spChg chg="add mod">
          <ac:chgData name="Valerio Pellegrini" userId="7532073c76d86c59" providerId="LiveId" clId="{1FA78ACE-DEEC-4C28-AF08-D127384B1958}" dt="2020-10-27T15:56:28.093" v="2485" actId="14100"/>
          <ac:spMkLst>
            <pc:docMk/>
            <pc:sldMk cId="3708928264" sldId="273"/>
            <ac:spMk id="35" creationId="{CA91189E-B431-4C0F-A047-BE3675F476E3}"/>
          </ac:spMkLst>
        </pc:spChg>
        <pc:spChg chg="add mod">
          <ac:chgData name="Valerio Pellegrini" userId="7532073c76d86c59" providerId="LiveId" clId="{1FA78ACE-DEEC-4C28-AF08-D127384B1958}" dt="2020-10-27T15:56:49.656" v="2490" actId="1076"/>
          <ac:spMkLst>
            <pc:docMk/>
            <pc:sldMk cId="3708928264" sldId="273"/>
            <ac:spMk id="37" creationId="{D450E385-25A8-41B3-9CC2-F377D784A0F0}"/>
          </ac:spMkLst>
        </pc:spChg>
        <pc:spChg chg="add mod">
          <ac:chgData name="Valerio Pellegrini" userId="7532073c76d86c59" providerId="LiveId" clId="{1FA78ACE-DEEC-4C28-AF08-D127384B1958}" dt="2020-10-27T15:59:37.743" v="2501" actId="208"/>
          <ac:spMkLst>
            <pc:docMk/>
            <pc:sldMk cId="3708928264" sldId="273"/>
            <ac:spMk id="38" creationId="{30AEE971-7299-4495-B370-EFFC5CB691DE}"/>
          </ac:spMkLst>
        </pc:spChg>
        <pc:spChg chg="add mod">
          <ac:chgData name="Valerio Pellegrini" userId="7532073c76d86c59" providerId="LiveId" clId="{1FA78ACE-DEEC-4C28-AF08-D127384B1958}" dt="2020-10-27T15:59:42.744" v="2502" actId="208"/>
          <ac:spMkLst>
            <pc:docMk/>
            <pc:sldMk cId="3708928264" sldId="273"/>
            <ac:spMk id="40" creationId="{49EC4DF0-8D17-4669-A642-1831E44143D3}"/>
          </ac:spMkLst>
        </pc:spChg>
        <pc:spChg chg="add mod">
          <ac:chgData name="Valerio Pellegrini" userId="7532073c76d86c59" providerId="LiveId" clId="{1FA78ACE-DEEC-4C28-AF08-D127384B1958}" dt="2020-10-27T16:01:20.226" v="2556" actId="14100"/>
          <ac:spMkLst>
            <pc:docMk/>
            <pc:sldMk cId="3708928264" sldId="273"/>
            <ac:spMk id="41" creationId="{52FB30F6-86E5-4448-BFF8-79D3976A6B41}"/>
          </ac:spMkLst>
        </pc:spChg>
        <pc:picChg chg="add del mod">
          <ac:chgData name="Valerio Pellegrini" userId="7532073c76d86c59" providerId="LiveId" clId="{1FA78ACE-DEEC-4C28-AF08-D127384B1958}" dt="2020-10-27T15:46:09.018" v="2416" actId="21"/>
          <ac:picMkLst>
            <pc:docMk/>
            <pc:sldMk cId="3708928264" sldId="273"/>
            <ac:picMk id="6" creationId="{27B5BE8D-04B9-4865-BBA0-22A085009F16}"/>
          </ac:picMkLst>
        </pc:picChg>
        <pc:picChg chg="add mod">
          <ac:chgData name="Valerio Pellegrini" userId="7532073c76d86c59" providerId="LiveId" clId="{1FA78ACE-DEEC-4C28-AF08-D127384B1958}" dt="2020-10-27T16:11:48.925" v="2574" actId="1076"/>
          <ac:picMkLst>
            <pc:docMk/>
            <pc:sldMk cId="3708928264" sldId="273"/>
            <ac:picMk id="8" creationId="{66814154-559A-4A1B-9F3E-2F056F76B765}"/>
          </ac:picMkLst>
        </pc:picChg>
        <pc:picChg chg="del">
          <ac:chgData name="Valerio Pellegrini" userId="7532073c76d86c59" providerId="LiveId" clId="{1FA78ACE-DEEC-4C28-AF08-D127384B1958}" dt="2020-10-27T15:29:47.880" v="2263" actId="478"/>
          <ac:picMkLst>
            <pc:docMk/>
            <pc:sldMk cId="3708928264" sldId="273"/>
            <ac:picMk id="10" creationId="{48A3607B-1B7F-4B9D-B9FD-DB6382FE463E}"/>
          </ac:picMkLst>
        </pc:picChg>
        <pc:picChg chg="add mod">
          <ac:chgData name="Valerio Pellegrini" userId="7532073c76d86c59" providerId="LiveId" clId="{1FA78ACE-DEEC-4C28-AF08-D127384B1958}" dt="2020-10-27T15:51:28.329" v="2446" actId="1076"/>
          <ac:picMkLst>
            <pc:docMk/>
            <pc:sldMk cId="3708928264" sldId="273"/>
            <ac:picMk id="12" creationId="{0EA05903-CFAC-4A09-B7BB-014CD9A88256}"/>
          </ac:picMkLst>
        </pc:picChg>
        <pc:picChg chg="del">
          <ac:chgData name="Valerio Pellegrini" userId="7532073c76d86c59" providerId="LiveId" clId="{1FA78ACE-DEEC-4C28-AF08-D127384B1958}" dt="2020-10-27T15:29:46.280" v="2262" actId="478"/>
          <ac:picMkLst>
            <pc:docMk/>
            <pc:sldMk cId="3708928264" sldId="273"/>
            <ac:picMk id="15" creationId="{4ECBD30C-E6FC-4064-86BD-4DF5815A2F9F}"/>
          </ac:picMkLst>
        </pc:picChg>
        <pc:picChg chg="add mod">
          <ac:chgData name="Valerio Pellegrini" userId="7532073c76d86c59" providerId="LiveId" clId="{1FA78ACE-DEEC-4C28-AF08-D127384B1958}" dt="2020-10-27T15:49:22.503" v="2435" actId="14100"/>
          <ac:picMkLst>
            <pc:docMk/>
            <pc:sldMk cId="3708928264" sldId="273"/>
            <ac:picMk id="16" creationId="{FC61DA98-A5FB-4D14-ACB5-90EC72FAEA8B}"/>
          </ac:picMkLst>
        </pc:picChg>
        <pc:picChg chg="del">
          <ac:chgData name="Valerio Pellegrini" userId="7532073c76d86c59" providerId="LiveId" clId="{1FA78ACE-DEEC-4C28-AF08-D127384B1958}" dt="2020-10-27T15:29:44.434" v="2261" actId="478"/>
          <ac:picMkLst>
            <pc:docMk/>
            <pc:sldMk cId="3708928264" sldId="273"/>
            <ac:picMk id="17" creationId="{404D797B-B43A-4143-8B24-FB33A36972ED}"/>
          </ac:picMkLst>
        </pc:picChg>
        <pc:picChg chg="add mod">
          <ac:chgData name="Valerio Pellegrini" userId="7532073c76d86c59" providerId="LiveId" clId="{1FA78ACE-DEEC-4C28-AF08-D127384B1958}" dt="2020-10-27T15:50:52.181" v="2445" actId="14100"/>
          <ac:picMkLst>
            <pc:docMk/>
            <pc:sldMk cId="3708928264" sldId="273"/>
            <ac:picMk id="19" creationId="{5F419DCF-FBB8-4E4E-9081-16197441B0C6}"/>
          </ac:picMkLst>
        </pc:picChg>
        <pc:cxnChg chg="add mod">
          <ac:chgData name="Valerio Pellegrini" userId="7532073c76d86c59" providerId="LiveId" clId="{1FA78ACE-DEEC-4C28-AF08-D127384B1958}" dt="2020-10-27T16:01:27.510" v="2557" actId="14100"/>
          <ac:cxnSpMkLst>
            <pc:docMk/>
            <pc:sldMk cId="3708928264" sldId="273"/>
            <ac:cxnSpMk id="43" creationId="{83E1A5F3-BB6C-47D3-AC17-6DF7F5C77C97}"/>
          </ac:cxnSpMkLst>
        </pc:cxnChg>
        <pc:cxnChg chg="add mod">
          <ac:chgData name="Valerio Pellegrini" userId="7532073c76d86c59" providerId="LiveId" clId="{1FA78ACE-DEEC-4C28-AF08-D127384B1958}" dt="2020-10-27T16:06:26.849" v="2561" actId="14100"/>
          <ac:cxnSpMkLst>
            <pc:docMk/>
            <pc:sldMk cId="3708928264" sldId="273"/>
            <ac:cxnSpMk id="44" creationId="{38E411F7-44E8-455F-A490-03436D59CF3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6:28:31.494" v="3083"/>
        <pc:sldMkLst>
          <pc:docMk/>
          <pc:sldMk cId="2662534176" sldId="274"/>
        </pc:sldMkLst>
        <pc:spChg chg="mod">
          <ac:chgData name="Valerio Pellegrini" userId="7532073c76d86c59" providerId="LiveId" clId="{1FA78ACE-DEEC-4C28-AF08-D127384B1958}" dt="2020-10-27T16:20:46.168" v="2830" actId="14100"/>
          <ac:spMkLst>
            <pc:docMk/>
            <pc:sldMk cId="2662534176" sldId="274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6:21:29.900" v="2834" actId="207"/>
          <ac:spMkLst>
            <pc:docMk/>
            <pc:sldMk cId="2662534176" sldId="274"/>
            <ac:spMk id="6" creationId="{F8000FF3-FE80-43C1-AAD2-2242177E2CC6}"/>
          </ac:spMkLst>
        </pc:spChg>
        <pc:spChg chg="add del">
          <ac:chgData name="Valerio Pellegrini" userId="7532073c76d86c59" providerId="LiveId" clId="{1FA78ACE-DEEC-4C28-AF08-D127384B1958}" dt="2020-10-27T16:22:13.371" v="2836" actId="11529"/>
          <ac:spMkLst>
            <pc:docMk/>
            <pc:sldMk cId="2662534176" sldId="274"/>
            <ac:spMk id="7" creationId="{E38C3894-71B7-4042-AE89-FB9DB7FB221B}"/>
          </ac:spMkLst>
        </pc:spChg>
        <pc:spChg chg="add mod">
          <ac:chgData name="Valerio Pellegrini" userId="7532073c76d86c59" providerId="LiveId" clId="{1FA78ACE-DEEC-4C28-AF08-D127384B1958}" dt="2020-10-27T16:22:25.348" v="2839" actId="208"/>
          <ac:spMkLst>
            <pc:docMk/>
            <pc:sldMk cId="2662534176" sldId="274"/>
            <ac:spMk id="9" creationId="{F561EA80-5EBF-4E6B-9F08-44B91B76908B}"/>
          </ac:spMkLst>
        </pc:spChg>
        <pc:spChg chg="add mod">
          <ac:chgData name="Valerio Pellegrini" userId="7532073c76d86c59" providerId="LiveId" clId="{1FA78ACE-DEEC-4C28-AF08-D127384B1958}" dt="2020-10-27T16:26:36.098" v="3064" actId="790"/>
          <ac:spMkLst>
            <pc:docMk/>
            <pc:sldMk cId="2662534176" sldId="274"/>
            <ac:spMk id="10" creationId="{0FC9D6AA-2EE3-4214-B698-CD1216271443}"/>
          </ac:spMkLst>
        </pc:spChg>
        <pc:spChg chg="add mod">
          <ac:chgData name="Valerio Pellegrini" userId="7532073c76d86c59" providerId="LiveId" clId="{1FA78ACE-DEEC-4C28-AF08-D127384B1958}" dt="2020-10-27T16:27:37.680" v="3078" actId="20577"/>
          <ac:spMkLst>
            <pc:docMk/>
            <pc:sldMk cId="2662534176" sldId="274"/>
            <ac:spMk id="11" creationId="{E650B406-F4BE-4DC7-8924-F3C7ED894C81}"/>
          </ac:spMkLst>
        </pc:spChg>
        <pc:spChg chg="del">
          <ac:chgData name="Valerio Pellegrini" userId="7532073c76d86c59" providerId="LiveId" clId="{1FA78ACE-DEEC-4C28-AF08-D127384B1958}" dt="2020-10-27T16:10:28.386" v="2570" actId="478"/>
          <ac:spMkLst>
            <pc:docMk/>
            <pc:sldMk cId="2662534176" sldId="274"/>
            <ac:spMk id="23" creationId="{2E0E7271-432D-4917-9923-062B709EDA7F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4" creationId="{BE3A005A-8363-465C-963A-778A82261832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7" creationId="{D75445BB-7282-4915-B80F-F9F9C2564588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28" creationId="{D6719CFF-BAC2-43CF-B247-CEA4560A1279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0" creationId="{25B56B8D-5895-441E-8BC5-91568E889562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2" creationId="{34115928-32CC-45F5-92FB-13178C2E7655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4" creationId="{2DC7CAAC-EF0C-4853-9CA9-BA4209EC2606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5" creationId="{CA91189E-B431-4C0F-A047-BE3675F476E3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7" creationId="{D450E385-25A8-41B3-9CC2-F377D784A0F0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38" creationId="{30AEE971-7299-4495-B370-EFFC5CB691DE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40" creationId="{49EC4DF0-8D17-4669-A642-1831E44143D3}"/>
          </ac:spMkLst>
        </pc:spChg>
        <pc:spChg chg="del">
          <ac:chgData name="Valerio Pellegrini" userId="7532073c76d86c59" providerId="LiveId" clId="{1FA78ACE-DEEC-4C28-AF08-D127384B1958}" dt="2020-10-27T16:10:17.833" v="2567" actId="478"/>
          <ac:spMkLst>
            <pc:docMk/>
            <pc:sldMk cId="2662534176" sldId="274"/>
            <ac:spMk id="41" creationId="{52FB30F6-86E5-4448-BFF8-79D3976A6B41}"/>
          </ac:spMkLst>
        </pc:spChg>
        <pc:picChg chg="add mod">
          <ac:chgData name="Valerio Pellegrini" userId="7532073c76d86c59" providerId="LiveId" clId="{1FA78ACE-DEEC-4C28-AF08-D127384B1958}" dt="2020-10-27T16:20:52.912" v="2831" actId="1076"/>
          <ac:picMkLst>
            <pc:docMk/>
            <pc:sldMk cId="2662534176" sldId="274"/>
            <ac:picMk id="5" creationId="{4CA42658-8D90-42B5-BD27-195ECA3D06D4}"/>
          </ac:picMkLst>
        </pc:picChg>
        <pc:picChg chg="del">
          <ac:chgData name="Valerio Pellegrini" userId="7532073c76d86c59" providerId="LiveId" clId="{1FA78ACE-DEEC-4C28-AF08-D127384B1958}" dt="2020-10-27T16:10:26.037" v="2569" actId="478"/>
          <ac:picMkLst>
            <pc:docMk/>
            <pc:sldMk cId="2662534176" sldId="274"/>
            <ac:picMk id="8" creationId="{66814154-559A-4A1B-9F3E-2F056F76B765}"/>
          </ac:picMkLst>
        </pc:picChg>
        <pc:picChg chg="del">
          <ac:chgData name="Valerio Pellegrini" userId="7532073c76d86c59" providerId="LiveId" clId="{1FA78ACE-DEEC-4C28-AF08-D127384B1958}" dt="2020-10-27T16:10:25.240" v="2568" actId="478"/>
          <ac:picMkLst>
            <pc:docMk/>
            <pc:sldMk cId="2662534176" sldId="274"/>
            <ac:picMk id="12" creationId="{0EA05903-CFAC-4A09-B7BB-014CD9A88256}"/>
          </ac:picMkLst>
        </pc:picChg>
        <pc:picChg chg="del">
          <ac:chgData name="Valerio Pellegrini" userId="7532073c76d86c59" providerId="LiveId" clId="{1FA78ACE-DEEC-4C28-AF08-D127384B1958}" dt="2020-10-27T16:10:17.833" v="2567" actId="478"/>
          <ac:picMkLst>
            <pc:docMk/>
            <pc:sldMk cId="2662534176" sldId="274"/>
            <ac:picMk id="16" creationId="{FC61DA98-A5FB-4D14-ACB5-90EC72FAEA8B}"/>
          </ac:picMkLst>
        </pc:picChg>
        <pc:picChg chg="del">
          <ac:chgData name="Valerio Pellegrini" userId="7532073c76d86c59" providerId="LiveId" clId="{1FA78ACE-DEEC-4C28-AF08-D127384B1958}" dt="2020-10-27T16:10:17.833" v="2567" actId="478"/>
          <ac:picMkLst>
            <pc:docMk/>
            <pc:sldMk cId="2662534176" sldId="274"/>
            <ac:picMk id="19" creationId="{5F419DCF-FBB8-4E4E-9081-16197441B0C6}"/>
          </ac:picMkLst>
        </pc:picChg>
        <pc:cxnChg chg="add mod">
          <ac:chgData name="Valerio Pellegrini" userId="7532073c76d86c59" providerId="LiveId" clId="{1FA78ACE-DEEC-4C28-AF08-D127384B1958}" dt="2020-10-27T16:27:08.178" v="3068" actId="1582"/>
          <ac:cxnSpMkLst>
            <pc:docMk/>
            <pc:sldMk cId="2662534176" sldId="274"/>
            <ac:cxnSpMk id="14" creationId="{0DD879C0-CC99-4265-9B33-84038B9740E9}"/>
          </ac:cxnSpMkLst>
        </pc:cxnChg>
        <pc:cxnChg chg="add mod">
          <ac:chgData name="Valerio Pellegrini" userId="7532073c76d86c59" providerId="LiveId" clId="{1FA78ACE-DEEC-4C28-AF08-D127384B1958}" dt="2020-10-27T16:28:08.596" v="3081" actId="1582"/>
          <ac:cxnSpMkLst>
            <pc:docMk/>
            <pc:sldMk cId="2662534176" sldId="274"/>
            <ac:cxnSpMk id="17" creationId="{1D665EDF-0DCC-4E83-BFAA-ADF025CAC248}"/>
          </ac:cxnSpMkLst>
        </pc:cxnChg>
        <pc:cxnChg chg="del mod">
          <ac:chgData name="Valerio Pellegrini" userId="7532073c76d86c59" providerId="LiveId" clId="{1FA78ACE-DEEC-4C28-AF08-D127384B1958}" dt="2020-10-27T16:10:17.833" v="2567" actId="478"/>
          <ac:cxnSpMkLst>
            <pc:docMk/>
            <pc:sldMk cId="2662534176" sldId="274"/>
            <ac:cxnSpMk id="43" creationId="{83E1A5F3-BB6C-47D3-AC17-6DF7F5C77C97}"/>
          </ac:cxnSpMkLst>
        </pc:cxnChg>
        <pc:cxnChg chg="del mod">
          <ac:chgData name="Valerio Pellegrini" userId="7532073c76d86c59" providerId="LiveId" clId="{1FA78ACE-DEEC-4C28-AF08-D127384B1958}" dt="2020-10-27T16:10:17.833" v="2567" actId="478"/>
          <ac:cxnSpMkLst>
            <pc:docMk/>
            <pc:sldMk cId="2662534176" sldId="274"/>
            <ac:cxnSpMk id="44" creationId="{38E411F7-44E8-455F-A490-03436D59CF33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7:04:43.916" v="3441"/>
        <pc:sldMkLst>
          <pc:docMk/>
          <pc:sldMk cId="2921343220" sldId="275"/>
        </pc:sldMkLst>
        <pc:spChg chg="mod">
          <ac:chgData name="Valerio Pellegrini" userId="7532073c76d86c59" providerId="LiveId" clId="{1FA78ACE-DEEC-4C28-AF08-D127384B1958}" dt="2020-10-27T16:54:24.483" v="3378" actId="1076"/>
          <ac:spMkLst>
            <pc:docMk/>
            <pc:sldMk cId="2921343220" sldId="275"/>
            <ac:spMk id="2" creationId="{5E7A8F4A-4776-4DB9-AD74-DEB5560EB7C4}"/>
          </ac:spMkLst>
        </pc:spChg>
        <pc:spChg chg="mod">
          <ac:chgData name="Valerio Pellegrini" userId="7532073c76d86c59" providerId="LiveId" clId="{1FA78ACE-DEEC-4C28-AF08-D127384B1958}" dt="2020-10-27T17:03:38.234" v="3432" actId="1076"/>
          <ac:spMkLst>
            <pc:docMk/>
            <pc:sldMk cId="2921343220" sldId="275"/>
            <ac:spMk id="3" creationId="{8977F4EB-41E8-4391-B39A-10B4D027370E}"/>
          </ac:spMkLst>
        </pc:spChg>
        <pc:spChg chg="del">
          <ac:chgData name="Valerio Pellegrini" userId="7532073c76d86c59" providerId="LiveId" clId="{1FA78ACE-DEEC-4C28-AF08-D127384B1958}" dt="2020-10-27T16:48:51.197" v="3092" actId="478"/>
          <ac:spMkLst>
            <pc:docMk/>
            <pc:sldMk cId="2921343220" sldId="275"/>
            <ac:spMk id="6" creationId="{F8000FF3-FE80-43C1-AAD2-2242177E2CC6}"/>
          </ac:spMkLst>
        </pc:spChg>
        <pc:spChg chg="add mod">
          <ac:chgData name="Valerio Pellegrini" userId="7532073c76d86c59" providerId="LiveId" clId="{1FA78ACE-DEEC-4C28-AF08-D127384B1958}" dt="2020-10-27T17:03:34.459" v="3431" actId="1076"/>
          <ac:spMkLst>
            <pc:docMk/>
            <pc:sldMk cId="2921343220" sldId="275"/>
            <ac:spMk id="8" creationId="{574F6E49-54BB-4AB4-AC3D-F10DE3B386B0}"/>
          </ac:spMkLst>
        </pc:spChg>
        <pc:spChg chg="del">
          <ac:chgData name="Valerio Pellegrini" userId="7532073c76d86c59" providerId="LiveId" clId="{1FA78ACE-DEEC-4C28-AF08-D127384B1958}" dt="2020-10-27T16:48:29.865" v="3086" actId="478"/>
          <ac:spMkLst>
            <pc:docMk/>
            <pc:sldMk cId="2921343220" sldId="275"/>
            <ac:spMk id="9" creationId="{F561EA80-5EBF-4E6B-9F08-44B91B76908B}"/>
          </ac:spMkLst>
        </pc:spChg>
        <pc:spChg chg="del">
          <ac:chgData name="Valerio Pellegrini" userId="7532073c76d86c59" providerId="LiveId" clId="{1FA78ACE-DEEC-4C28-AF08-D127384B1958}" dt="2020-10-27T16:48:46.894" v="3091" actId="478"/>
          <ac:spMkLst>
            <pc:docMk/>
            <pc:sldMk cId="2921343220" sldId="275"/>
            <ac:spMk id="10" creationId="{0FC9D6AA-2EE3-4214-B698-CD1216271443}"/>
          </ac:spMkLst>
        </pc:spChg>
        <pc:spChg chg="del">
          <ac:chgData name="Valerio Pellegrini" userId="7532073c76d86c59" providerId="LiveId" clId="{1FA78ACE-DEEC-4C28-AF08-D127384B1958}" dt="2020-10-27T16:48:39.294" v="3089" actId="478"/>
          <ac:spMkLst>
            <pc:docMk/>
            <pc:sldMk cId="2921343220" sldId="275"/>
            <ac:spMk id="11" creationId="{E650B406-F4BE-4DC7-8924-F3C7ED894C81}"/>
          </ac:spMkLst>
        </pc:spChg>
        <pc:spChg chg="add mod">
          <ac:chgData name="Valerio Pellegrini" userId="7532073c76d86c59" providerId="LiveId" clId="{1FA78ACE-DEEC-4C28-AF08-D127384B1958}" dt="2020-10-27T17:04:14.394" v="3438" actId="1076"/>
          <ac:spMkLst>
            <pc:docMk/>
            <pc:sldMk cId="2921343220" sldId="275"/>
            <ac:spMk id="12" creationId="{AFF3E57F-4BC6-4DBB-8DAC-04E7A4C9B5B5}"/>
          </ac:spMkLst>
        </pc:spChg>
        <pc:spChg chg="add mod">
          <ac:chgData name="Valerio Pellegrini" userId="7532073c76d86c59" providerId="LiveId" clId="{1FA78ACE-DEEC-4C28-AF08-D127384B1958}" dt="2020-10-27T17:04:20.812" v="3439" actId="1076"/>
          <ac:spMkLst>
            <pc:docMk/>
            <pc:sldMk cId="2921343220" sldId="275"/>
            <ac:spMk id="15" creationId="{FA00114F-7999-4D5D-AD2E-9CB9242880C1}"/>
          </ac:spMkLst>
        </pc:spChg>
        <pc:picChg chg="del">
          <ac:chgData name="Valerio Pellegrini" userId="7532073c76d86c59" providerId="LiveId" clId="{1FA78ACE-DEEC-4C28-AF08-D127384B1958}" dt="2020-10-27T16:48:33.637" v="3087" actId="478"/>
          <ac:picMkLst>
            <pc:docMk/>
            <pc:sldMk cId="2921343220" sldId="275"/>
            <ac:picMk id="5" creationId="{4CA42658-8D90-42B5-BD27-195ECA3D06D4}"/>
          </ac:picMkLst>
        </pc:picChg>
        <pc:picChg chg="add mod">
          <ac:chgData name="Valerio Pellegrini" userId="7532073c76d86c59" providerId="LiveId" clId="{1FA78ACE-DEEC-4C28-AF08-D127384B1958}" dt="2020-10-27T17:03:58.543" v="3436" actId="1076"/>
          <ac:picMkLst>
            <pc:docMk/>
            <pc:sldMk cId="2921343220" sldId="275"/>
            <ac:picMk id="7" creationId="{289CF425-8D93-4CC5-874B-96D78131173D}"/>
          </ac:picMkLst>
        </pc:picChg>
        <pc:picChg chg="add mod">
          <ac:chgData name="Valerio Pellegrini" userId="7532073c76d86c59" providerId="LiveId" clId="{1FA78ACE-DEEC-4C28-AF08-D127384B1958}" dt="2020-10-27T17:04:06.776" v="3437" actId="1076"/>
          <ac:picMkLst>
            <pc:docMk/>
            <pc:sldMk cId="2921343220" sldId="275"/>
            <ac:picMk id="18" creationId="{7D7D6336-CFF3-4523-9740-0D72DFDE87BE}"/>
          </ac:picMkLst>
        </pc:picChg>
        <pc:cxnChg chg="del mod">
          <ac:chgData name="Valerio Pellegrini" userId="7532073c76d86c59" providerId="LiveId" clId="{1FA78ACE-DEEC-4C28-AF08-D127384B1958}" dt="2020-10-27T16:48:36.728" v="3088" actId="478"/>
          <ac:cxnSpMkLst>
            <pc:docMk/>
            <pc:sldMk cId="2921343220" sldId="275"/>
            <ac:cxnSpMk id="14" creationId="{0DD879C0-CC99-4265-9B33-84038B9740E9}"/>
          </ac:cxnSpMkLst>
        </pc:cxnChg>
        <pc:cxnChg chg="del mod">
          <ac:chgData name="Valerio Pellegrini" userId="7532073c76d86c59" providerId="LiveId" clId="{1FA78ACE-DEEC-4C28-AF08-D127384B1958}" dt="2020-10-27T16:48:41.974" v="3090" actId="478"/>
          <ac:cxnSpMkLst>
            <pc:docMk/>
            <pc:sldMk cId="2921343220" sldId="275"/>
            <ac:cxnSpMk id="17" creationId="{1D665EDF-0DCC-4E83-BFAA-ADF025CAC248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7:55:42.495" v="3964"/>
        <pc:sldMkLst>
          <pc:docMk/>
          <pc:sldMk cId="3710791054" sldId="276"/>
        </pc:sldMkLst>
        <pc:spChg chg="del">
          <ac:chgData name="Valerio Pellegrini" userId="7532073c76d86c59" providerId="LiveId" clId="{1FA78ACE-DEEC-4C28-AF08-D127384B1958}" dt="2020-10-27T17:17:38.495" v="3444" actId="21"/>
          <ac:spMkLst>
            <pc:docMk/>
            <pc:sldMk cId="3710791054" sldId="276"/>
            <ac:spMk id="3" creationId="{8977F4EB-41E8-4391-B39A-10B4D027370E}"/>
          </ac:spMkLst>
        </pc:spChg>
        <pc:spChg chg="add mod">
          <ac:chgData name="Valerio Pellegrini" userId="7532073c76d86c59" providerId="LiveId" clId="{1FA78ACE-DEEC-4C28-AF08-D127384B1958}" dt="2020-10-27T17:19:42.191" v="3453" actId="207"/>
          <ac:spMkLst>
            <pc:docMk/>
            <pc:sldMk cId="3710791054" sldId="276"/>
            <ac:spMk id="6" creationId="{3E60D6EC-C5A0-4935-BF7A-92C50CC41DAE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8" creationId="{574F6E49-54BB-4AB4-AC3D-F10DE3B386B0}"/>
          </ac:spMkLst>
        </pc:spChg>
        <pc:spChg chg="add mod">
          <ac:chgData name="Valerio Pellegrini" userId="7532073c76d86c59" providerId="LiveId" clId="{1FA78ACE-DEEC-4C28-AF08-D127384B1958}" dt="2020-10-27T17:21:22.704" v="3469" actId="14100"/>
          <ac:spMkLst>
            <pc:docMk/>
            <pc:sldMk cId="3710791054" sldId="276"/>
            <ac:spMk id="9" creationId="{92757E15-1646-4B31-80D4-2C5A8B092511}"/>
          </ac:spMkLst>
        </pc:spChg>
        <pc:spChg chg="add mod">
          <ac:chgData name="Valerio Pellegrini" userId="7532073c76d86c59" providerId="LiveId" clId="{1FA78ACE-DEEC-4C28-AF08-D127384B1958}" dt="2020-10-27T17:20:28.465" v="3462" actId="14100"/>
          <ac:spMkLst>
            <pc:docMk/>
            <pc:sldMk cId="3710791054" sldId="276"/>
            <ac:spMk id="10" creationId="{C149EF95-7687-4144-B10D-38694A1F9E57}"/>
          </ac:spMkLst>
        </pc:spChg>
        <pc:spChg chg="add mod">
          <ac:chgData name="Valerio Pellegrini" userId="7532073c76d86c59" providerId="LiveId" clId="{1FA78ACE-DEEC-4C28-AF08-D127384B1958}" dt="2020-10-27T17:21:57.140" v="3473" actId="14100"/>
          <ac:spMkLst>
            <pc:docMk/>
            <pc:sldMk cId="3710791054" sldId="276"/>
            <ac:spMk id="11" creationId="{EB86BFB8-6FD3-43C0-A886-55CCBC776FF5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12" creationId="{AFF3E57F-4BC6-4DBB-8DAC-04E7A4C9B5B5}"/>
          </ac:spMkLst>
        </pc:spChg>
        <pc:spChg chg="add mod">
          <ac:chgData name="Valerio Pellegrini" userId="7532073c76d86c59" providerId="LiveId" clId="{1FA78ACE-DEEC-4C28-AF08-D127384B1958}" dt="2020-10-27T17:23:15.606" v="3477" actId="14100"/>
          <ac:spMkLst>
            <pc:docMk/>
            <pc:sldMk cId="3710791054" sldId="276"/>
            <ac:spMk id="13" creationId="{4B604E4A-82B0-43BE-A5D1-2A1A44D3D536}"/>
          </ac:spMkLst>
        </pc:spChg>
        <pc:spChg chg="add mod">
          <ac:chgData name="Valerio Pellegrini" userId="7532073c76d86c59" providerId="LiveId" clId="{1FA78ACE-DEEC-4C28-AF08-D127384B1958}" dt="2020-10-27T17:33:53.762" v="3769" actId="1582"/>
          <ac:spMkLst>
            <pc:docMk/>
            <pc:sldMk cId="3710791054" sldId="276"/>
            <ac:spMk id="14" creationId="{D29284C7-4720-4825-B5AD-94762E67DD5A}"/>
          </ac:spMkLst>
        </pc:spChg>
        <pc:spChg chg="del">
          <ac:chgData name="Valerio Pellegrini" userId="7532073c76d86c59" providerId="LiveId" clId="{1FA78ACE-DEEC-4C28-AF08-D127384B1958}" dt="2020-10-27T17:17:27.475" v="3443" actId="478"/>
          <ac:spMkLst>
            <pc:docMk/>
            <pc:sldMk cId="3710791054" sldId="276"/>
            <ac:spMk id="15" creationId="{FA00114F-7999-4D5D-AD2E-9CB9242880C1}"/>
          </ac:spMkLst>
        </pc:spChg>
        <pc:spChg chg="add mod">
          <ac:chgData name="Valerio Pellegrini" userId="7532073c76d86c59" providerId="LiveId" clId="{1FA78ACE-DEEC-4C28-AF08-D127384B1958}" dt="2020-10-27T17:33:34.394" v="3767" actId="1582"/>
          <ac:spMkLst>
            <pc:docMk/>
            <pc:sldMk cId="3710791054" sldId="276"/>
            <ac:spMk id="20" creationId="{176CEF4A-48A6-4F35-83B2-3B3FEEDBD6D4}"/>
          </ac:spMkLst>
        </pc:spChg>
        <pc:spChg chg="add mod">
          <ac:chgData name="Valerio Pellegrini" userId="7532073c76d86c59" providerId="LiveId" clId="{1FA78ACE-DEEC-4C28-AF08-D127384B1958}" dt="2020-10-27T17:34:00.232" v="3770" actId="1582"/>
          <ac:spMkLst>
            <pc:docMk/>
            <pc:sldMk cId="3710791054" sldId="276"/>
            <ac:spMk id="22" creationId="{9F69F3BC-EBF0-4C3A-93B9-F1F362D1AF30}"/>
          </ac:spMkLst>
        </pc:spChg>
        <pc:spChg chg="add mod">
          <ac:chgData name="Valerio Pellegrini" userId="7532073c76d86c59" providerId="LiveId" clId="{1FA78ACE-DEEC-4C28-AF08-D127384B1958}" dt="2020-10-27T17:35:31.211" v="3791" actId="1076"/>
          <ac:spMkLst>
            <pc:docMk/>
            <pc:sldMk cId="3710791054" sldId="276"/>
            <ac:spMk id="24" creationId="{68B0DB2A-1555-4A51-9449-25A97080D2C9}"/>
          </ac:spMkLst>
        </pc:spChg>
        <pc:spChg chg="add del mod">
          <ac:chgData name="Valerio Pellegrini" userId="7532073c76d86c59" providerId="LiveId" clId="{1FA78ACE-DEEC-4C28-AF08-D127384B1958}" dt="2020-10-27T17:48:54.092" v="3829" actId="21"/>
          <ac:spMkLst>
            <pc:docMk/>
            <pc:sldMk cId="3710791054" sldId="276"/>
            <ac:spMk id="37" creationId="{700772E8-85B8-4A3A-A8E6-C1700556A53B}"/>
          </ac:spMkLst>
        </pc:spChg>
        <pc:spChg chg="add mod">
          <ac:chgData name="Valerio Pellegrini" userId="7532073c76d86c59" providerId="LiveId" clId="{1FA78ACE-DEEC-4C28-AF08-D127384B1958}" dt="2020-10-27T17:47:57.715" v="3824" actId="207"/>
          <ac:spMkLst>
            <pc:docMk/>
            <pc:sldMk cId="3710791054" sldId="276"/>
            <ac:spMk id="38" creationId="{A13A45A5-3578-4A56-8C34-B8CF5AF49F7B}"/>
          </ac:spMkLst>
        </pc:spChg>
        <pc:spChg chg="add mod">
          <ac:chgData name="Valerio Pellegrini" userId="7532073c76d86c59" providerId="LiveId" clId="{1FA78ACE-DEEC-4C28-AF08-D127384B1958}" dt="2020-10-27T17:51:52.280" v="3947" actId="1076"/>
          <ac:spMkLst>
            <pc:docMk/>
            <pc:sldMk cId="3710791054" sldId="276"/>
            <ac:spMk id="39" creationId="{E6F71A95-A9F5-44B2-BEDB-62EFF68BBEEB}"/>
          </ac:spMkLst>
        </pc:spChg>
        <pc:spChg chg="add del">
          <ac:chgData name="Valerio Pellegrini" userId="7532073c76d86c59" providerId="LiveId" clId="{1FA78ACE-DEEC-4C28-AF08-D127384B1958}" dt="2020-10-27T17:49:10.022" v="3831" actId="11529"/>
          <ac:spMkLst>
            <pc:docMk/>
            <pc:sldMk cId="3710791054" sldId="276"/>
            <ac:spMk id="40" creationId="{ED782438-0773-40CD-9488-95E3B1915FD6}"/>
          </ac:spMkLst>
        </pc:spChg>
        <pc:spChg chg="add mod">
          <ac:chgData name="Valerio Pellegrini" userId="7532073c76d86c59" providerId="LiveId" clId="{1FA78ACE-DEEC-4C28-AF08-D127384B1958}" dt="2020-10-27T17:49:26.595" v="3835" actId="14100"/>
          <ac:spMkLst>
            <pc:docMk/>
            <pc:sldMk cId="3710791054" sldId="276"/>
            <ac:spMk id="41" creationId="{BB477C2F-D1C5-4029-8F97-98F6F38C5DFF}"/>
          </ac:spMkLst>
        </pc:spChg>
        <pc:picChg chg="add mod">
          <ac:chgData name="Valerio Pellegrini" userId="7532073c76d86c59" providerId="LiveId" clId="{1FA78ACE-DEEC-4C28-AF08-D127384B1958}" dt="2020-10-27T17:19:07.376" v="3450" actId="1076"/>
          <ac:picMkLst>
            <pc:docMk/>
            <pc:sldMk cId="3710791054" sldId="276"/>
            <ac:picMk id="5" creationId="{89AD2970-5CF9-4EFA-83DE-3A4314C06BB6}"/>
          </ac:picMkLst>
        </pc:picChg>
        <pc:picChg chg="del">
          <ac:chgData name="Valerio Pellegrini" userId="7532073c76d86c59" providerId="LiveId" clId="{1FA78ACE-DEEC-4C28-AF08-D127384B1958}" dt="2020-10-27T17:17:27.475" v="3443" actId="478"/>
          <ac:picMkLst>
            <pc:docMk/>
            <pc:sldMk cId="3710791054" sldId="276"/>
            <ac:picMk id="7" creationId="{289CF425-8D93-4CC5-874B-96D78131173D}"/>
          </ac:picMkLst>
        </pc:picChg>
        <pc:picChg chg="del">
          <ac:chgData name="Valerio Pellegrini" userId="7532073c76d86c59" providerId="LiveId" clId="{1FA78ACE-DEEC-4C28-AF08-D127384B1958}" dt="2020-10-27T17:17:27.475" v="3443" actId="478"/>
          <ac:picMkLst>
            <pc:docMk/>
            <pc:sldMk cId="3710791054" sldId="276"/>
            <ac:picMk id="18" creationId="{7D7D6336-CFF3-4523-9740-0D72DFDE87BE}"/>
          </ac:picMkLst>
        </pc:picChg>
        <pc:cxnChg chg="add mod">
          <ac:chgData name="Valerio Pellegrini" userId="7532073c76d86c59" providerId="LiveId" clId="{1FA78ACE-DEEC-4C28-AF08-D127384B1958}" dt="2020-10-27T17:34:06.271" v="3771" actId="1582"/>
          <ac:cxnSpMkLst>
            <pc:docMk/>
            <pc:sldMk cId="3710791054" sldId="276"/>
            <ac:cxnSpMk id="17" creationId="{541F35CB-B520-411A-9CBB-D092F737248F}"/>
          </ac:cxnSpMkLst>
        </pc:cxnChg>
        <pc:cxnChg chg="add mod">
          <ac:chgData name="Valerio Pellegrini" userId="7532073c76d86c59" providerId="LiveId" clId="{1FA78ACE-DEEC-4C28-AF08-D127384B1958}" dt="2020-10-27T17:35:31.211" v="3791" actId="1076"/>
          <ac:cxnSpMkLst>
            <pc:docMk/>
            <pc:sldMk cId="3710791054" sldId="276"/>
            <ac:cxnSpMk id="26" creationId="{7C552700-87AD-42B7-AABD-52ADAD3957FA}"/>
          </ac:cxnSpMkLst>
        </pc:cxnChg>
        <pc:cxnChg chg="add mod">
          <ac:chgData name="Valerio Pellegrini" userId="7532073c76d86c59" providerId="LiveId" clId="{1FA78ACE-DEEC-4C28-AF08-D127384B1958}" dt="2020-10-27T17:34:20.833" v="3773" actId="1582"/>
          <ac:cxnSpMkLst>
            <pc:docMk/>
            <pc:sldMk cId="3710791054" sldId="276"/>
            <ac:cxnSpMk id="29" creationId="{CB57A165-E94D-4785-8AC9-58EBDA4F8BE9}"/>
          </ac:cxnSpMkLst>
        </pc:cxnChg>
        <pc:cxnChg chg="add mod">
          <ac:chgData name="Valerio Pellegrini" userId="7532073c76d86c59" providerId="LiveId" clId="{1FA78ACE-DEEC-4C28-AF08-D127384B1958}" dt="2020-10-27T17:34:38.011" v="3776" actId="208"/>
          <ac:cxnSpMkLst>
            <pc:docMk/>
            <pc:sldMk cId="3710791054" sldId="276"/>
            <ac:cxnSpMk id="31" creationId="{A836FB4E-5AFF-4D55-89CD-5C34D9FEADDA}"/>
          </ac:cxnSpMkLst>
        </pc:cxnChg>
        <pc:cxnChg chg="add mod">
          <ac:chgData name="Valerio Pellegrini" userId="7532073c76d86c59" providerId="LiveId" clId="{1FA78ACE-DEEC-4C28-AF08-D127384B1958}" dt="2020-10-27T17:51:52.280" v="3947" actId="1076"/>
          <ac:cxnSpMkLst>
            <pc:docMk/>
            <pc:sldMk cId="3710791054" sldId="276"/>
            <ac:cxnSpMk id="43" creationId="{5EC22720-7E08-471E-8246-9FAAF86DE1C1}"/>
          </ac:cxnSpMkLst>
        </pc:cxnChg>
      </pc:sldChg>
      <pc:sldChg chg="addSp delSp modSp add mod delAnim modAnim">
        <pc:chgData name="Valerio Pellegrini" userId="7532073c76d86c59" providerId="LiveId" clId="{1FA78ACE-DEEC-4C28-AF08-D127384B1958}" dt="2020-10-27T18:36:14.896" v="4262" actId="20577"/>
        <pc:sldMkLst>
          <pc:docMk/>
          <pc:sldMk cId="3687409153" sldId="277"/>
        </pc:sldMkLst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6" creationId="{3E60D6EC-C5A0-4935-BF7A-92C50CC41DAE}"/>
          </ac:spMkLst>
        </pc:spChg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9" creationId="{92757E15-1646-4B31-80D4-2C5A8B092511}"/>
          </ac:spMkLst>
        </pc:spChg>
        <pc:spChg chg="del">
          <ac:chgData name="Valerio Pellegrini" userId="7532073c76d86c59" providerId="LiveId" clId="{1FA78ACE-DEEC-4C28-AF08-D127384B1958}" dt="2020-10-27T17:46:46.521" v="3814" actId="478"/>
          <ac:spMkLst>
            <pc:docMk/>
            <pc:sldMk cId="3687409153" sldId="277"/>
            <ac:spMk id="10" creationId="{C149EF95-7687-4144-B10D-38694A1F9E57}"/>
          </ac:spMkLst>
        </pc:spChg>
        <pc:spChg chg="del">
          <ac:chgData name="Valerio Pellegrini" userId="7532073c76d86c59" providerId="LiveId" clId="{1FA78ACE-DEEC-4C28-AF08-D127384B1958}" dt="2020-10-27T17:46:46.521" v="3814" actId="478"/>
          <ac:spMkLst>
            <pc:docMk/>
            <pc:sldMk cId="3687409153" sldId="277"/>
            <ac:spMk id="11" creationId="{EB86BFB8-6FD3-43C0-A886-55CCBC776FF5}"/>
          </ac:spMkLst>
        </pc:spChg>
        <pc:spChg chg="del">
          <ac:chgData name="Valerio Pellegrini" userId="7532073c76d86c59" providerId="LiveId" clId="{1FA78ACE-DEEC-4C28-AF08-D127384B1958}" dt="2020-10-27T17:46:43.458" v="3813" actId="478"/>
          <ac:spMkLst>
            <pc:docMk/>
            <pc:sldMk cId="3687409153" sldId="277"/>
            <ac:spMk id="13" creationId="{4B604E4A-82B0-43BE-A5D1-2A1A44D3D536}"/>
          </ac:spMkLst>
        </pc:spChg>
        <pc:spChg chg="del">
          <ac:chgData name="Valerio Pellegrini" userId="7532073c76d86c59" providerId="LiveId" clId="{1FA78ACE-DEEC-4C28-AF08-D127384B1958}" dt="2020-10-27T17:46:50.641" v="3816" actId="478"/>
          <ac:spMkLst>
            <pc:docMk/>
            <pc:sldMk cId="3687409153" sldId="277"/>
            <ac:spMk id="14" creationId="{D29284C7-4720-4825-B5AD-94762E67DD5A}"/>
          </ac:spMkLst>
        </pc:spChg>
        <pc:spChg chg="add mod">
          <ac:chgData name="Valerio Pellegrini" userId="7532073c76d86c59" providerId="LiveId" clId="{1FA78ACE-DEEC-4C28-AF08-D127384B1958}" dt="2020-10-27T18:00:39.812" v="3977" actId="207"/>
          <ac:spMkLst>
            <pc:docMk/>
            <pc:sldMk cId="3687409153" sldId="277"/>
            <ac:spMk id="16" creationId="{ABC816FD-5FA9-4414-81A1-3B75DF58EF01}"/>
          </ac:spMkLst>
        </pc:spChg>
        <pc:spChg chg="add mod">
          <ac:chgData name="Valerio Pellegrini" userId="7532073c76d86c59" providerId="LiveId" clId="{1FA78ACE-DEEC-4C28-AF08-D127384B1958}" dt="2020-10-27T18:36:14.896" v="4262" actId="20577"/>
          <ac:spMkLst>
            <pc:docMk/>
            <pc:sldMk cId="3687409153" sldId="277"/>
            <ac:spMk id="18" creationId="{6E14BCC5-553F-481B-B7F6-ECC204816D9B}"/>
          </ac:spMkLst>
        </pc:spChg>
        <pc:spChg chg="del">
          <ac:chgData name="Valerio Pellegrini" userId="7532073c76d86c59" providerId="LiveId" clId="{1FA78ACE-DEEC-4C28-AF08-D127384B1958}" dt="2020-10-27T17:46:35.895" v="3811" actId="478"/>
          <ac:spMkLst>
            <pc:docMk/>
            <pc:sldMk cId="3687409153" sldId="277"/>
            <ac:spMk id="20" creationId="{176CEF4A-48A6-4F35-83B2-3B3FEEDBD6D4}"/>
          </ac:spMkLst>
        </pc:spChg>
        <pc:spChg chg="del">
          <ac:chgData name="Valerio Pellegrini" userId="7532073c76d86c59" providerId="LiveId" clId="{1FA78ACE-DEEC-4C28-AF08-D127384B1958}" dt="2020-10-27T17:46:49.432" v="3815" actId="478"/>
          <ac:spMkLst>
            <pc:docMk/>
            <pc:sldMk cId="3687409153" sldId="277"/>
            <ac:spMk id="22" creationId="{9F69F3BC-EBF0-4C3A-93B9-F1F362D1AF30}"/>
          </ac:spMkLst>
        </pc:spChg>
        <pc:spChg chg="del">
          <ac:chgData name="Valerio Pellegrini" userId="7532073c76d86c59" providerId="LiveId" clId="{1FA78ACE-DEEC-4C28-AF08-D127384B1958}" dt="2020-10-27T17:46:33.395" v="3810" actId="478"/>
          <ac:spMkLst>
            <pc:docMk/>
            <pc:sldMk cId="3687409153" sldId="277"/>
            <ac:spMk id="24" creationId="{68B0DB2A-1555-4A51-9449-25A97080D2C9}"/>
          </ac:spMkLst>
        </pc:spChg>
        <pc:spChg chg="add mod">
          <ac:chgData name="Valerio Pellegrini" userId="7532073c76d86c59" providerId="LiveId" clId="{1FA78ACE-DEEC-4C28-AF08-D127384B1958}" dt="2020-10-27T18:03:20.254" v="4056" actId="207"/>
          <ac:spMkLst>
            <pc:docMk/>
            <pc:sldMk cId="3687409153" sldId="277"/>
            <ac:spMk id="25" creationId="{17399CCA-F32B-42BE-849C-50E6BA5BA7A0}"/>
          </ac:spMkLst>
        </pc:spChg>
        <pc:spChg chg="add mod">
          <ac:chgData name="Valerio Pellegrini" userId="7532073c76d86c59" providerId="LiveId" clId="{1FA78ACE-DEEC-4C28-AF08-D127384B1958}" dt="2020-10-27T18:03:39.915" v="4059" actId="208"/>
          <ac:spMkLst>
            <pc:docMk/>
            <pc:sldMk cId="3687409153" sldId="277"/>
            <ac:spMk id="27" creationId="{FA052EAB-036C-4EA1-A8A0-A00541A13884}"/>
          </ac:spMkLst>
        </pc:spChg>
        <pc:spChg chg="add mod">
          <ac:chgData name="Valerio Pellegrini" userId="7532073c76d86c59" providerId="LiveId" clId="{1FA78ACE-DEEC-4C28-AF08-D127384B1958}" dt="2020-10-27T18:03:55.463" v="4062" actId="207"/>
          <ac:spMkLst>
            <pc:docMk/>
            <pc:sldMk cId="3687409153" sldId="277"/>
            <ac:spMk id="28" creationId="{08BE9B74-C870-4BF4-B537-CC067488B553}"/>
          </ac:spMkLst>
        </pc:spChg>
        <pc:picChg chg="add del mod">
          <ac:chgData name="Valerio Pellegrini" userId="7532073c76d86c59" providerId="LiveId" clId="{1FA78ACE-DEEC-4C28-AF08-D127384B1958}" dt="2020-10-27T17:43:57.603" v="3801"/>
          <ac:picMkLst>
            <pc:docMk/>
            <pc:sldMk cId="3687409153" sldId="277"/>
            <ac:picMk id="4" creationId="{A9DCC951-CA05-4881-8C3C-2A19B0E62690}"/>
          </ac:picMkLst>
        </pc:picChg>
        <pc:picChg chg="add del">
          <ac:chgData name="Valerio Pellegrini" userId="7532073c76d86c59" providerId="LiveId" clId="{1FA78ACE-DEEC-4C28-AF08-D127384B1958}" dt="2020-10-27T17:44:31.362" v="3808" actId="478"/>
          <ac:picMkLst>
            <pc:docMk/>
            <pc:sldMk cId="3687409153" sldId="277"/>
            <ac:picMk id="5" creationId="{89AD2970-5CF9-4EFA-83DE-3A4314C06BB6}"/>
          </ac:picMkLst>
        </pc:picChg>
        <pc:picChg chg="add mod">
          <ac:chgData name="Valerio Pellegrini" userId="7532073c76d86c59" providerId="LiveId" clId="{1FA78ACE-DEEC-4C28-AF08-D127384B1958}" dt="2020-10-27T17:59:48.758" v="3969" actId="1076"/>
          <ac:picMkLst>
            <pc:docMk/>
            <pc:sldMk cId="3687409153" sldId="277"/>
            <ac:picMk id="8" creationId="{969DC46F-1678-4618-91CD-109B71C3F697}"/>
          </ac:picMkLst>
        </pc:picChg>
        <pc:picChg chg="add mod">
          <ac:chgData name="Valerio Pellegrini" userId="7532073c76d86c59" providerId="LiveId" clId="{1FA78ACE-DEEC-4C28-AF08-D127384B1958}" dt="2020-10-27T18:00:13.442" v="3974" actId="1076"/>
          <ac:picMkLst>
            <pc:docMk/>
            <pc:sldMk cId="3687409153" sldId="277"/>
            <ac:picMk id="15" creationId="{A685F8B0-F87F-419D-8A5A-DE7344C453B7}"/>
          </ac:picMkLst>
        </pc:pic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17" creationId="{541F35CB-B520-411A-9CBB-D092F737248F}"/>
          </ac:cxnSpMkLst>
        </pc:cxnChg>
        <pc:cxnChg chg="add mod">
          <ac:chgData name="Valerio Pellegrini" userId="7532073c76d86c59" providerId="LiveId" clId="{1FA78ACE-DEEC-4C28-AF08-D127384B1958}" dt="2020-10-27T18:36:07.056" v="4261" actId="1076"/>
          <ac:cxnSpMkLst>
            <pc:docMk/>
            <pc:sldMk cId="3687409153" sldId="277"/>
            <ac:cxnSpMk id="21" creationId="{C68C1B07-61EF-4363-91DC-65E5A4054486}"/>
          </ac:cxnSpMkLst>
        </pc:cxn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26" creationId="{7C552700-87AD-42B7-AABD-52ADAD3957FA}"/>
          </ac:cxnSpMkLst>
        </pc:cxnChg>
        <pc:cxnChg chg="del mod">
          <ac:chgData name="Valerio Pellegrini" userId="7532073c76d86c59" providerId="LiveId" clId="{1FA78ACE-DEEC-4C28-AF08-D127384B1958}" dt="2020-10-27T17:46:43.458" v="3813" actId="478"/>
          <ac:cxnSpMkLst>
            <pc:docMk/>
            <pc:sldMk cId="3687409153" sldId="277"/>
            <ac:cxnSpMk id="29" creationId="{CB57A165-E94D-4785-8AC9-58EBDA4F8BE9}"/>
          </ac:cxnSpMkLst>
        </pc:cxnChg>
        <pc:cxnChg chg="del mod">
          <ac:chgData name="Valerio Pellegrini" userId="7532073c76d86c59" providerId="LiveId" clId="{1FA78ACE-DEEC-4C28-AF08-D127384B1958}" dt="2020-10-27T17:46:46.521" v="3814" actId="478"/>
          <ac:cxnSpMkLst>
            <pc:docMk/>
            <pc:sldMk cId="3687409153" sldId="277"/>
            <ac:cxnSpMk id="31" creationId="{A836FB4E-5AFF-4D55-89CD-5C34D9FEADDA}"/>
          </ac:cxnSpMkLst>
        </pc:cxnChg>
      </pc:sldChg>
      <pc:sldChg chg="addSp delSp modSp add mod delAnim">
        <pc:chgData name="Valerio Pellegrini" userId="7532073c76d86c59" providerId="LiveId" clId="{1FA78ACE-DEEC-4C28-AF08-D127384B1958}" dt="2020-10-27T18:34:00.422" v="4211" actId="1076"/>
        <pc:sldMkLst>
          <pc:docMk/>
          <pc:sldMk cId="1732545501" sldId="278"/>
        </pc:sldMkLst>
        <pc:spChg chg="add mod">
          <ac:chgData name="Valerio Pellegrini" userId="7532073c76d86c59" providerId="LiveId" clId="{1FA78ACE-DEEC-4C28-AF08-D127384B1958}" dt="2020-10-27T18:33:07.841" v="4204" actId="113"/>
          <ac:spMkLst>
            <pc:docMk/>
            <pc:sldMk cId="1732545501" sldId="278"/>
            <ac:spMk id="3" creationId="{60F1812C-D81F-4956-8877-78E8123D5ABD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16" creationId="{ABC816FD-5FA9-4414-81A1-3B75DF58EF01}"/>
          </ac:spMkLst>
        </pc:spChg>
        <pc:spChg chg="del">
          <ac:chgData name="Valerio Pellegrini" userId="7532073c76d86c59" providerId="LiveId" clId="{1FA78ACE-DEEC-4C28-AF08-D127384B1958}" dt="2020-10-27T18:08:18.346" v="4070" actId="478"/>
          <ac:spMkLst>
            <pc:docMk/>
            <pc:sldMk cId="1732545501" sldId="278"/>
            <ac:spMk id="18" creationId="{6E14BCC5-553F-481B-B7F6-ECC204816D9B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25" creationId="{17399CCA-F32B-42BE-849C-50E6BA5BA7A0}"/>
          </ac:spMkLst>
        </pc:spChg>
        <pc:spChg chg="del">
          <ac:chgData name="Valerio Pellegrini" userId="7532073c76d86c59" providerId="LiveId" clId="{1FA78ACE-DEEC-4C28-AF08-D127384B1958}" dt="2020-10-27T18:08:12.365" v="4069" actId="478"/>
          <ac:spMkLst>
            <pc:docMk/>
            <pc:sldMk cId="1732545501" sldId="278"/>
            <ac:spMk id="27" creationId="{FA052EAB-036C-4EA1-A8A0-A00541A13884}"/>
          </ac:spMkLst>
        </pc:spChg>
        <pc:spChg chg="del">
          <ac:chgData name="Valerio Pellegrini" userId="7532073c76d86c59" providerId="LiveId" clId="{1FA78ACE-DEEC-4C28-AF08-D127384B1958}" dt="2020-10-27T18:08:21.342" v="4071" actId="478"/>
          <ac:spMkLst>
            <pc:docMk/>
            <pc:sldMk cId="1732545501" sldId="278"/>
            <ac:spMk id="28" creationId="{08BE9B74-C870-4BF4-B537-CC067488B553}"/>
          </ac:spMkLst>
        </pc:spChg>
        <pc:picChg chg="add mod">
          <ac:chgData name="Valerio Pellegrini" userId="7532073c76d86c59" providerId="LiveId" clId="{1FA78ACE-DEEC-4C28-AF08-D127384B1958}" dt="2020-10-27T18:34:00.422" v="4211" actId="1076"/>
          <ac:picMkLst>
            <pc:docMk/>
            <pc:sldMk cId="1732545501" sldId="278"/>
            <ac:picMk id="5" creationId="{4B17A0CD-A85D-4DF3-8769-11C5E4724E92}"/>
          </ac:picMkLst>
        </pc:picChg>
        <pc:picChg chg="del">
          <ac:chgData name="Valerio Pellegrini" userId="7532073c76d86c59" providerId="LiveId" clId="{1FA78ACE-DEEC-4C28-AF08-D127384B1958}" dt="2020-10-27T18:08:08.976" v="4068" actId="478"/>
          <ac:picMkLst>
            <pc:docMk/>
            <pc:sldMk cId="1732545501" sldId="278"/>
            <ac:picMk id="8" creationId="{969DC46F-1678-4618-91CD-109B71C3F697}"/>
          </ac:picMkLst>
        </pc:picChg>
        <pc:picChg chg="del">
          <ac:chgData name="Valerio Pellegrini" userId="7532073c76d86c59" providerId="LiveId" clId="{1FA78ACE-DEEC-4C28-AF08-D127384B1958}" dt="2020-10-27T18:08:23.915" v="4072" actId="478"/>
          <ac:picMkLst>
            <pc:docMk/>
            <pc:sldMk cId="1732545501" sldId="278"/>
            <ac:picMk id="15" creationId="{A685F8B0-F87F-419D-8A5A-DE7344C453B7}"/>
          </ac:picMkLst>
        </pc:picChg>
        <pc:cxnChg chg="del mod">
          <ac:chgData name="Valerio Pellegrini" userId="7532073c76d86c59" providerId="LiveId" clId="{1FA78ACE-DEEC-4C28-AF08-D127384B1958}" dt="2020-10-27T18:08:12.365" v="4069" actId="478"/>
          <ac:cxnSpMkLst>
            <pc:docMk/>
            <pc:sldMk cId="1732545501" sldId="278"/>
            <ac:cxnSpMk id="21" creationId="{C68C1B07-61EF-4363-91DC-65E5A4054486}"/>
          </ac:cxnSpMkLst>
        </pc:cxnChg>
      </pc:sldChg>
      <pc:sldChg chg="new del">
        <pc:chgData name="Valerio Pellegrini" userId="7532073c76d86c59" providerId="LiveId" clId="{1FA78ACE-DEEC-4C28-AF08-D127384B1958}" dt="2020-10-27T18:08:01.254" v="4066" actId="680"/>
        <pc:sldMkLst>
          <pc:docMk/>
          <pc:sldMk cId="2428934988" sldId="278"/>
        </pc:sldMkLst>
      </pc:sldChg>
      <pc:sldChg chg="addSp delSp modSp add mod modAnim">
        <pc:chgData name="Valerio Pellegrini" userId="7532073c76d86c59" providerId="LiveId" clId="{1FA78ACE-DEEC-4C28-AF08-D127384B1958}" dt="2020-10-27T19:31:09.605" v="4820" actId="20577"/>
        <pc:sldMkLst>
          <pc:docMk/>
          <pc:sldMk cId="3400975583" sldId="279"/>
        </pc:sldMkLst>
        <pc:spChg chg="mod">
          <ac:chgData name="Valerio Pellegrini" userId="7532073c76d86c59" providerId="LiveId" clId="{1FA78ACE-DEEC-4C28-AF08-D127384B1958}" dt="2020-10-27T19:31:09.605" v="4820" actId="20577"/>
          <ac:spMkLst>
            <pc:docMk/>
            <pc:sldMk cId="3400975583" sldId="279"/>
            <ac:spMk id="3" creationId="{60F1812C-D81F-4956-8877-78E8123D5ABD}"/>
          </ac:spMkLst>
        </pc:spChg>
        <pc:spChg chg="add mod">
          <ac:chgData name="Valerio Pellegrini" userId="7532073c76d86c59" providerId="LiveId" clId="{1FA78ACE-DEEC-4C28-AF08-D127384B1958}" dt="2020-10-27T18:51:29.564" v="4387" actId="14100"/>
          <ac:spMkLst>
            <pc:docMk/>
            <pc:sldMk cId="3400975583" sldId="279"/>
            <ac:spMk id="9" creationId="{D9D5EA65-FE0C-4232-9093-1D7DB314D67C}"/>
          </ac:spMkLst>
        </pc:spChg>
        <pc:spChg chg="add mod">
          <ac:chgData name="Valerio Pellegrini" userId="7532073c76d86c59" providerId="LiveId" clId="{1FA78ACE-DEEC-4C28-AF08-D127384B1958}" dt="2020-10-27T18:51:49.028" v="4390" actId="14100"/>
          <ac:spMkLst>
            <pc:docMk/>
            <pc:sldMk cId="3400975583" sldId="279"/>
            <ac:spMk id="11" creationId="{8FEED54D-2A1E-439A-86DB-8DAE9FE31D79}"/>
          </ac:spMkLst>
        </pc:spChg>
        <pc:spChg chg="add mod">
          <ac:chgData name="Valerio Pellegrini" userId="7532073c76d86c59" providerId="LiveId" clId="{1FA78ACE-DEEC-4C28-AF08-D127384B1958}" dt="2020-10-27T18:52:31.654" v="4397" actId="14100"/>
          <ac:spMkLst>
            <pc:docMk/>
            <pc:sldMk cId="3400975583" sldId="279"/>
            <ac:spMk id="12" creationId="{BE892F9E-FBFC-448B-8672-8F09F07E2E45}"/>
          </ac:spMkLst>
        </pc:spChg>
        <pc:spChg chg="add mod">
          <ac:chgData name="Valerio Pellegrini" userId="7532073c76d86c59" providerId="LiveId" clId="{1FA78ACE-DEEC-4C28-AF08-D127384B1958}" dt="2020-10-27T18:52:19.411" v="4396" actId="207"/>
          <ac:spMkLst>
            <pc:docMk/>
            <pc:sldMk cId="3400975583" sldId="279"/>
            <ac:spMk id="13" creationId="{96120EBE-1EE7-4A10-8578-B751B63AFA60}"/>
          </ac:spMkLst>
        </pc:spChg>
        <pc:spChg chg="add mod">
          <ac:chgData name="Valerio Pellegrini" userId="7532073c76d86c59" providerId="LiveId" clId="{1FA78ACE-DEEC-4C28-AF08-D127384B1958}" dt="2020-10-27T18:55:32.206" v="4578" actId="1582"/>
          <ac:spMkLst>
            <pc:docMk/>
            <pc:sldMk cId="3400975583" sldId="279"/>
            <ac:spMk id="14" creationId="{7818E872-AE44-466D-B5C9-D9F75761D4DB}"/>
          </ac:spMkLst>
        </pc:spChg>
        <pc:picChg chg="del">
          <ac:chgData name="Valerio Pellegrini" userId="7532073c76d86c59" providerId="LiveId" clId="{1FA78ACE-DEEC-4C28-AF08-D127384B1958}" dt="2020-10-27T18:38:27.148" v="4266" actId="478"/>
          <ac:picMkLst>
            <pc:docMk/>
            <pc:sldMk cId="3400975583" sldId="279"/>
            <ac:picMk id="5" creationId="{4B17A0CD-A85D-4DF3-8769-11C5E4724E92}"/>
          </ac:picMkLst>
        </pc:picChg>
        <pc:picChg chg="add del mod">
          <ac:chgData name="Valerio Pellegrini" userId="7532073c76d86c59" providerId="LiveId" clId="{1FA78ACE-DEEC-4C28-AF08-D127384B1958}" dt="2020-10-27T18:44:40.721" v="4363" actId="21"/>
          <ac:picMkLst>
            <pc:docMk/>
            <pc:sldMk cId="3400975583" sldId="279"/>
            <ac:picMk id="6" creationId="{35EEF70C-D447-4936-B050-227633221204}"/>
          </ac:picMkLst>
        </pc:picChg>
        <pc:picChg chg="add mod">
          <ac:chgData name="Valerio Pellegrini" userId="7532073c76d86c59" providerId="LiveId" clId="{1FA78ACE-DEEC-4C28-AF08-D127384B1958}" dt="2020-10-27T18:50:17.380" v="4383" actId="14100"/>
          <ac:picMkLst>
            <pc:docMk/>
            <pc:sldMk cId="3400975583" sldId="279"/>
            <ac:picMk id="8" creationId="{CD537B4B-1E68-46E9-8CD2-46FAC9BB721A}"/>
          </ac:picMkLst>
        </pc:picChg>
      </pc:sldChg>
      <pc:sldChg chg="new del">
        <pc:chgData name="Valerio Pellegrini" userId="7532073c76d86c59" providerId="LiveId" clId="{1FA78ACE-DEEC-4C28-AF08-D127384B1958}" dt="2020-10-27T18:56:10.007" v="4581" actId="47"/>
        <pc:sldMkLst>
          <pc:docMk/>
          <pc:sldMk cId="606166401" sldId="280"/>
        </pc:sldMkLst>
      </pc:sldChg>
      <pc:sldChg chg="addSp delSp modSp add mod delAnim modAnim">
        <pc:chgData name="Valerio Pellegrini" userId="7532073c76d86c59" providerId="LiveId" clId="{1FA78ACE-DEEC-4C28-AF08-D127384B1958}" dt="2020-10-28T09:23:22.476" v="4904"/>
        <pc:sldMkLst>
          <pc:docMk/>
          <pc:sldMk cId="4074084369" sldId="281"/>
        </pc:sldMkLst>
        <pc:spChg chg="mod">
          <ac:chgData name="Valerio Pellegrini" userId="7532073c76d86c59" providerId="LiveId" clId="{1FA78ACE-DEEC-4C28-AF08-D127384B1958}" dt="2020-10-27T19:11:09.077" v="4671" actId="1076"/>
          <ac:spMkLst>
            <pc:docMk/>
            <pc:sldMk cId="4074084369" sldId="281"/>
            <ac:spMk id="3" creationId="{60F1812C-D81F-4956-8877-78E8123D5ABD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9" creationId="{D9D5EA65-FE0C-4232-9093-1D7DB314D67C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1" creationId="{8FEED54D-2A1E-439A-86DB-8DAE9FE31D79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2" creationId="{BE892F9E-FBFC-448B-8672-8F09F07E2E45}"/>
          </ac:spMkLst>
        </pc:spChg>
        <pc:spChg chg="del">
          <ac:chgData name="Valerio Pellegrini" userId="7532073c76d86c59" providerId="LiveId" clId="{1FA78ACE-DEEC-4C28-AF08-D127384B1958}" dt="2020-10-27T19:03:45.285" v="4584" actId="478"/>
          <ac:spMkLst>
            <pc:docMk/>
            <pc:sldMk cId="4074084369" sldId="281"/>
            <ac:spMk id="13" creationId="{96120EBE-1EE7-4A10-8578-B751B63AFA60}"/>
          </ac:spMkLst>
        </pc:spChg>
        <pc:spChg chg="del">
          <ac:chgData name="Valerio Pellegrini" userId="7532073c76d86c59" providerId="LiveId" clId="{1FA78ACE-DEEC-4C28-AF08-D127384B1958}" dt="2020-10-27T19:03:40.205" v="4582" actId="478"/>
          <ac:spMkLst>
            <pc:docMk/>
            <pc:sldMk cId="4074084369" sldId="281"/>
            <ac:spMk id="14" creationId="{7818E872-AE44-466D-B5C9-D9F75761D4DB}"/>
          </ac:spMkLst>
        </pc:spChg>
        <pc:spChg chg="add mod">
          <ac:chgData name="Valerio Pellegrini" userId="7532073c76d86c59" providerId="LiveId" clId="{1FA78ACE-DEEC-4C28-AF08-D127384B1958}" dt="2020-10-27T19:07:31.195" v="4643" actId="14100"/>
          <ac:spMkLst>
            <pc:docMk/>
            <pc:sldMk cId="4074084369" sldId="281"/>
            <ac:spMk id="18" creationId="{2E0B0388-86A8-406B-8C60-D4D0854FB0F9}"/>
          </ac:spMkLst>
        </pc:spChg>
        <pc:spChg chg="add mod">
          <ac:chgData name="Valerio Pellegrini" userId="7532073c76d86c59" providerId="LiveId" clId="{1FA78ACE-DEEC-4C28-AF08-D127384B1958}" dt="2020-10-27T19:07:44.308" v="4646" actId="207"/>
          <ac:spMkLst>
            <pc:docMk/>
            <pc:sldMk cId="4074084369" sldId="281"/>
            <ac:spMk id="19" creationId="{51D00084-7E47-41F9-9770-8709A973BA45}"/>
          </ac:spMkLst>
        </pc:spChg>
        <pc:spChg chg="add mod">
          <ac:chgData name="Valerio Pellegrini" userId="7532073c76d86c59" providerId="LiveId" clId="{1FA78ACE-DEEC-4C28-AF08-D127384B1958}" dt="2020-10-27T19:08:01.951" v="4650" actId="14100"/>
          <ac:spMkLst>
            <pc:docMk/>
            <pc:sldMk cId="4074084369" sldId="281"/>
            <ac:spMk id="20" creationId="{9B7B4D84-2FCA-4654-AFFE-07B34AC7C0FF}"/>
          </ac:spMkLst>
        </pc:spChg>
        <pc:spChg chg="add mod">
          <ac:chgData name="Valerio Pellegrini" userId="7532073c76d86c59" providerId="LiveId" clId="{1FA78ACE-DEEC-4C28-AF08-D127384B1958}" dt="2020-10-27T19:08:54.260" v="4654" actId="207"/>
          <ac:spMkLst>
            <pc:docMk/>
            <pc:sldMk cId="4074084369" sldId="281"/>
            <ac:spMk id="21" creationId="{2A853B82-5AAB-4751-B47B-0C34B4FE444D}"/>
          </ac:spMkLst>
        </pc:spChg>
        <pc:spChg chg="add mod">
          <ac:chgData name="Valerio Pellegrini" userId="7532073c76d86c59" providerId="LiveId" clId="{1FA78ACE-DEEC-4C28-AF08-D127384B1958}" dt="2020-10-27T19:09:11.692" v="4657" actId="207"/>
          <ac:spMkLst>
            <pc:docMk/>
            <pc:sldMk cId="4074084369" sldId="281"/>
            <ac:spMk id="22" creationId="{31BBFEE3-82C7-455A-8569-AEB818A6FC62}"/>
          </ac:spMkLst>
        </pc:spChg>
        <pc:spChg chg="add mod">
          <ac:chgData name="Valerio Pellegrini" userId="7532073c76d86c59" providerId="LiveId" clId="{1FA78ACE-DEEC-4C28-AF08-D127384B1958}" dt="2020-10-27T19:09:44.572" v="4663" actId="14100"/>
          <ac:spMkLst>
            <pc:docMk/>
            <pc:sldMk cId="4074084369" sldId="281"/>
            <ac:spMk id="23" creationId="{456461F1-A441-4BE6-86AE-323063B74D7B}"/>
          </ac:spMkLst>
        </pc:spChg>
        <pc:spChg chg="add mod">
          <ac:chgData name="Valerio Pellegrini" userId="7532073c76d86c59" providerId="LiveId" clId="{1FA78ACE-DEEC-4C28-AF08-D127384B1958}" dt="2020-10-27T19:09:58.037" v="4666" actId="208"/>
          <ac:spMkLst>
            <pc:docMk/>
            <pc:sldMk cId="4074084369" sldId="281"/>
            <ac:spMk id="24" creationId="{A2CDF0C7-5F4C-42F3-B488-BAA538925512}"/>
          </ac:spMkLst>
        </pc:spChg>
        <pc:spChg chg="add mod">
          <ac:chgData name="Valerio Pellegrini" userId="7532073c76d86c59" providerId="LiveId" clId="{1FA78ACE-DEEC-4C28-AF08-D127384B1958}" dt="2020-10-27T19:12:27.809" v="4675" actId="207"/>
          <ac:spMkLst>
            <pc:docMk/>
            <pc:sldMk cId="4074084369" sldId="281"/>
            <ac:spMk id="25" creationId="{C042C5ED-A57A-4201-818F-AAB8BA80BFB5}"/>
          </ac:spMkLst>
        </pc:spChg>
        <pc:spChg chg="add mod">
          <ac:chgData name="Valerio Pellegrini" userId="7532073c76d86c59" providerId="LiveId" clId="{1FA78ACE-DEEC-4C28-AF08-D127384B1958}" dt="2020-10-28T09:20:52.298" v="4891" actId="14100"/>
          <ac:spMkLst>
            <pc:docMk/>
            <pc:sldMk cId="4074084369" sldId="281"/>
            <ac:spMk id="26" creationId="{20FDA65D-164B-4BB5-9159-DC44D1311585}"/>
          </ac:spMkLst>
        </pc:spChg>
        <pc:spChg chg="add mod">
          <ac:chgData name="Valerio Pellegrini" userId="7532073c76d86c59" providerId="LiveId" clId="{1FA78ACE-DEEC-4C28-AF08-D127384B1958}" dt="2020-10-27T19:13:34.630" v="4681" actId="207"/>
          <ac:spMkLst>
            <pc:docMk/>
            <pc:sldMk cId="4074084369" sldId="281"/>
            <ac:spMk id="27" creationId="{458C9C79-AB81-4957-99B0-B11409E6E7BC}"/>
          </ac:spMkLst>
        </pc:spChg>
        <pc:spChg chg="add mod">
          <ac:chgData name="Valerio Pellegrini" userId="7532073c76d86c59" providerId="LiveId" clId="{1FA78ACE-DEEC-4C28-AF08-D127384B1958}" dt="2020-10-27T19:13:52.819" v="4684" actId="207"/>
          <ac:spMkLst>
            <pc:docMk/>
            <pc:sldMk cId="4074084369" sldId="281"/>
            <ac:spMk id="28" creationId="{F547F69F-71A4-423C-A403-38B72F35CB75}"/>
          </ac:spMkLst>
        </pc:spChg>
        <pc:spChg chg="add mod">
          <ac:chgData name="Valerio Pellegrini" userId="7532073c76d86c59" providerId="LiveId" clId="{1FA78ACE-DEEC-4C28-AF08-D127384B1958}" dt="2020-10-28T09:19:52.052" v="4886" actId="1076"/>
          <ac:spMkLst>
            <pc:docMk/>
            <pc:sldMk cId="4074084369" sldId="281"/>
            <ac:spMk id="29" creationId="{314CE98B-F99D-4823-89F3-63E50ABCE819}"/>
          </ac:spMkLst>
        </pc:spChg>
        <pc:spChg chg="add mod">
          <ac:chgData name="Valerio Pellegrini" userId="7532073c76d86c59" providerId="LiveId" clId="{1FA78ACE-DEEC-4C28-AF08-D127384B1958}" dt="2020-10-28T09:19:32.176" v="4883" actId="1076"/>
          <ac:spMkLst>
            <pc:docMk/>
            <pc:sldMk cId="4074084369" sldId="281"/>
            <ac:spMk id="31" creationId="{96C66C28-88D8-4517-91FD-B723C3DBFEC7}"/>
          </ac:spMkLst>
        </pc:spChg>
        <pc:spChg chg="add mod">
          <ac:chgData name="Valerio Pellegrini" userId="7532073c76d86c59" providerId="LiveId" clId="{1FA78ACE-DEEC-4C28-AF08-D127384B1958}" dt="2020-10-28T09:18:17.897" v="4850" actId="1076"/>
          <ac:spMkLst>
            <pc:docMk/>
            <pc:sldMk cId="4074084369" sldId="281"/>
            <ac:spMk id="33" creationId="{E37CDA04-F119-497E-8D18-41ACEB15C454}"/>
          </ac:spMkLst>
        </pc:spChg>
        <pc:spChg chg="add mod">
          <ac:chgData name="Valerio Pellegrini" userId="7532073c76d86c59" providerId="LiveId" clId="{1FA78ACE-DEEC-4C28-AF08-D127384B1958}" dt="2020-10-28T09:20:12.392" v="4889" actId="1076"/>
          <ac:spMkLst>
            <pc:docMk/>
            <pc:sldMk cId="4074084369" sldId="281"/>
            <ac:spMk id="36" creationId="{79B5F1FB-21A6-43E4-B8F1-C8F66D01DF87}"/>
          </ac:spMkLst>
        </pc:spChg>
        <pc:spChg chg="add mod">
          <ac:chgData name="Valerio Pellegrini" userId="7532073c76d86c59" providerId="LiveId" clId="{1FA78ACE-DEEC-4C28-AF08-D127384B1958}" dt="2020-10-28T09:20:06.392" v="4888" actId="1076"/>
          <ac:spMkLst>
            <pc:docMk/>
            <pc:sldMk cId="4074084369" sldId="281"/>
            <ac:spMk id="41" creationId="{A9AD1370-793D-4D5D-8A35-49A2461F2E82}"/>
          </ac:spMkLst>
        </pc:spChg>
        <pc:spChg chg="add mod">
          <ac:chgData name="Valerio Pellegrini" userId="7532073c76d86c59" providerId="LiveId" clId="{1FA78ACE-DEEC-4C28-AF08-D127384B1958}" dt="2020-10-28T09:21:29.796" v="4894" actId="208"/>
          <ac:spMkLst>
            <pc:docMk/>
            <pc:sldMk cId="4074084369" sldId="281"/>
            <ac:spMk id="47" creationId="{1716C4EF-52C7-4422-9266-AAC98DB07D5E}"/>
          </ac:spMkLst>
        </pc:spChg>
        <pc:spChg chg="add mod">
          <ac:chgData name="Valerio Pellegrini" userId="7532073c76d86c59" providerId="LiveId" clId="{1FA78ACE-DEEC-4C28-AF08-D127384B1958}" dt="2020-10-28T09:21:58.610" v="4897" actId="208"/>
          <ac:spMkLst>
            <pc:docMk/>
            <pc:sldMk cId="4074084369" sldId="281"/>
            <ac:spMk id="48" creationId="{2EFB7C2F-0716-4FAB-A23B-0893B2C3171F}"/>
          </ac:spMkLst>
        </pc:spChg>
        <pc:picChg chg="add mod">
          <ac:chgData name="Valerio Pellegrini" userId="7532073c76d86c59" providerId="LiveId" clId="{1FA78ACE-DEEC-4C28-AF08-D127384B1958}" dt="2020-10-27T19:06:02.382" v="4630" actId="14100"/>
          <ac:picMkLst>
            <pc:docMk/>
            <pc:sldMk cId="4074084369" sldId="281"/>
            <ac:picMk id="5" creationId="{BF29353D-400C-405B-9E8C-0725D6EE05B7}"/>
          </ac:picMkLst>
        </pc:picChg>
        <pc:picChg chg="add mod">
          <ac:chgData name="Valerio Pellegrini" userId="7532073c76d86c59" providerId="LiveId" clId="{1FA78ACE-DEEC-4C28-AF08-D127384B1958}" dt="2020-10-27T19:06:12.629" v="4632" actId="14100"/>
          <ac:picMkLst>
            <pc:docMk/>
            <pc:sldMk cId="4074084369" sldId="281"/>
            <ac:picMk id="7" creationId="{DA6446BB-6071-41A6-B626-D9CD68627E48}"/>
          </ac:picMkLst>
        </pc:picChg>
        <pc:picChg chg="del">
          <ac:chgData name="Valerio Pellegrini" userId="7532073c76d86c59" providerId="LiveId" clId="{1FA78ACE-DEEC-4C28-AF08-D127384B1958}" dt="2020-10-27T19:03:42.595" v="4583" actId="478"/>
          <ac:picMkLst>
            <pc:docMk/>
            <pc:sldMk cId="4074084369" sldId="281"/>
            <ac:picMk id="8" creationId="{CD537B4B-1E68-46E9-8CD2-46FAC9BB721A}"/>
          </ac:picMkLst>
        </pc:picChg>
        <pc:picChg chg="add mod">
          <ac:chgData name="Valerio Pellegrini" userId="7532073c76d86c59" providerId="LiveId" clId="{1FA78ACE-DEEC-4C28-AF08-D127384B1958}" dt="2020-10-27T19:06:32.729" v="4636" actId="14100"/>
          <ac:picMkLst>
            <pc:docMk/>
            <pc:sldMk cId="4074084369" sldId="281"/>
            <ac:picMk id="15" creationId="{86636E26-1E3B-4874-B84C-335C678360A2}"/>
          </ac:picMkLst>
        </pc:picChg>
        <pc:picChg chg="add mod">
          <ac:chgData name="Valerio Pellegrini" userId="7532073c76d86c59" providerId="LiveId" clId="{1FA78ACE-DEEC-4C28-AF08-D127384B1958}" dt="2020-10-27T19:12:09.381" v="4672" actId="1076"/>
          <ac:picMkLst>
            <pc:docMk/>
            <pc:sldMk cId="4074084369" sldId="281"/>
            <ac:picMk id="17" creationId="{D5AD390F-0C22-415D-B161-AC8ED1B5E0EF}"/>
          </ac:picMkLst>
        </pc:picChg>
        <pc:cxnChg chg="add mod">
          <ac:chgData name="Valerio Pellegrini" userId="7532073c76d86c59" providerId="LiveId" clId="{1FA78ACE-DEEC-4C28-AF08-D127384B1958}" dt="2020-10-28T09:18:17.897" v="4850" actId="1076"/>
          <ac:cxnSpMkLst>
            <pc:docMk/>
            <pc:sldMk cId="4074084369" sldId="281"/>
            <ac:cxnSpMk id="35" creationId="{78DACF90-59C2-46E2-9FD8-688DE6431F62}"/>
          </ac:cxnSpMkLst>
        </pc:cxnChg>
        <pc:cxnChg chg="add mod">
          <ac:chgData name="Valerio Pellegrini" userId="7532073c76d86c59" providerId="LiveId" clId="{1FA78ACE-DEEC-4C28-AF08-D127384B1958}" dt="2020-10-28T09:19:32.176" v="4883" actId="1076"/>
          <ac:cxnSpMkLst>
            <pc:docMk/>
            <pc:sldMk cId="4074084369" sldId="281"/>
            <ac:cxnSpMk id="37" creationId="{B3AC3D7C-52BA-4BF6-815C-4F543768D08A}"/>
          </ac:cxnSpMkLst>
        </pc:cxnChg>
        <pc:cxnChg chg="add mod">
          <ac:chgData name="Valerio Pellegrini" userId="7532073c76d86c59" providerId="LiveId" clId="{1FA78ACE-DEEC-4C28-AF08-D127384B1958}" dt="2020-10-28T09:20:52.298" v="4891" actId="14100"/>
          <ac:cxnSpMkLst>
            <pc:docMk/>
            <pc:sldMk cId="4074084369" sldId="281"/>
            <ac:cxnSpMk id="42" creationId="{B556F41C-4BD3-48F8-881E-80E57E3977FB}"/>
          </ac:cxnSpMkLst>
        </pc:cxnChg>
        <pc:cxnChg chg="add mod">
          <ac:chgData name="Valerio Pellegrini" userId="7532073c76d86c59" providerId="LiveId" clId="{1FA78ACE-DEEC-4C28-AF08-D127384B1958}" dt="2020-10-28T09:22:15.513" v="4900" actId="14100"/>
          <ac:cxnSpMkLst>
            <pc:docMk/>
            <pc:sldMk cId="4074084369" sldId="281"/>
            <ac:cxnSpMk id="49" creationId="{DD3656BF-5789-4412-9701-4F2057323687}"/>
          </ac:cxnSpMkLst>
        </pc:cxnChg>
        <pc:cxnChg chg="add mod">
          <ac:chgData name="Valerio Pellegrini" userId="7532073c76d86c59" providerId="LiveId" clId="{1FA78ACE-DEEC-4C28-AF08-D127384B1958}" dt="2020-10-28T09:22:33.425" v="4903" actId="14100"/>
          <ac:cxnSpMkLst>
            <pc:docMk/>
            <pc:sldMk cId="4074084369" sldId="281"/>
            <ac:cxnSpMk id="52" creationId="{02E27F6B-5106-4341-96EC-4B4FEFA9E7DA}"/>
          </ac:cxnSpMkLst>
        </pc:cxnChg>
      </pc:sldChg>
    </pc:docChg>
  </pc:docChgLst>
  <pc:docChgLst>
    <pc:chgData name="Valerio Pellegrini" userId="7532073c76d86c59" providerId="LiveId" clId="{004B4301-F0D1-4B55-A19F-DDE581DB92E7}"/>
    <pc:docChg chg="undo redo custSel addSld delSld modSld sldOrd">
      <pc:chgData name="Valerio Pellegrini" userId="7532073c76d86c59" providerId="LiveId" clId="{004B4301-F0D1-4B55-A19F-DDE581DB92E7}" dt="2020-11-09T21:50:13.240" v="6667"/>
      <pc:docMkLst>
        <pc:docMk/>
      </pc:docMkLst>
      <pc:sldChg chg="modSp mod">
        <pc:chgData name="Valerio Pellegrini" userId="7532073c76d86c59" providerId="LiveId" clId="{004B4301-F0D1-4B55-A19F-DDE581DB92E7}" dt="2020-11-09T21:23:13.691" v="6494" actId="20577"/>
        <pc:sldMkLst>
          <pc:docMk/>
          <pc:sldMk cId="1553358007" sldId="267"/>
        </pc:sldMkLst>
        <pc:spChg chg="mod">
          <ac:chgData name="Valerio Pellegrini" userId="7532073c76d86c59" providerId="LiveId" clId="{004B4301-F0D1-4B55-A19F-DDE581DB92E7}" dt="2020-11-07T17:22:29.916" v="27" actId="20577"/>
          <ac:spMkLst>
            <pc:docMk/>
            <pc:sldMk cId="1553358007" sldId="267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23:13.691" v="6494" actId="20577"/>
          <ac:spMkLst>
            <pc:docMk/>
            <pc:sldMk cId="1553358007" sldId="267"/>
            <ac:spMk id="3" creationId="{8977F4EB-41E8-4391-B39A-10B4D027370E}"/>
          </ac:spMkLst>
        </pc:spChg>
      </pc:sldChg>
      <pc:sldChg chg="addSp delSp modSp mod delAnim modAnim">
        <pc:chgData name="Valerio Pellegrini" userId="7532073c76d86c59" providerId="LiveId" clId="{004B4301-F0D1-4B55-A19F-DDE581DB92E7}" dt="2020-11-09T21:26:33.769" v="6505" actId="113"/>
        <pc:sldMkLst>
          <pc:docMk/>
          <pc:sldMk cId="4261631637" sldId="268"/>
        </pc:sldMkLst>
        <pc:spChg chg="mod">
          <ac:chgData name="Valerio Pellegrini" userId="7532073c76d86c59" providerId="LiveId" clId="{004B4301-F0D1-4B55-A19F-DDE581DB92E7}" dt="2020-11-08T22:23:39.069" v="1659"/>
          <ac:spMkLst>
            <pc:docMk/>
            <pc:sldMk cId="4261631637" sldId="268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26:33.769" v="6505" actId="113"/>
          <ac:spMkLst>
            <pc:docMk/>
            <pc:sldMk cId="4261631637" sldId="268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3:56:42.877" v="1977" actId="1582"/>
          <ac:spMkLst>
            <pc:docMk/>
            <pc:sldMk cId="4261631637" sldId="268"/>
            <ac:spMk id="4" creationId="{41251EEA-CB8D-4309-8CE4-983EC9C97309}"/>
          </ac:spMkLst>
        </pc:spChg>
        <pc:spChg chg="del">
          <ac:chgData name="Valerio Pellegrini" userId="7532073c76d86c59" providerId="LiveId" clId="{004B4301-F0D1-4B55-A19F-DDE581DB92E7}" dt="2020-11-08T22:14:53.134" v="1531" actId="478"/>
          <ac:spMkLst>
            <pc:docMk/>
            <pc:sldMk cId="4261631637" sldId="268"/>
            <ac:spMk id="4" creationId="{B7F04AE0-0BDA-4405-9E64-2322467BF713}"/>
          </ac:spMkLst>
        </pc:spChg>
        <pc:spChg chg="add mod">
          <ac:chgData name="Valerio Pellegrini" userId="7532073c76d86c59" providerId="LiveId" clId="{004B4301-F0D1-4B55-A19F-DDE581DB92E7}" dt="2020-11-09T13:57:01.775" v="1981" actId="1076"/>
          <ac:spMkLst>
            <pc:docMk/>
            <pc:sldMk cId="4261631637" sldId="268"/>
            <ac:spMk id="5" creationId="{A82E4350-3381-42CA-9E08-A661F463AA35}"/>
          </ac:spMkLst>
        </pc:spChg>
        <pc:spChg chg="del">
          <ac:chgData name="Valerio Pellegrini" userId="7532073c76d86c59" providerId="LiveId" clId="{004B4301-F0D1-4B55-A19F-DDE581DB92E7}" dt="2020-11-08T22:14:53.134" v="1531" actId="478"/>
          <ac:spMkLst>
            <pc:docMk/>
            <pc:sldMk cId="4261631637" sldId="268"/>
            <ac:spMk id="7" creationId="{016E5DD2-D628-4407-952E-CDC08FC56136}"/>
          </ac:spMkLst>
        </pc:spChg>
        <pc:spChg chg="add mod">
          <ac:chgData name="Valerio Pellegrini" userId="7532073c76d86c59" providerId="LiveId" clId="{004B4301-F0D1-4B55-A19F-DDE581DB92E7}" dt="2020-11-09T13:57:11.234" v="1983" actId="1076"/>
          <ac:spMkLst>
            <pc:docMk/>
            <pc:sldMk cId="4261631637" sldId="268"/>
            <ac:spMk id="7" creationId="{115E103D-AB6A-4B87-BC0A-3A541ACB5B00}"/>
          </ac:spMkLst>
        </pc:spChg>
        <pc:spChg chg="del">
          <ac:chgData name="Valerio Pellegrini" userId="7532073c76d86c59" providerId="LiveId" clId="{004B4301-F0D1-4B55-A19F-DDE581DB92E7}" dt="2020-11-08T22:14:53.134" v="1531" actId="478"/>
          <ac:spMkLst>
            <pc:docMk/>
            <pc:sldMk cId="4261631637" sldId="268"/>
            <ac:spMk id="9" creationId="{3241AA21-B5BA-4F95-AE2B-915607446BA0}"/>
          </ac:spMkLst>
        </pc:spChg>
        <pc:picChg chg="del">
          <ac:chgData name="Valerio Pellegrini" userId="7532073c76d86c59" providerId="LiveId" clId="{004B4301-F0D1-4B55-A19F-DDE581DB92E7}" dt="2020-11-08T22:14:47.019" v="1530" actId="478"/>
          <ac:picMkLst>
            <pc:docMk/>
            <pc:sldMk cId="4261631637" sldId="268"/>
            <ac:picMk id="5" creationId="{46F53464-FC58-482E-B4D2-0A06BDBFB01B}"/>
          </ac:picMkLst>
        </pc:picChg>
        <pc:picChg chg="add mod">
          <ac:chgData name="Valerio Pellegrini" userId="7532073c76d86c59" providerId="LiveId" clId="{004B4301-F0D1-4B55-A19F-DDE581DB92E7}" dt="2020-11-09T13:56:54.714" v="1980" actId="1076"/>
          <ac:picMkLst>
            <pc:docMk/>
            <pc:sldMk cId="4261631637" sldId="268"/>
            <ac:picMk id="8" creationId="{20CD0749-13FC-4DCC-9C55-2A4301EFABCB}"/>
          </ac:picMkLst>
        </pc:picChg>
      </pc:sldChg>
      <pc:sldChg chg="addSp delSp modSp mod delAnim modAnim">
        <pc:chgData name="Valerio Pellegrini" userId="7532073c76d86c59" providerId="LiveId" clId="{004B4301-F0D1-4B55-A19F-DDE581DB92E7}" dt="2020-11-09T15:23:51.660" v="3125" actId="6549"/>
        <pc:sldMkLst>
          <pc:docMk/>
          <pc:sldMk cId="452396093" sldId="269"/>
        </pc:sldMkLst>
        <pc:spChg chg="mod">
          <ac:chgData name="Valerio Pellegrini" userId="7532073c76d86c59" providerId="LiveId" clId="{004B4301-F0D1-4B55-A19F-DDE581DB92E7}" dt="2020-11-09T13:27:12.752" v="1693"/>
          <ac:spMkLst>
            <pc:docMk/>
            <pc:sldMk cId="452396093" sldId="269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14:54:54.787" v="2934" actId="20577"/>
          <ac:spMkLst>
            <pc:docMk/>
            <pc:sldMk cId="452396093" sldId="269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3:28:17.644" v="1695" actId="478"/>
          <ac:spMkLst>
            <pc:docMk/>
            <pc:sldMk cId="452396093" sldId="269"/>
            <ac:spMk id="9" creationId="{3B0465BF-B566-45C5-8E16-161EC937B49B}"/>
          </ac:spMkLst>
        </pc:spChg>
        <pc:spChg chg="del">
          <ac:chgData name="Valerio Pellegrini" userId="7532073c76d86c59" providerId="LiveId" clId="{004B4301-F0D1-4B55-A19F-DDE581DB92E7}" dt="2020-11-09T13:28:17.644" v="1695" actId="478"/>
          <ac:spMkLst>
            <pc:docMk/>
            <pc:sldMk cId="452396093" sldId="269"/>
            <ac:spMk id="10" creationId="{9BD5C860-61F7-4B5B-B65F-847593C88BFC}"/>
          </ac:spMkLst>
        </pc:spChg>
        <pc:spChg chg="del">
          <ac:chgData name="Valerio Pellegrini" userId="7532073c76d86c59" providerId="LiveId" clId="{004B4301-F0D1-4B55-A19F-DDE581DB92E7}" dt="2020-11-09T13:28:24.199" v="1697" actId="478"/>
          <ac:spMkLst>
            <pc:docMk/>
            <pc:sldMk cId="452396093" sldId="269"/>
            <ac:spMk id="11" creationId="{D3636F32-8182-4987-BF20-9A80D7C722F1}"/>
          </ac:spMkLst>
        </pc:spChg>
        <pc:spChg chg="add mod">
          <ac:chgData name="Valerio Pellegrini" userId="7532073c76d86c59" providerId="LiveId" clId="{004B4301-F0D1-4B55-A19F-DDE581DB92E7}" dt="2020-11-09T13:47:38.475" v="1831" actId="1038"/>
          <ac:spMkLst>
            <pc:docMk/>
            <pc:sldMk cId="452396093" sldId="269"/>
            <ac:spMk id="15" creationId="{0680EC97-6D9F-4FB5-B138-9A7787E7F331}"/>
          </ac:spMkLst>
        </pc:spChg>
        <pc:spChg chg="add mod">
          <ac:chgData name="Valerio Pellegrini" userId="7532073c76d86c59" providerId="LiveId" clId="{004B4301-F0D1-4B55-A19F-DDE581DB92E7}" dt="2020-11-09T13:47:38.475" v="1831" actId="1038"/>
          <ac:spMkLst>
            <pc:docMk/>
            <pc:sldMk cId="452396093" sldId="269"/>
            <ac:spMk id="16" creationId="{A3A0EBE5-14FB-44F6-84EE-770129DA6FD9}"/>
          </ac:spMkLst>
        </pc:spChg>
        <pc:spChg chg="add mod">
          <ac:chgData name="Valerio Pellegrini" userId="7532073c76d86c59" providerId="LiveId" clId="{004B4301-F0D1-4B55-A19F-DDE581DB92E7}" dt="2020-11-09T13:47:38.475" v="1831" actId="1038"/>
          <ac:spMkLst>
            <pc:docMk/>
            <pc:sldMk cId="452396093" sldId="269"/>
            <ac:spMk id="18" creationId="{4C788F0E-9E37-46B6-8A2D-D327861850C7}"/>
          </ac:spMkLst>
        </pc:spChg>
        <pc:spChg chg="add mod">
          <ac:chgData name="Valerio Pellegrini" userId="7532073c76d86c59" providerId="LiveId" clId="{004B4301-F0D1-4B55-A19F-DDE581DB92E7}" dt="2020-11-09T15:23:51.660" v="3125" actId="6549"/>
          <ac:spMkLst>
            <pc:docMk/>
            <pc:sldMk cId="452396093" sldId="269"/>
            <ac:spMk id="19" creationId="{0635C28A-5F43-4002-8B58-D2EB44A7D1E1}"/>
          </ac:spMkLst>
        </pc:spChg>
        <pc:spChg chg="add mod">
          <ac:chgData name="Valerio Pellegrini" userId="7532073c76d86c59" providerId="LiveId" clId="{004B4301-F0D1-4B55-A19F-DDE581DB92E7}" dt="2020-11-09T13:54:53.649" v="1970" actId="1036"/>
          <ac:spMkLst>
            <pc:docMk/>
            <pc:sldMk cId="452396093" sldId="269"/>
            <ac:spMk id="21" creationId="{4605C583-1F2F-4B96-A106-386D09ADF6C0}"/>
          </ac:spMkLst>
        </pc:spChg>
        <pc:spChg chg="add mod">
          <ac:chgData name="Valerio Pellegrini" userId="7532073c76d86c59" providerId="LiveId" clId="{004B4301-F0D1-4B55-A19F-DDE581DB92E7}" dt="2020-11-09T13:54:53.649" v="1970" actId="1036"/>
          <ac:spMkLst>
            <pc:docMk/>
            <pc:sldMk cId="452396093" sldId="269"/>
            <ac:spMk id="23" creationId="{299EAE21-B705-46A1-8571-589BDD766EBE}"/>
          </ac:spMkLst>
        </pc:spChg>
        <pc:spChg chg="add del">
          <ac:chgData name="Valerio Pellegrini" userId="7532073c76d86c59" providerId="LiveId" clId="{004B4301-F0D1-4B55-A19F-DDE581DB92E7}" dt="2020-11-09T13:46:13.624" v="1821" actId="11529"/>
          <ac:spMkLst>
            <pc:docMk/>
            <pc:sldMk cId="452396093" sldId="269"/>
            <ac:spMk id="24" creationId="{1ACFEA84-21AB-4B43-84FA-4FADE1965904}"/>
          </ac:spMkLst>
        </pc:spChg>
        <pc:spChg chg="add mod">
          <ac:chgData name="Valerio Pellegrini" userId="7532073c76d86c59" providerId="LiveId" clId="{004B4301-F0D1-4B55-A19F-DDE581DB92E7}" dt="2020-11-09T13:54:53.649" v="1970" actId="1036"/>
          <ac:spMkLst>
            <pc:docMk/>
            <pc:sldMk cId="452396093" sldId="269"/>
            <ac:spMk id="25" creationId="{EA5A30A1-B6B0-435A-9C7D-00FE782C3E2F}"/>
          </ac:spMkLst>
        </pc:spChg>
        <pc:spChg chg="add del mod">
          <ac:chgData name="Valerio Pellegrini" userId="7532073c76d86c59" providerId="LiveId" clId="{004B4301-F0D1-4B55-A19F-DDE581DB92E7}" dt="2020-11-09T13:47:41.399" v="1833"/>
          <ac:spMkLst>
            <pc:docMk/>
            <pc:sldMk cId="452396093" sldId="269"/>
            <ac:spMk id="26" creationId="{ACA14F3F-F873-4F3C-8956-B5DFD946364B}"/>
          </ac:spMkLst>
        </pc:spChg>
        <pc:spChg chg="add mod">
          <ac:chgData name="Valerio Pellegrini" userId="7532073c76d86c59" providerId="LiveId" clId="{004B4301-F0D1-4B55-A19F-DDE581DB92E7}" dt="2020-11-09T14:55:35.136" v="2935" actId="1076"/>
          <ac:spMkLst>
            <pc:docMk/>
            <pc:sldMk cId="452396093" sldId="269"/>
            <ac:spMk id="27" creationId="{DD16BD71-25E8-480F-905D-028F44F7AD74}"/>
          </ac:spMkLst>
        </pc:spChg>
        <pc:spChg chg="add del mod">
          <ac:chgData name="Valerio Pellegrini" userId="7532073c76d86c59" providerId="LiveId" clId="{004B4301-F0D1-4B55-A19F-DDE581DB92E7}" dt="2020-11-09T14:00:11.826" v="2005" actId="478"/>
          <ac:spMkLst>
            <pc:docMk/>
            <pc:sldMk cId="452396093" sldId="269"/>
            <ac:spMk id="34" creationId="{B17BEDF1-E2CB-4310-9FB3-7019FDB9E802}"/>
          </ac:spMkLst>
        </pc:spChg>
        <pc:spChg chg="add mod">
          <ac:chgData name="Valerio Pellegrini" userId="7532073c76d86c59" providerId="LiveId" clId="{004B4301-F0D1-4B55-A19F-DDE581DB92E7}" dt="2020-11-09T13:59:17.893" v="1999" actId="14100"/>
          <ac:spMkLst>
            <pc:docMk/>
            <pc:sldMk cId="452396093" sldId="269"/>
            <ac:spMk id="35" creationId="{2DE11378-DABC-4B20-885F-DB14536A9153}"/>
          </ac:spMkLst>
        </pc:spChg>
        <pc:spChg chg="add mod">
          <ac:chgData name="Valerio Pellegrini" userId="7532073c76d86c59" providerId="LiveId" clId="{004B4301-F0D1-4B55-A19F-DDE581DB92E7}" dt="2020-11-09T13:59:49.521" v="2003" actId="1582"/>
          <ac:spMkLst>
            <pc:docMk/>
            <pc:sldMk cId="452396093" sldId="269"/>
            <ac:spMk id="36" creationId="{BE5E8FEB-8A33-4B52-B280-1AE3B230080B}"/>
          </ac:spMkLst>
        </pc:spChg>
        <pc:spChg chg="add mod">
          <ac:chgData name="Valerio Pellegrini" userId="7532073c76d86c59" providerId="LiveId" clId="{004B4301-F0D1-4B55-A19F-DDE581DB92E7}" dt="2020-11-09T14:00:30.585" v="2008" actId="1582"/>
          <ac:spMkLst>
            <pc:docMk/>
            <pc:sldMk cId="452396093" sldId="269"/>
            <ac:spMk id="37" creationId="{3C79772E-5488-44B5-A575-0F4A50A6D339}"/>
          </ac:spMkLst>
        </pc:spChg>
        <pc:spChg chg="add del">
          <ac:chgData name="Valerio Pellegrini" userId="7532073c76d86c59" providerId="LiveId" clId="{004B4301-F0D1-4B55-A19F-DDE581DB92E7}" dt="2020-11-09T14:00:56.144" v="2010" actId="11529"/>
          <ac:spMkLst>
            <pc:docMk/>
            <pc:sldMk cId="452396093" sldId="269"/>
            <ac:spMk id="38" creationId="{D42C5B1F-7787-4456-99F9-B7BCB8CFA9A3}"/>
          </ac:spMkLst>
        </pc:spChg>
        <pc:spChg chg="add mod">
          <ac:chgData name="Valerio Pellegrini" userId="7532073c76d86c59" providerId="LiveId" clId="{004B4301-F0D1-4B55-A19F-DDE581DB92E7}" dt="2020-11-09T14:01:12.603" v="2014" actId="1582"/>
          <ac:spMkLst>
            <pc:docMk/>
            <pc:sldMk cId="452396093" sldId="269"/>
            <ac:spMk id="39" creationId="{A03687F8-606A-41B9-B66E-A02B0A081BD0}"/>
          </ac:spMkLst>
        </pc:spChg>
        <pc:picChg chg="add mod">
          <ac:chgData name="Valerio Pellegrini" userId="7532073c76d86c59" providerId="LiveId" clId="{004B4301-F0D1-4B55-A19F-DDE581DB92E7}" dt="2020-11-09T13:51:47.305" v="1955" actId="1076"/>
          <ac:picMkLst>
            <pc:docMk/>
            <pc:sldMk cId="452396093" sldId="269"/>
            <ac:picMk id="5" creationId="{066C1A84-8651-42BE-B016-BB3BB42C07B0}"/>
          </ac:picMkLst>
        </pc:picChg>
        <pc:picChg chg="del">
          <ac:chgData name="Valerio Pellegrini" userId="7532073c76d86c59" providerId="LiveId" clId="{004B4301-F0D1-4B55-A19F-DDE581DB92E7}" dt="2020-11-09T13:28:13.574" v="1694" actId="478"/>
          <ac:picMkLst>
            <pc:docMk/>
            <pc:sldMk cId="452396093" sldId="269"/>
            <ac:picMk id="6" creationId="{72C16325-A6A1-4E57-8B02-291040BD8E60}"/>
          </ac:picMkLst>
        </pc:picChg>
        <pc:picChg chg="del">
          <ac:chgData name="Valerio Pellegrini" userId="7532073c76d86c59" providerId="LiveId" clId="{004B4301-F0D1-4B55-A19F-DDE581DB92E7}" dt="2020-11-09T13:28:19.454" v="1696" actId="478"/>
          <ac:picMkLst>
            <pc:docMk/>
            <pc:sldMk cId="452396093" sldId="269"/>
            <ac:picMk id="8" creationId="{302A294F-3EE2-4AD1-9875-48EF69E9BDB0}"/>
          </ac:picMkLst>
        </pc:picChg>
        <pc:picChg chg="add mod">
          <ac:chgData name="Valerio Pellegrini" userId="7532073c76d86c59" providerId="LiveId" clId="{004B4301-F0D1-4B55-A19F-DDE581DB92E7}" dt="2020-11-09T13:51:55.644" v="1956" actId="1076"/>
          <ac:picMkLst>
            <pc:docMk/>
            <pc:sldMk cId="452396093" sldId="269"/>
            <ac:picMk id="12" creationId="{94DA45E0-160B-4ABB-8A40-FF859C4C1156}"/>
          </ac:picMkLst>
        </pc:picChg>
        <pc:picChg chg="add mod">
          <ac:chgData name="Valerio Pellegrini" userId="7532073c76d86c59" providerId="LiveId" clId="{004B4301-F0D1-4B55-A19F-DDE581DB92E7}" dt="2020-11-09T13:47:30.356" v="1826" actId="14100"/>
          <ac:picMkLst>
            <pc:docMk/>
            <pc:sldMk cId="452396093" sldId="269"/>
            <ac:picMk id="14" creationId="{9D89E6AD-04D7-4BF3-88CE-81A62F7AFEBF}"/>
          </ac:picMkLst>
        </pc:picChg>
        <pc:cxnChg chg="add mod">
          <ac:chgData name="Valerio Pellegrini" userId="7532073c76d86c59" providerId="LiveId" clId="{004B4301-F0D1-4B55-A19F-DDE581DB92E7}" dt="2020-11-09T13:54:53.649" v="1970" actId="1036"/>
          <ac:cxnSpMkLst>
            <pc:docMk/>
            <pc:sldMk cId="452396093" sldId="269"/>
            <ac:cxnSpMk id="29" creationId="{04F4D7C8-04A3-4D18-9089-C222FAD5DE5E}"/>
          </ac:cxnSpMkLst>
        </pc:cxnChg>
        <pc:cxnChg chg="add mod">
          <ac:chgData name="Valerio Pellegrini" userId="7532073c76d86c59" providerId="LiveId" clId="{004B4301-F0D1-4B55-A19F-DDE581DB92E7}" dt="2020-11-09T13:54:53.649" v="1970" actId="1036"/>
          <ac:cxnSpMkLst>
            <pc:docMk/>
            <pc:sldMk cId="452396093" sldId="269"/>
            <ac:cxnSpMk id="31" creationId="{E27A0281-D1C4-4D1C-8076-AD06CB7E5CAF}"/>
          </ac:cxnSpMkLst>
        </pc:cxnChg>
        <pc:cxnChg chg="add mod">
          <ac:chgData name="Valerio Pellegrini" userId="7532073c76d86c59" providerId="LiveId" clId="{004B4301-F0D1-4B55-A19F-DDE581DB92E7}" dt="2020-11-09T13:54:53.649" v="1970" actId="1036"/>
          <ac:cxnSpMkLst>
            <pc:docMk/>
            <pc:sldMk cId="452396093" sldId="269"/>
            <ac:cxnSpMk id="33" creationId="{7C009F4B-13AE-4E5C-A28C-2F9146B0075A}"/>
          </ac:cxnSpMkLst>
        </pc:cxnChg>
      </pc:sldChg>
      <pc:sldChg chg="addSp delSp modSp mod delAnim modAnim">
        <pc:chgData name="Valerio Pellegrini" userId="7532073c76d86c59" providerId="LiveId" clId="{004B4301-F0D1-4B55-A19F-DDE581DB92E7}" dt="2020-11-09T21:43:31.911" v="6658"/>
        <pc:sldMkLst>
          <pc:docMk/>
          <pc:sldMk cId="660557517" sldId="270"/>
        </pc:sldMkLst>
        <pc:spChg chg="mod">
          <ac:chgData name="Valerio Pellegrini" userId="7532073c76d86c59" providerId="LiveId" clId="{004B4301-F0D1-4B55-A19F-DDE581DB92E7}" dt="2020-11-09T15:03:33.644" v="2949"/>
          <ac:spMkLst>
            <pc:docMk/>
            <pc:sldMk cId="660557517" sldId="270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29:10.775" v="6513" actId="20577"/>
          <ac:spMkLst>
            <pc:docMk/>
            <pc:sldMk cId="660557517" sldId="270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0" creationId="{1F5649EC-5EAB-4776-8801-36DC720A2B9C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3" creationId="{28C85FAA-7D11-40EE-A91C-7C91A438FD67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4" creationId="{68016ADF-CBDD-43C9-8231-93D234836848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5" creationId="{F877FA34-4E22-4B96-804D-22A6A03C1225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6" creationId="{67D445C8-BA01-4864-8A23-BF986D95A9CC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17" creationId="{BB37C868-A7CB-43FF-9785-56202B16DCA1}"/>
          </ac:spMkLst>
        </pc:spChg>
        <pc:spChg chg="add mod">
          <ac:chgData name="Valerio Pellegrini" userId="7532073c76d86c59" providerId="LiveId" clId="{004B4301-F0D1-4B55-A19F-DDE581DB92E7}" dt="2020-11-09T15:18:21.573" v="3087" actId="1582"/>
          <ac:spMkLst>
            <pc:docMk/>
            <pc:sldMk cId="660557517" sldId="270"/>
            <ac:spMk id="18" creationId="{DB2A0751-64E5-4A03-B21F-E2ED7E37BDEA}"/>
          </ac:spMkLst>
        </pc:spChg>
        <pc:spChg chg="del">
          <ac:chgData name="Valerio Pellegrini" userId="7532073c76d86c59" providerId="LiveId" clId="{004B4301-F0D1-4B55-A19F-DDE581DB92E7}" dt="2020-11-09T15:05:11.751" v="3020" actId="478"/>
          <ac:spMkLst>
            <pc:docMk/>
            <pc:sldMk cId="660557517" sldId="270"/>
            <ac:spMk id="20" creationId="{2189634A-04AB-4F72-8A21-9DFE8E216A60}"/>
          </ac:spMkLst>
        </pc:spChg>
        <pc:spChg chg="add mod">
          <ac:chgData name="Valerio Pellegrini" userId="7532073c76d86c59" providerId="LiveId" clId="{004B4301-F0D1-4B55-A19F-DDE581DB92E7}" dt="2020-11-09T15:18:36.175" v="3091" actId="1582"/>
          <ac:spMkLst>
            <pc:docMk/>
            <pc:sldMk cId="660557517" sldId="270"/>
            <ac:spMk id="21" creationId="{B1CB4671-9407-40D1-AC82-2416E0E21AC9}"/>
          </ac:spMkLst>
        </pc:spChg>
        <pc:spChg chg="add mod">
          <ac:chgData name="Valerio Pellegrini" userId="7532073c76d86c59" providerId="LiveId" clId="{004B4301-F0D1-4B55-A19F-DDE581DB92E7}" dt="2020-11-09T15:18:52.444" v="3095" actId="1582"/>
          <ac:spMkLst>
            <pc:docMk/>
            <pc:sldMk cId="660557517" sldId="270"/>
            <ac:spMk id="22" creationId="{5A340F8E-1BD1-4D71-9D8F-7E09F58F2157}"/>
          </ac:spMkLst>
        </pc:spChg>
        <pc:spChg chg="add mod">
          <ac:chgData name="Valerio Pellegrini" userId="7532073c76d86c59" providerId="LiveId" clId="{004B4301-F0D1-4B55-A19F-DDE581DB92E7}" dt="2020-11-09T15:19:26.784" v="3102" actId="1076"/>
          <ac:spMkLst>
            <pc:docMk/>
            <pc:sldMk cId="660557517" sldId="270"/>
            <ac:spMk id="23" creationId="{000FF4B1-6519-45AB-ABA1-5BE8D57358C3}"/>
          </ac:spMkLst>
        </pc:spChg>
        <pc:spChg chg="add mod">
          <ac:chgData name="Valerio Pellegrini" userId="7532073c76d86c59" providerId="LiveId" clId="{004B4301-F0D1-4B55-A19F-DDE581DB92E7}" dt="2020-11-09T15:20:56.023" v="3120" actId="1076"/>
          <ac:spMkLst>
            <pc:docMk/>
            <pc:sldMk cId="660557517" sldId="270"/>
            <ac:spMk id="25" creationId="{75F83AE9-0625-4C6A-ADDB-E9A6DD1B3539}"/>
          </ac:spMkLst>
        </pc:spChg>
        <pc:spChg chg="add mod">
          <ac:chgData name="Valerio Pellegrini" userId="7532073c76d86c59" providerId="LiveId" clId="{004B4301-F0D1-4B55-A19F-DDE581DB92E7}" dt="2020-11-09T15:20:04.480" v="3110" actId="208"/>
          <ac:spMkLst>
            <pc:docMk/>
            <pc:sldMk cId="660557517" sldId="270"/>
            <ac:spMk id="26" creationId="{E87126CE-24B8-41EF-A0DD-D4B901C5F337}"/>
          </ac:spMkLst>
        </pc:spChg>
        <pc:spChg chg="add mod">
          <ac:chgData name="Valerio Pellegrini" userId="7532073c76d86c59" providerId="LiveId" clId="{004B4301-F0D1-4B55-A19F-DDE581DB92E7}" dt="2020-11-09T15:20:01.205" v="3108" actId="207"/>
          <ac:spMkLst>
            <pc:docMk/>
            <pc:sldMk cId="660557517" sldId="270"/>
            <ac:spMk id="27" creationId="{C4DC5F18-728B-4A34-A199-7F7F41C454AD}"/>
          </ac:spMkLst>
        </pc:spChg>
        <pc:spChg chg="add del">
          <ac:chgData name="Valerio Pellegrini" userId="7532073c76d86c59" providerId="LiveId" clId="{004B4301-F0D1-4B55-A19F-DDE581DB92E7}" dt="2020-11-09T15:20:10.596" v="3112" actId="11529"/>
          <ac:spMkLst>
            <pc:docMk/>
            <pc:sldMk cId="660557517" sldId="270"/>
            <ac:spMk id="28" creationId="{935DA1DF-F280-447B-BD6E-BAC116ADA06C}"/>
          </ac:spMkLst>
        </pc:spChg>
        <pc:spChg chg="add mod">
          <ac:chgData name="Valerio Pellegrini" userId="7532073c76d86c59" providerId="LiveId" clId="{004B4301-F0D1-4B55-A19F-DDE581DB92E7}" dt="2020-11-09T15:20:30.391" v="3115" actId="208"/>
          <ac:spMkLst>
            <pc:docMk/>
            <pc:sldMk cId="660557517" sldId="270"/>
            <ac:spMk id="29" creationId="{936AAED4-2AEF-404C-9FB9-A101C3897D7A}"/>
          </ac:spMkLst>
        </pc:spChg>
        <pc:picChg chg="del">
          <ac:chgData name="Valerio Pellegrini" userId="7532073c76d86c59" providerId="LiveId" clId="{004B4301-F0D1-4B55-A19F-DDE581DB92E7}" dt="2020-11-09T15:05:11.751" v="3020" actId="478"/>
          <ac:picMkLst>
            <pc:docMk/>
            <pc:sldMk cId="660557517" sldId="270"/>
            <ac:picMk id="5" creationId="{3525F4AE-F43F-4B8D-9668-2BB01F85A1A6}"/>
          </ac:picMkLst>
        </pc:picChg>
        <pc:picChg chg="add mod">
          <ac:chgData name="Valerio Pellegrini" userId="7532073c76d86c59" providerId="LiveId" clId="{004B4301-F0D1-4B55-A19F-DDE581DB92E7}" dt="2020-11-09T15:15:14.858" v="3078" actId="1076"/>
          <ac:picMkLst>
            <pc:docMk/>
            <pc:sldMk cId="660557517" sldId="270"/>
            <ac:picMk id="6" creationId="{83A3F5E8-977E-4481-A3F3-8C8A68C5C861}"/>
          </ac:picMkLst>
        </pc:picChg>
        <pc:picChg chg="add mod">
          <ac:chgData name="Valerio Pellegrini" userId="7532073c76d86c59" providerId="LiveId" clId="{004B4301-F0D1-4B55-A19F-DDE581DB92E7}" dt="2020-11-09T15:15:37.362" v="3081" actId="1076"/>
          <ac:picMkLst>
            <pc:docMk/>
            <pc:sldMk cId="660557517" sldId="270"/>
            <ac:picMk id="8" creationId="{C267FCAE-FA0D-42AD-AA3B-61614BBC0A5C}"/>
          </ac:picMkLst>
        </pc:picChg>
        <pc:picChg chg="del">
          <ac:chgData name="Valerio Pellegrini" userId="7532073c76d86c59" providerId="LiveId" clId="{004B4301-F0D1-4B55-A19F-DDE581DB92E7}" dt="2020-11-09T15:05:11.751" v="3020" actId="478"/>
          <ac:picMkLst>
            <pc:docMk/>
            <pc:sldMk cId="660557517" sldId="270"/>
            <ac:picMk id="9" creationId="{ACC51807-EABE-45E4-BDE6-A9F1618DD3AA}"/>
          </ac:picMkLst>
        </pc:picChg>
        <pc:picChg chg="add mod">
          <ac:chgData name="Valerio Pellegrini" userId="7532073c76d86c59" providerId="LiveId" clId="{004B4301-F0D1-4B55-A19F-DDE581DB92E7}" dt="2020-11-09T15:17:14.659" v="3083" actId="1076"/>
          <ac:picMkLst>
            <pc:docMk/>
            <pc:sldMk cId="660557517" sldId="270"/>
            <ac:picMk id="12" creationId="{50C407E6-5C9D-46B3-AE5E-1C27A3B1830A}"/>
          </ac:picMkLst>
        </pc:picChg>
        <pc:picChg chg="del">
          <ac:chgData name="Valerio Pellegrini" userId="7532073c76d86c59" providerId="LiveId" clId="{004B4301-F0D1-4B55-A19F-DDE581DB92E7}" dt="2020-11-09T15:05:11.751" v="3020" actId="478"/>
          <ac:picMkLst>
            <pc:docMk/>
            <pc:sldMk cId="660557517" sldId="270"/>
            <ac:picMk id="19" creationId="{5B720EA2-4713-4B01-BE8C-B7724DD251CE}"/>
          </ac:picMkLst>
        </pc:picChg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135553389" sldId="271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1423447431" sldId="272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3708928264" sldId="273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2662534176" sldId="274"/>
        </pc:sldMkLst>
      </pc:sldChg>
      <pc:sldChg chg="del">
        <pc:chgData name="Valerio Pellegrini" userId="7532073c76d86c59" providerId="LiveId" clId="{004B4301-F0D1-4B55-A19F-DDE581DB92E7}" dt="2020-11-09T17:18:30.575" v="3433" actId="2696"/>
        <pc:sldMkLst>
          <pc:docMk/>
          <pc:sldMk cId="2921343220" sldId="275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3710791054" sldId="276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3687409153" sldId="277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1732545501" sldId="278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3400975583" sldId="279"/>
        </pc:sldMkLst>
      </pc:sldChg>
      <pc:sldChg chg="del">
        <pc:chgData name="Valerio Pellegrini" userId="7532073c76d86c59" providerId="LiveId" clId="{004B4301-F0D1-4B55-A19F-DDE581DB92E7}" dt="2020-11-09T17:18:53.986" v="3434" actId="2696"/>
        <pc:sldMkLst>
          <pc:docMk/>
          <pc:sldMk cId="4074084369" sldId="281"/>
        </pc:sldMkLst>
      </pc:sldChg>
      <pc:sldChg chg="addSp modSp add mod">
        <pc:chgData name="Valerio Pellegrini" userId="7532073c76d86c59" providerId="LiveId" clId="{004B4301-F0D1-4B55-A19F-DDE581DB92E7}" dt="2020-11-09T21:41:09.332" v="6657" actId="20577"/>
        <pc:sldMkLst>
          <pc:docMk/>
          <pc:sldMk cId="2961484028" sldId="282"/>
        </pc:sldMkLst>
        <pc:spChg chg="mod">
          <ac:chgData name="Valerio Pellegrini" userId="7532073c76d86c59" providerId="LiveId" clId="{004B4301-F0D1-4B55-A19F-DDE581DB92E7}" dt="2020-11-09T21:41:09.332" v="6657" actId="20577"/>
          <ac:spMkLst>
            <pc:docMk/>
            <pc:sldMk cId="2961484028" sldId="282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7T17:51:29.002" v="352" actId="1076"/>
          <ac:spMkLst>
            <pc:docMk/>
            <pc:sldMk cId="2961484028" sldId="282"/>
            <ac:spMk id="5" creationId="{5DE31243-617C-41D2-83D8-90BD5C8B90E3}"/>
          </ac:spMkLst>
        </pc:spChg>
      </pc:sldChg>
      <pc:sldChg chg="addSp delSp modSp add mod ord modAnim">
        <pc:chgData name="Valerio Pellegrini" userId="7532073c76d86c59" providerId="LiveId" clId="{004B4301-F0D1-4B55-A19F-DDE581DB92E7}" dt="2020-11-09T14:30:36.467" v="2416"/>
        <pc:sldMkLst>
          <pc:docMk/>
          <pc:sldMk cId="1618254056" sldId="283"/>
        </pc:sldMkLst>
        <pc:spChg chg="mod">
          <ac:chgData name="Valerio Pellegrini" userId="7532073c76d86c59" providerId="LiveId" clId="{004B4301-F0D1-4B55-A19F-DDE581DB92E7}" dt="2020-11-09T14:26:15.475" v="2382" actId="20577"/>
          <ac:spMkLst>
            <pc:docMk/>
            <pc:sldMk cId="1618254056" sldId="283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4:11:41.570" v="2053" actId="478"/>
          <ac:spMkLst>
            <pc:docMk/>
            <pc:sldMk cId="1618254056" sldId="283"/>
            <ac:spMk id="5" creationId="{5DE31243-617C-41D2-83D8-90BD5C8B90E3}"/>
          </ac:spMkLst>
        </pc:spChg>
        <pc:spChg chg="add mod">
          <ac:chgData name="Valerio Pellegrini" userId="7532073c76d86c59" providerId="LiveId" clId="{004B4301-F0D1-4B55-A19F-DDE581DB92E7}" dt="2020-11-09T14:26:51.363" v="2386" actId="1582"/>
          <ac:spMkLst>
            <pc:docMk/>
            <pc:sldMk cId="1618254056" sldId="283"/>
            <ac:spMk id="13" creationId="{D49D42AF-A473-40CD-9521-20D194F2723F}"/>
          </ac:spMkLst>
        </pc:spChg>
        <pc:spChg chg="add mod">
          <ac:chgData name="Valerio Pellegrini" userId="7532073c76d86c59" providerId="LiveId" clId="{004B4301-F0D1-4B55-A19F-DDE581DB92E7}" dt="2020-11-09T14:27:12.465" v="2390" actId="1582"/>
          <ac:spMkLst>
            <pc:docMk/>
            <pc:sldMk cId="1618254056" sldId="283"/>
            <ac:spMk id="14" creationId="{8D1BD7E0-F32D-450A-BA71-698543FB0E3F}"/>
          </ac:spMkLst>
        </pc:spChg>
        <pc:spChg chg="add mod">
          <ac:chgData name="Valerio Pellegrini" userId="7532073c76d86c59" providerId="LiveId" clId="{004B4301-F0D1-4B55-A19F-DDE581DB92E7}" dt="2020-11-09T14:27:42.387" v="2394" actId="1582"/>
          <ac:spMkLst>
            <pc:docMk/>
            <pc:sldMk cId="1618254056" sldId="283"/>
            <ac:spMk id="15" creationId="{E56B30F0-037D-4921-ADBC-CB803FDCE886}"/>
          </ac:spMkLst>
        </pc:spChg>
        <pc:spChg chg="add mod">
          <ac:chgData name="Valerio Pellegrini" userId="7532073c76d86c59" providerId="LiveId" clId="{004B4301-F0D1-4B55-A19F-DDE581DB92E7}" dt="2020-11-09T14:27:57.592" v="2398" actId="1582"/>
          <ac:spMkLst>
            <pc:docMk/>
            <pc:sldMk cId="1618254056" sldId="283"/>
            <ac:spMk id="16" creationId="{461D8BF9-F21C-4CAB-8FD5-AAB4AC1070B1}"/>
          </ac:spMkLst>
        </pc:spChg>
        <pc:spChg chg="add mod">
          <ac:chgData name="Valerio Pellegrini" userId="7532073c76d86c59" providerId="LiveId" clId="{004B4301-F0D1-4B55-A19F-DDE581DB92E7}" dt="2020-11-09T14:28:15.552" v="2401" actId="14100"/>
          <ac:spMkLst>
            <pc:docMk/>
            <pc:sldMk cId="1618254056" sldId="283"/>
            <ac:spMk id="18" creationId="{B0AE2A0B-4A51-42E2-A03D-481C5136644F}"/>
          </ac:spMkLst>
        </pc:spChg>
        <pc:spChg chg="add mod">
          <ac:chgData name="Valerio Pellegrini" userId="7532073c76d86c59" providerId="LiveId" clId="{004B4301-F0D1-4B55-A19F-DDE581DB92E7}" dt="2020-11-09T14:28:33.699" v="2405" actId="1582"/>
          <ac:spMkLst>
            <pc:docMk/>
            <pc:sldMk cId="1618254056" sldId="283"/>
            <ac:spMk id="19" creationId="{4FD633F9-A2DE-4E67-B0FB-6009B655AF70}"/>
          </ac:spMkLst>
        </pc:spChg>
        <pc:spChg chg="add mod">
          <ac:chgData name="Valerio Pellegrini" userId="7532073c76d86c59" providerId="LiveId" clId="{004B4301-F0D1-4B55-A19F-DDE581DB92E7}" dt="2020-11-09T14:28:49.574" v="2408" actId="208"/>
          <ac:spMkLst>
            <pc:docMk/>
            <pc:sldMk cId="1618254056" sldId="283"/>
            <ac:spMk id="21" creationId="{F5B924AB-D6FF-49CF-8E4D-FF749FD1FAFC}"/>
          </ac:spMkLst>
        </pc:spChg>
        <pc:spChg chg="add mod">
          <ac:chgData name="Valerio Pellegrini" userId="7532073c76d86c59" providerId="LiveId" clId="{004B4301-F0D1-4B55-A19F-DDE581DB92E7}" dt="2020-11-09T14:29:24.274" v="2412" actId="1582"/>
          <ac:spMkLst>
            <pc:docMk/>
            <pc:sldMk cId="1618254056" sldId="283"/>
            <ac:spMk id="22" creationId="{FB07DF65-7CAF-49BA-920D-8CE6360CE58E}"/>
          </ac:spMkLst>
        </pc:spChg>
        <pc:picChg chg="add mod">
          <ac:chgData name="Valerio Pellegrini" userId="7532073c76d86c59" providerId="LiveId" clId="{004B4301-F0D1-4B55-A19F-DDE581DB92E7}" dt="2020-11-09T14:24:09.822" v="2359" actId="1076"/>
          <ac:picMkLst>
            <pc:docMk/>
            <pc:sldMk cId="1618254056" sldId="283"/>
            <ac:picMk id="6" creationId="{81C0FB0F-B7FD-47E7-B63F-18DC9C45DF34}"/>
          </ac:picMkLst>
        </pc:picChg>
        <pc:picChg chg="add mod">
          <ac:chgData name="Valerio Pellegrini" userId="7532073c76d86c59" providerId="LiveId" clId="{004B4301-F0D1-4B55-A19F-DDE581DB92E7}" dt="2020-11-09T14:24:14.276" v="2360" actId="1076"/>
          <ac:picMkLst>
            <pc:docMk/>
            <pc:sldMk cId="1618254056" sldId="283"/>
            <ac:picMk id="8" creationId="{7D924474-1AF5-472B-B9D1-AF61A10AEAD1}"/>
          </ac:picMkLst>
        </pc:picChg>
        <pc:picChg chg="add del mod">
          <ac:chgData name="Valerio Pellegrini" userId="7532073c76d86c59" providerId="LiveId" clId="{004B4301-F0D1-4B55-A19F-DDE581DB92E7}" dt="2020-11-09T14:24:29.316" v="2365" actId="478"/>
          <ac:picMkLst>
            <pc:docMk/>
            <pc:sldMk cId="1618254056" sldId="283"/>
            <ac:picMk id="10" creationId="{AB62F7AC-E06D-4F51-8FD0-BF73F8BA3C43}"/>
          </ac:picMkLst>
        </pc:picChg>
        <pc:picChg chg="add mod">
          <ac:chgData name="Valerio Pellegrini" userId="7532073c76d86c59" providerId="LiveId" clId="{004B4301-F0D1-4B55-A19F-DDE581DB92E7}" dt="2020-11-09T14:25:33.595" v="2371" actId="1076"/>
          <ac:picMkLst>
            <pc:docMk/>
            <pc:sldMk cId="1618254056" sldId="283"/>
            <ac:picMk id="12" creationId="{19893805-BFB1-4A09-AB9F-C581AC7BAD64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15:26:12.291" v="3131" actId="14100"/>
        <pc:sldMkLst>
          <pc:docMk/>
          <pc:sldMk cId="3910981391" sldId="284"/>
        </pc:sldMkLst>
        <pc:spChg chg="mod">
          <ac:chgData name="Valerio Pellegrini" userId="7532073c76d86c59" providerId="LiveId" clId="{004B4301-F0D1-4B55-A19F-DDE581DB92E7}" dt="2020-11-09T14:45:11.133" v="2710" actId="1076"/>
          <ac:spMkLst>
            <pc:docMk/>
            <pc:sldMk cId="3910981391" sldId="284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3" creationId="{D49D42AF-A473-40CD-9521-20D194F2723F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4" creationId="{8D1BD7E0-F32D-450A-BA71-698543FB0E3F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5" creationId="{E56B30F0-037D-4921-ADBC-CB803FDCE886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6" creationId="{461D8BF9-F21C-4CAB-8FD5-AAB4AC1070B1}"/>
          </ac:spMkLst>
        </pc:spChg>
        <pc:spChg chg="add mod">
          <ac:chgData name="Valerio Pellegrini" userId="7532073c76d86c59" providerId="LiveId" clId="{004B4301-F0D1-4B55-A19F-DDE581DB92E7}" dt="2020-11-09T15:26:12.291" v="3131" actId="14100"/>
          <ac:spMkLst>
            <pc:docMk/>
            <pc:sldMk cId="3910981391" sldId="284"/>
            <ac:spMk id="17" creationId="{0F0FCE5E-A297-46CE-9C3E-4DA08D158E54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8" creationId="{B0AE2A0B-4A51-42E2-A03D-481C5136644F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19" creationId="{4FD633F9-A2DE-4E67-B0FB-6009B655AF70}"/>
          </ac:spMkLst>
        </pc:spChg>
        <pc:spChg chg="del">
          <ac:chgData name="Valerio Pellegrini" userId="7532073c76d86c59" providerId="LiveId" clId="{004B4301-F0D1-4B55-A19F-DDE581DB92E7}" dt="2020-11-09T14:33:22.919" v="2435" actId="478"/>
          <ac:spMkLst>
            <pc:docMk/>
            <pc:sldMk cId="3910981391" sldId="284"/>
            <ac:spMk id="21" creationId="{F5B924AB-D6FF-49CF-8E4D-FF749FD1FAFC}"/>
          </ac:spMkLst>
        </pc:spChg>
        <pc:spChg chg="del">
          <ac:chgData name="Valerio Pellegrini" userId="7532073c76d86c59" providerId="LiveId" clId="{004B4301-F0D1-4B55-A19F-DDE581DB92E7}" dt="2020-11-09T14:33:28.046" v="2437" actId="478"/>
          <ac:spMkLst>
            <pc:docMk/>
            <pc:sldMk cId="3910981391" sldId="284"/>
            <ac:spMk id="22" creationId="{FB07DF65-7CAF-49BA-920D-8CE6360CE58E}"/>
          </ac:spMkLst>
        </pc:spChg>
        <pc:picChg chg="add del">
          <ac:chgData name="Valerio Pellegrini" userId="7532073c76d86c59" providerId="LiveId" clId="{004B4301-F0D1-4B55-A19F-DDE581DB92E7}" dt="2020-11-09T14:34:04.857" v="2439" actId="22"/>
          <ac:picMkLst>
            <pc:docMk/>
            <pc:sldMk cId="3910981391" sldId="284"/>
            <ac:picMk id="5" creationId="{5A32DF3C-79E1-4FF6-9EA3-FB58495F0EFE}"/>
          </ac:picMkLst>
        </pc:picChg>
        <pc:picChg chg="del">
          <ac:chgData name="Valerio Pellegrini" userId="7532073c76d86c59" providerId="LiveId" clId="{004B4301-F0D1-4B55-A19F-DDE581DB92E7}" dt="2020-11-09T14:33:22.919" v="2435" actId="478"/>
          <ac:picMkLst>
            <pc:docMk/>
            <pc:sldMk cId="3910981391" sldId="284"/>
            <ac:picMk id="6" creationId="{81C0FB0F-B7FD-47E7-B63F-18DC9C45DF34}"/>
          </ac:picMkLst>
        </pc:picChg>
        <pc:picChg chg="del">
          <ac:chgData name="Valerio Pellegrini" userId="7532073c76d86c59" providerId="LiveId" clId="{004B4301-F0D1-4B55-A19F-DDE581DB92E7}" dt="2020-11-09T14:33:25.285" v="2436" actId="478"/>
          <ac:picMkLst>
            <pc:docMk/>
            <pc:sldMk cId="3910981391" sldId="284"/>
            <ac:picMk id="8" creationId="{7D924474-1AF5-472B-B9D1-AF61A10AEAD1}"/>
          </ac:picMkLst>
        </pc:picChg>
        <pc:picChg chg="add del mod">
          <ac:chgData name="Valerio Pellegrini" userId="7532073c76d86c59" providerId="LiveId" clId="{004B4301-F0D1-4B55-A19F-DDE581DB92E7}" dt="2020-11-09T15:01:18.869" v="2948" actId="14100"/>
          <ac:picMkLst>
            <pc:docMk/>
            <pc:sldMk cId="3910981391" sldId="284"/>
            <ac:picMk id="9" creationId="{6B8C1EC7-3B3E-4441-A7AB-F8889E3FCB43}"/>
          </ac:picMkLst>
        </pc:picChg>
        <pc:picChg chg="add del mod">
          <ac:chgData name="Valerio Pellegrini" userId="7532073c76d86c59" providerId="LiveId" clId="{004B4301-F0D1-4B55-A19F-DDE581DB92E7}" dt="2020-11-09T14:58:19.404" v="2943"/>
          <ac:picMkLst>
            <pc:docMk/>
            <pc:sldMk cId="3910981391" sldId="284"/>
            <ac:picMk id="11" creationId="{144ADCA1-7134-4178-8C41-F81C53487B8C}"/>
          </ac:picMkLst>
        </pc:picChg>
        <pc:picChg chg="del">
          <ac:chgData name="Valerio Pellegrini" userId="7532073c76d86c59" providerId="LiveId" clId="{004B4301-F0D1-4B55-A19F-DDE581DB92E7}" dt="2020-11-09T14:33:22.919" v="2435" actId="478"/>
          <ac:picMkLst>
            <pc:docMk/>
            <pc:sldMk cId="3910981391" sldId="284"/>
            <ac:picMk id="12" creationId="{19893805-BFB1-4A09-AB9F-C581AC7BAD64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15:49:27.850" v="3432" actId="20577"/>
        <pc:sldMkLst>
          <pc:docMk/>
          <pc:sldMk cId="4027832542" sldId="285"/>
        </pc:sldMkLst>
        <pc:spChg chg="mod">
          <ac:chgData name="Valerio Pellegrini" userId="7532073c76d86c59" providerId="LiveId" clId="{004B4301-F0D1-4B55-A19F-DDE581DB92E7}" dt="2020-11-09T15:49:27.850" v="3432" actId="20577"/>
          <ac:spMkLst>
            <pc:docMk/>
            <pc:sldMk cId="4027832542" sldId="285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5:31:21.441" v="3238" actId="14100"/>
          <ac:spMkLst>
            <pc:docMk/>
            <pc:sldMk cId="4027832542" sldId="285"/>
            <ac:spMk id="7" creationId="{10208CE8-25EE-4591-8ABC-72EEB103C27F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18" creationId="{DB2A0751-64E5-4A03-B21F-E2ED7E37BDEA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1" creationId="{B1CB4671-9407-40D1-AC82-2416E0E21AC9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2" creationId="{5A340F8E-1BD1-4D71-9D8F-7E09F58F2157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3" creationId="{000FF4B1-6519-45AB-ABA1-5BE8D57358C3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5" creationId="{75F83AE9-0625-4C6A-ADDB-E9A6DD1B3539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6" creationId="{E87126CE-24B8-41EF-A0DD-D4B901C5F337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7" creationId="{C4DC5F18-728B-4A34-A199-7F7F41C454AD}"/>
          </ac:spMkLst>
        </pc:spChg>
        <pc:spChg chg="del">
          <ac:chgData name="Valerio Pellegrini" userId="7532073c76d86c59" providerId="LiveId" clId="{004B4301-F0D1-4B55-A19F-DDE581DB92E7}" dt="2020-11-09T15:27:15.296" v="3133" actId="478"/>
          <ac:spMkLst>
            <pc:docMk/>
            <pc:sldMk cId="4027832542" sldId="285"/>
            <ac:spMk id="29" creationId="{936AAED4-2AEF-404C-9FB9-A101C3897D7A}"/>
          </ac:spMkLst>
        </pc:spChg>
        <pc:picChg chg="add mod">
          <ac:chgData name="Valerio Pellegrini" userId="7532073c76d86c59" providerId="LiveId" clId="{004B4301-F0D1-4B55-A19F-DDE581DB92E7}" dt="2020-11-09T15:28:09.969" v="3136" actId="1076"/>
          <ac:picMkLst>
            <pc:docMk/>
            <pc:sldMk cId="4027832542" sldId="285"/>
            <ac:picMk id="5" creationId="{36FF6B7F-2596-405D-B987-43927A01747B}"/>
          </ac:picMkLst>
        </pc:picChg>
        <pc:picChg chg="del">
          <ac:chgData name="Valerio Pellegrini" userId="7532073c76d86c59" providerId="LiveId" clId="{004B4301-F0D1-4B55-A19F-DDE581DB92E7}" dt="2020-11-09T15:27:15.296" v="3133" actId="478"/>
          <ac:picMkLst>
            <pc:docMk/>
            <pc:sldMk cId="4027832542" sldId="285"/>
            <ac:picMk id="6" creationId="{83A3F5E8-977E-4481-A3F3-8C8A68C5C861}"/>
          </ac:picMkLst>
        </pc:picChg>
        <pc:picChg chg="del">
          <ac:chgData name="Valerio Pellegrini" userId="7532073c76d86c59" providerId="LiveId" clId="{004B4301-F0D1-4B55-A19F-DDE581DB92E7}" dt="2020-11-09T15:27:15.296" v="3133" actId="478"/>
          <ac:picMkLst>
            <pc:docMk/>
            <pc:sldMk cId="4027832542" sldId="285"/>
            <ac:picMk id="8" creationId="{C267FCAE-FA0D-42AD-AA3B-61614BBC0A5C}"/>
          </ac:picMkLst>
        </pc:picChg>
        <pc:picChg chg="del">
          <ac:chgData name="Valerio Pellegrini" userId="7532073c76d86c59" providerId="LiveId" clId="{004B4301-F0D1-4B55-A19F-DDE581DB92E7}" dt="2020-11-09T15:27:15.296" v="3133" actId="478"/>
          <ac:picMkLst>
            <pc:docMk/>
            <pc:sldMk cId="4027832542" sldId="285"/>
            <ac:picMk id="12" creationId="{50C407E6-5C9D-46B3-AE5E-1C27A3B1830A}"/>
          </ac:picMkLst>
        </pc:picChg>
      </pc:sldChg>
      <pc:sldChg chg="addSp delSp modSp add mod ord delAnim modAnim">
        <pc:chgData name="Valerio Pellegrini" userId="7532073c76d86c59" providerId="LiveId" clId="{004B4301-F0D1-4B55-A19F-DDE581DB92E7}" dt="2020-11-09T21:30:04.087" v="6515" actId="20577"/>
        <pc:sldMkLst>
          <pc:docMk/>
          <pc:sldMk cId="4271902952" sldId="286"/>
        </pc:sldMkLst>
        <pc:spChg chg="mod">
          <ac:chgData name="Valerio Pellegrini" userId="7532073c76d86c59" providerId="LiveId" clId="{004B4301-F0D1-4B55-A19F-DDE581DB92E7}" dt="2020-11-09T21:30:04.087" v="6515" actId="20577"/>
          <ac:spMkLst>
            <pc:docMk/>
            <pc:sldMk cId="4271902952" sldId="286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5:42:22.659" v="3378" actId="1582"/>
          <ac:spMkLst>
            <pc:docMk/>
            <pc:sldMk cId="4271902952" sldId="286"/>
            <ac:spMk id="17" creationId="{7B31D801-3417-4AF5-B713-6BA72A91735D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18" creationId="{DB2A0751-64E5-4A03-B21F-E2ED7E37BDEA}"/>
          </ac:spMkLst>
        </pc:spChg>
        <pc:spChg chg="add mod">
          <ac:chgData name="Valerio Pellegrini" userId="7532073c76d86c59" providerId="LiveId" clId="{004B4301-F0D1-4B55-A19F-DDE581DB92E7}" dt="2020-11-09T15:42:42.439" v="3382" actId="1582"/>
          <ac:spMkLst>
            <pc:docMk/>
            <pc:sldMk cId="4271902952" sldId="286"/>
            <ac:spMk id="19" creationId="{71922C6E-A254-4B49-815E-665770E143CC}"/>
          </ac:spMkLst>
        </pc:spChg>
        <pc:spChg chg="add mod">
          <ac:chgData name="Valerio Pellegrini" userId="7532073c76d86c59" providerId="LiveId" clId="{004B4301-F0D1-4B55-A19F-DDE581DB92E7}" dt="2020-11-09T15:43:30.918" v="3388" actId="1076"/>
          <ac:spMkLst>
            <pc:docMk/>
            <pc:sldMk cId="4271902952" sldId="286"/>
            <ac:spMk id="20" creationId="{E85B6FA3-D295-4472-8A80-E964F88B4379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1" creationId="{B1CB4671-9407-40D1-AC82-2416E0E21AC9}"/>
          </ac:spMkLst>
        </pc:spChg>
        <pc:spChg chg="del">
          <ac:chgData name="Valerio Pellegrini" userId="7532073c76d86c59" providerId="LiveId" clId="{004B4301-F0D1-4B55-A19F-DDE581DB92E7}" dt="2020-11-09T15:33:37.449" v="3350" actId="478"/>
          <ac:spMkLst>
            <pc:docMk/>
            <pc:sldMk cId="4271902952" sldId="286"/>
            <ac:spMk id="22" creationId="{5A340F8E-1BD1-4D71-9D8F-7E09F58F2157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3" creationId="{000FF4B1-6519-45AB-ABA1-5BE8D57358C3}"/>
          </ac:spMkLst>
        </pc:spChg>
        <pc:spChg chg="add mod">
          <ac:chgData name="Valerio Pellegrini" userId="7532073c76d86c59" providerId="LiveId" clId="{004B4301-F0D1-4B55-A19F-DDE581DB92E7}" dt="2020-11-09T15:43:44.965" v="3392" actId="1582"/>
          <ac:spMkLst>
            <pc:docMk/>
            <pc:sldMk cId="4271902952" sldId="286"/>
            <ac:spMk id="24" creationId="{4E2CCB35-29C4-426D-9226-89365CC66478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5" creationId="{75F83AE9-0625-4C6A-ADDB-E9A6DD1B3539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6" creationId="{E87126CE-24B8-41EF-A0DD-D4B901C5F337}"/>
          </ac:spMkLst>
        </pc:spChg>
        <pc:spChg chg="del">
          <ac:chgData name="Valerio Pellegrini" userId="7532073c76d86c59" providerId="LiveId" clId="{004B4301-F0D1-4B55-A19F-DDE581DB92E7}" dt="2020-11-09T15:33:29.454" v="3349" actId="478"/>
          <ac:spMkLst>
            <pc:docMk/>
            <pc:sldMk cId="4271902952" sldId="286"/>
            <ac:spMk id="27" creationId="{C4DC5F18-728B-4A34-A199-7F7F41C454AD}"/>
          </ac:spMkLst>
        </pc:spChg>
        <pc:spChg chg="del">
          <ac:chgData name="Valerio Pellegrini" userId="7532073c76d86c59" providerId="LiveId" clId="{004B4301-F0D1-4B55-A19F-DDE581DB92E7}" dt="2020-11-09T15:33:37.449" v="3350" actId="478"/>
          <ac:spMkLst>
            <pc:docMk/>
            <pc:sldMk cId="4271902952" sldId="286"/>
            <ac:spMk id="29" creationId="{936AAED4-2AEF-404C-9FB9-A101C3897D7A}"/>
          </ac:spMkLst>
        </pc:spChg>
        <pc:spChg chg="add mod">
          <ac:chgData name="Valerio Pellegrini" userId="7532073c76d86c59" providerId="LiveId" clId="{004B4301-F0D1-4B55-A19F-DDE581DB92E7}" dt="2020-11-09T15:44:00.966" v="3396" actId="1582"/>
          <ac:spMkLst>
            <pc:docMk/>
            <pc:sldMk cId="4271902952" sldId="286"/>
            <ac:spMk id="30" creationId="{BF8D2773-0711-4E95-A93A-14DBDF347A8A}"/>
          </ac:spMkLst>
        </pc:spChg>
        <pc:spChg chg="add mod">
          <ac:chgData name="Valerio Pellegrini" userId="7532073c76d86c59" providerId="LiveId" clId="{004B4301-F0D1-4B55-A19F-DDE581DB92E7}" dt="2020-11-09T15:44:17.355" v="3400" actId="1582"/>
          <ac:spMkLst>
            <pc:docMk/>
            <pc:sldMk cId="4271902952" sldId="286"/>
            <ac:spMk id="31" creationId="{482DDFC3-504A-4855-8C30-E8E617BB205B}"/>
          </ac:spMkLst>
        </pc:spChg>
        <pc:spChg chg="add mod">
          <ac:chgData name="Valerio Pellegrini" userId="7532073c76d86c59" providerId="LiveId" clId="{004B4301-F0D1-4B55-A19F-DDE581DB92E7}" dt="2020-11-09T15:44:30.654" v="3404" actId="1582"/>
          <ac:spMkLst>
            <pc:docMk/>
            <pc:sldMk cId="4271902952" sldId="286"/>
            <ac:spMk id="32" creationId="{7AF0174F-9983-4237-8B51-6B6D49145F61}"/>
          </ac:spMkLst>
        </pc:spChg>
        <pc:spChg chg="add mod">
          <ac:chgData name="Valerio Pellegrini" userId="7532073c76d86c59" providerId="LiveId" clId="{004B4301-F0D1-4B55-A19F-DDE581DB92E7}" dt="2020-11-09T15:44:46.330" v="3408" actId="1582"/>
          <ac:spMkLst>
            <pc:docMk/>
            <pc:sldMk cId="4271902952" sldId="286"/>
            <ac:spMk id="33" creationId="{800498C1-5260-4D66-8056-E1F122A64970}"/>
          </ac:spMkLst>
        </pc:spChg>
        <pc:picChg chg="add del mod">
          <ac:chgData name="Valerio Pellegrini" userId="7532073c76d86c59" providerId="LiveId" clId="{004B4301-F0D1-4B55-A19F-DDE581DB92E7}" dt="2020-11-09T15:40:04.588" v="3364" actId="478"/>
          <ac:picMkLst>
            <pc:docMk/>
            <pc:sldMk cId="4271902952" sldId="286"/>
            <ac:picMk id="5" creationId="{EC723868-F1F6-4D31-BB11-5DF3B67BAA13}"/>
          </ac:picMkLst>
        </pc:picChg>
        <pc:picChg chg="del">
          <ac:chgData name="Valerio Pellegrini" userId="7532073c76d86c59" providerId="LiveId" clId="{004B4301-F0D1-4B55-A19F-DDE581DB92E7}" dt="2020-11-09T15:33:37.449" v="3350" actId="478"/>
          <ac:picMkLst>
            <pc:docMk/>
            <pc:sldMk cId="4271902952" sldId="286"/>
            <ac:picMk id="6" creationId="{83A3F5E8-977E-4481-A3F3-8C8A68C5C861}"/>
          </ac:picMkLst>
        </pc:picChg>
        <pc:picChg chg="del">
          <ac:chgData name="Valerio Pellegrini" userId="7532073c76d86c59" providerId="LiveId" clId="{004B4301-F0D1-4B55-A19F-DDE581DB92E7}" dt="2020-11-09T15:33:37.449" v="3350" actId="478"/>
          <ac:picMkLst>
            <pc:docMk/>
            <pc:sldMk cId="4271902952" sldId="286"/>
            <ac:picMk id="8" creationId="{C267FCAE-FA0D-42AD-AA3B-61614BBC0A5C}"/>
          </ac:picMkLst>
        </pc:picChg>
        <pc:picChg chg="add del mod">
          <ac:chgData name="Valerio Pellegrini" userId="7532073c76d86c59" providerId="LiveId" clId="{004B4301-F0D1-4B55-A19F-DDE581DB92E7}" dt="2020-11-09T15:40:02.793" v="3363" actId="478"/>
          <ac:picMkLst>
            <pc:docMk/>
            <pc:sldMk cId="4271902952" sldId="286"/>
            <ac:picMk id="9" creationId="{CCD0D02A-F6DF-43C1-B0DC-19554EAA0A55}"/>
          </ac:picMkLst>
        </pc:picChg>
        <pc:picChg chg="add mod">
          <ac:chgData name="Valerio Pellegrini" userId="7532073c76d86c59" providerId="LiveId" clId="{004B4301-F0D1-4B55-A19F-DDE581DB92E7}" dt="2020-11-09T15:40:36.421" v="3369" actId="1076"/>
          <ac:picMkLst>
            <pc:docMk/>
            <pc:sldMk cId="4271902952" sldId="286"/>
            <ac:picMk id="11" creationId="{188A06D3-1603-4E44-AD68-B7D0E57C9D58}"/>
          </ac:picMkLst>
        </pc:picChg>
        <pc:picChg chg="del">
          <ac:chgData name="Valerio Pellegrini" userId="7532073c76d86c59" providerId="LiveId" clId="{004B4301-F0D1-4B55-A19F-DDE581DB92E7}" dt="2020-11-09T15:33:37.449" v="3350" actId="478"/>
          <ac:picMkLst>
            <pc:docMk/>
            <pc:sldMk cId="4271902952" sldId="286"/>
            <ac:picMk id="12" creationId="{50C407E6-5C9D-46B3-AE5E-1C27A3B1830A}"/>
          </ac:picMkLst>
        </pc:picChg>
        <pc:picChg chg="add mod">
          <ac:chgData name="Valerio Pellegrini" userId="7532073c76d86c59" providerId="LiveId" clId="{004B4301-F0D1-4B55-A19F-DDE581DB92E7}" dt="2020-11-09T15:40:38.215" v="3370" actId="1076"/>
          <ac:picMkLst>
            <pc:docMk/>
            <pc:sldMk cId="4271902952" sldId="286"/>
            <ac:picMk id="14" creationId="{4A738E7C-C911-456B-9394-551FB4CEE851}"/>
          </ac:picMkLst>
        </pc:picChg>
        <pc:picChg chg="add mod">
          <ac:chgData name="Valerio Pellegrini" userId="7532073c76d86c59" providerId="LiveId" clId="{004B4301-F0D1-4B55-A19F-DDE581DB92E7}" dt="2020-11-09T15:41:40.618" v="3374" actId="962"/>
          <ac:picMkLst>
            <pc:docMk/>
            <pc:sldMk cId="4271902952" sldId="286"/>
            <ac:picMk id="16" creationId="{1ABC4792-2C60-49BD-A9A6-BB87719F4107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21:31:35.105" v="6537" actId="14100"/>
        <pc:sldMkLst>
          <pc:docMk/>
          <pc:sldMk cId="2020078896" sldId="287"/>
        </pc:sldMkLst>
        <pc:spChg chg="mod">
          <ac:chgData name="Valerio Pellegrini" userId="7532073c76d86c59" providerId="LiveId" clId="{004B4301-F0D1-4B55-A19F-DDE581DB92E7}" dt="2020-11-09T21:31:26.574" v="6535" actId="20577"/>
          <ac:spMkLst>
            <pc:docMk/>
            <pc:sldMk cId="2020078896" sldId="287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7:34:50.556" v="3756" actId="1076"/>
          <ac:spMkLst>
            <pc:docMk/>
            <pc:sldMk cId="2020078896" sldId="287"/>
            <ac:spMk id="6" creationId="{C546D6AC-0343-4B86-8226-CFCCEFCD8A92}"/>
          </ac:spMkLst>
        </pc:spChg>
        <pc:spChg chg="add mod">
          <ac:chgData name="Valerio Pellegrini" userId="7532073c76d86c59" providerId="LiveId" clId="{004B4301-F0D1-4B55-A19F-DDE581DB92E7}" dt="2020-11-09T17:34:45.829" v="3755" actId="1076"/>
          <ac:spMkLst>
            <pc:docMk/>
            <pc:sldMk cId="2020078896" sldId="287"/>
            <ac:spMk id="7" creationId="{437636D0-4E51-45E0-BDCC-4E4CB877137D}"/>
          </ac:spMkLst>
        </pc:spChg>
        <pc:spChg chg="add mod">
          <ac:chgData name="Valerio Pellegrini" userId="7532073c76d86c59" providerId="LiveId" clId="{004B4301-F0D1-4B55-A19F-DDE581DB92E7}" dt="2020-11-09T21:31:35.105" v="6537" actId="14100"/>
          <ac:spMkLst>
            <pc:docMk/>
            <pc:sldMk cId="2020078896" sldId="287"/>
            <ac:spMk id="8" creationId="{89271DBF-66B6-4E4B-A114-3E5DD8CBBB0D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17" creationId="{7B31D801-3417-4AF5-B713-6BA72A91735D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19" creationId="{71922C6E-A254-4B49-815E-665770E143CC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20" creationId="{E85B6FA3-D295-4472-8A80-E964F88B4379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24" creationId="{4E2CCB35-29C4-426D-9226-89365CC66478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0" creationId="{BF8D2773-0711-4E95-A93A-14DBDF347A8A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1" creationId="{482DDFC3-504A-4855-8C30-E8E617BB205B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2" creationId="{7AF0174F-9983-4237-8B51-6B6D49145F61}"/>
          </ac:spMkLst>
        </pc:spChg>
        <pc:spChg chg="del">
          <ac:chgData name="Valerio Pellegrini" userId="7532073c76d86c59" providerId="LiveId" clId="{004B4301-F0D1-4B55-A19F-DDE581DB92E7}" dt="2020-11-09T15:47:01.175" v="3416" actId="478"/>
          <ac:spMkLst>
            <pc:docMk/>
            <pc:sldMk cId="2020078896" sldId="287"/>
            <ac:spMk id="33" creationId="{800498C1-5260-4D66-8056-E1F122A64970}"/>
          </ac:spMkLst>
        </pc:spChg>
        <pc:picChg chg="add mod">
          <ac:chgData name="Valerio Pellegrini" userId="7532073c76d86c59" providerId="LiveId" clId="{004B4301-F0D1-4B55-A19F-DDE581DB92E7}" dt="2020-11-09T17:34:39.293" v="3754" actId="14100"/>
          <ac:picMkLst>
            <pc:docMk/>
            <pc:sldMk cId="2020078896" sldId="287"/>
            <ac:picMk id="5" creationId="{461316D4-F013-4854-8C1B-D008601ACF0D}"/>
          </ac:picMkLst>
        </pc:picChg>
        <pc:picChg chg="del">
          <ac:chgData name="Valerio Pellegrini" userId="7532073c76d86c59" providerId="LiveId" clId="{004B4301-F0D1-4B55-A19F-DDE581DB92E7}" dt="2020-11-09T15:47:01.175" v="3416" actId="478"/>
          <ac:picMkLst>
            <pc:docMk/>
            <pc:sldMk cId="2020078896" sldId="287"/>
            <ac:picMk id="11" creationId="{188A06D3-1603-4E44-AD68-B7D0E57C9D58}"/>
          </ac:picMkLst>
        </pc:picChg>
        <pc:picChg chg="del">
          <ac:chgData name="Valerio Pellegrini" userId="7532073c76d86c59" providerId="LiveId" clId="{004B4301-F0D1-4B55-A19F-DDE581DB92E7}" dt="2020-11-09T15:47:01.175" v="3416" actId="478"/>
          <ac:picMkLst>
            <pc:docMk/>
            <pc:sldMk cId="2020078896" sldId="287"/>
            <ac:picMk id="14" creationId="{4A738E7C-C911-456B-9394-551FB4CEE851}"/>
          </ac:picMkLst>
        </pc:picChg>
        <pc:picChg chg="del">
          <ac:chgData name="Valerio Pellegrini" userId="7532073c76d86c59" providerId="LiveId" clId="{004B4301-F0D1-4B55-A19F-DDE581DB92E7}" dt="2020-11-09T15:47:01.175" v="3416" actId="478"/>
          <ac:picMkLst>
            <pc:docMk/>
            <pc:sldMk cId="2020078896" sldId="287"/>
            <ac:picMk id="16" creationId="{1ABC4792-2C60-49BD-A9A6-BB87719F4107}"/>
          </ac:picMkLst>
        </pc:picChg>
      </pc:sldChg>
      <pc:sldChg chg="delSp modSp add mod ord delAnim modAnim">
        <pc:chgData name="Valerio Pellegrini" userId="7532073c76d86c59" providerId="LiveId" clId="{004B4301-F0D1-4B55-A19F-DDE581DB92E7}" dt="2020-11-09T21:35:06.027" v="6638" actId="20577"/>
        <pc:sldMkLst>
          <pc:docMk/>
          <pc:sldMk cId="642277731" sldId="288"/>
        </pc:sldMkLst>
        <pc:spChg chg="mod">
          <ac:chgData name="Valerio Pellegrini" userId="7532073c76d86c59" providerId="LiveId" clId="{004B4301-F0D1-4B55-A19F-DDE581DB92E7}" dt="2020-11-09T18:14:18.864" v="4078" actId="1076"/>
          <ac:spMkLst>
            <pc:docMk/>
            <pc:sldMk cId="642277731" sldId="288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21:35:06.027" v="6638" actId="20577"/>
          <ac:spMkLst>
            <pc:docMk/>
            <pc:sldMk cId="642277731" sldId="288"/>
            <ac:spMk id="3" creationId="{8977F4EB-41E8-4391-B39A-10B4D027370E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17" creationId="{7B31D801-3417-4AF5-B713-6BA72A91735D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19" creationId="{71922C6E-A254-4B49-815E-665770E143CC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20" creationId="{E85B6FA3-D295-4472-8A80-E964F88B4379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24" creationId="{4E2CCB35-29C4-426D-9226-89365CC66478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0" creationId="{BF8D2773-0711-4E95-A93A-14DBDF347A8A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1" creationId="{482DDFC3-504A-4855-8C30-E8E617BB205B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2" creationId="{7AF0174F-9983-4237-8B51-6B6D49145F61}"/>
          </ac:spMkLst>
        </pc:spChg>
        <pc:spChg chg="del">
          <ac:chgData name="Valerio Pellegrini" userId="7532073c76d86c59" providerId="LiveId" clId="{004B4301-F0D1-4B55-A19F-DDE581DB92E7}" dt="2020-11-09T17:37:45.873" v="3763" actId="478"/>
          <ac:spMkLst>
            <pc:docMk/>
            <pc:sldMk cId="642277731" sldId="288"/>
            <ac:spMk id="33" creationId="{800498C1-5260-4D66-8056-E1F122A64970}"/>
          </ac:spMkLst>
        </pc:spChg>
        <pc:picChg chg="del">
          <ac:chgData name="Valerio Pellegrini" userId="7532073c76d86c59" providerId="LiveId" clId="{004B4301-F0D1-4B55-A19F-DDE581DB92E7}" dt="2020-11-09T17:37:45.873" v="3763" actId="478"/>
          <ac:picMkLst>
            <pc:docMk/>
            <pc:sldMk cId="642277731" sldId="288"/>
            <ac:picMk id="11" creationId="{188A06D3-1603-4E44-AD68-B7D0E57C9D58}"/>
          </ac:picMkLst>
        </pc:picChg>
        <pc:picChg chg="del">
          <ac:chgData name="Valerio Pellegrini" userId="7532073c76d86c59" providerId="LiveId" clId="{004B4301-F0D1-4B55-A19F-DDE581DB92E7}" dt="2020-11-09T17:37:45.873" v="3763" actId="478"/>
          <ac:picMkLst>
            <pc:docMk/>
            <pc:sldMk cId="642277731" sldId="288"/>
            <ac:picMk id="14" creationId="{4A738E7C-C911-456B-9394-551FB4CEE851}"/>
          </ac:picMkLst>
        </pc:picChg>
        <pc:picChg chg="del">
          <ac:chgData name="Valerio Pellegrini" userId="7532073c76d86c59" providerId="LiveId" clId="{004B4301-F0D1-4B55-A19F-DDE581DB92E7}" dt="2020-11-09T17:37:45.873" v="3763" actId="478"/>
          <ac:picMkLst>
            <pc:docMk/>
            <pc:sldMk cId="642277731" sldId="288"/>
            <ac:picMk id="16" creationId="{1ABC4792-2C60-49BD-A9A6-BB87719F4107}"/>
          </ac:picMkLst>
        </pc:picChg>
      </pc:sldChg>
      <pc:sldChg chg="addSp modSp add mod">
        <pc:chgData name="Valerio Pellegrini" userId="7532073c76d86c59" providerId="LiveId" clId="{004B4301-F0D1-4B55-A19F-DDE581DB92E7}" dt="2020-11-09T21:45:48.760" v="6662" actId="20577"/>
        <pc:sldMkLst>
          <pc:docMk/>
          <pc:sldMk cId="4096550540" sldId="289"/>
        </pc:sldMkLst>
        <pc:spChg chg="mod">
          <ac:chgData name="Valerio Pellegrini" userId="7532073c76d86c59" providerId="LiveId" clId="{004B4301-F0D1-4B55-A19F-DDE581DB92E7}" dt="2020-11-09T21:45:48.760" v="6662" actId="20577"/>
          <ac:spMkLst>
            <pc:docMk/>
            <pc:sldMk cId="4096550540" sldId="289"/>
            <ac:spMk id="3" creationId="{8977F4EB-41E8-4391-B39A-10B4D027370E}"/>
          </ac:spMkLst>
        </pc:spChg>
        <pc:spChg chg="add mod">
          <ac:chgData name="Valerio Pellegrini" userId="7532073c76d86c59" providerId="LiveId" clId="{004B4301-F0D1-4B55-A19F-DDE581DB92E7}" dt="2020-11-09T18:17:26.264" v="4160" actId="1076"/>
          <ac:spMkLst>
            <pc:docMk/>
            <pc:sldMk cId="4096550540" sldId="289"/>
            <ac:spMk id="5" creationId="{47293E48-CE09-4FA2-9990-94F80BDDBB1C}"/>
          </ac:spMkLst>
        </pc:spChg>
      </pc:sldChg>
      <pc:sldChg chg="addSp delSp modSp add mod modAnim">
        <pc:chgData name="Valerio Pellegrini" userId="7532073c76d86c59" providerId="LiveId" clId="{004B4301-F0D1-4B55-A19F-DDE581DB92E7}" dt="2020-11-09T18:43:57.874" v="4416" actId="20577"/>
        <pc:sldMkLst>
          <pc:docMk/>
          <pc:sldMk cId="3272944094" sldId="290"/>
        </pc:sldMkLst>
        <pc:spChg chg="mod">
          <ac:chgData name="Valerio Pellegrini" userId="7532073c76d86c59" providerId="LiveId" clId="{004B4301-F0D1-4B55-A19F-DDE581DB92E7}" dt="2020-11-09T18:34:21.858" v="4220"/>
          <ac:spMkLst>
            <pc:docMk/>
            <pc:sldMk cId="3272944094" sldId="290"/>
            <ac:spMk id="2" creationId="{5E7A8F4A-4776-4DB9-AD74-DEB5560EB7C4}"/>
          </ac:spMkLst>
        </pc:spChg>
        <pc:spChg chg="del">
          <ac:chgData name="Valerio Pellegrini" userId="7532073c76d86c59" providerId="LiveId" clId="{004B4301-F0D1-4B55-A19F-DDE581DB92E7}" dt="2020-11-09T18:21:04.612" v="4169" actId="478"/>
          <ac:spMkLst>
            <pc:docMk/>
            <pc:sldMk cId="3272944094" sldId="290"/>
            <ac:spMk id="3" creationId="{8977F4EB-41E8-4391-B39A-10B4D027370E}"/>
          </ac:spMkLst>
        </pc:spChg>
        <pc:spChg chg="mod">
          <ac:chgData name="Valerio Pellegrini" userId="7532073c76d86c59" providerId="LiveId" clId="{004B4301-F0D1-4B55-A19F-DDE581DB92E7}" dt="2020-11-09T18:37:31.511" v="4362" actId="113"/>
          <ac:spMkLst>
            <pc:docMk/>
            <pc:sldMk cId="3272944094" sldId="290"/>
            <ac:spMk id="5" creationId="{47293E48-CE09-4FA2-9990-94F80BDDBB1C}"/>
          </ac:spMkLst>
        </pc:spChg>
        <pc:spChg chg="add mod">
          <ac:chgData name="Valerio Pellegrini" userId="7532073c76d86c59" providerId="LiveId" clId="{004B4301-F0D1-4B55-A19F-DDE581DB92E7}" dt="2020-11-09T18:32:07.062" v="4196" actId="1037"/>
          <ac:spMkLst>
            <pc:docMk/>
            <pc:sldMk cId="3272944094" sldId="290"/>
            <ac:spMk id="13" creationId="{455BBCCD-A982-45C8-86E4-88100227E697}"/>
          </ac:spMkLst>
        </pc:spChg>
        <pc:spChg chg="add mod">
          <ac:chgData name="Valerio Pellegrini" userId="7532073c76d86c59" providerId="LiveId" clId="{004B4301-F0D1-4B55-A19F-DDE581DB92E7}" dt="2020-11-09T18:32:46.318" v="4203" actId="14100"/>
          <ac:spMkLst>
            <pc:docMk/>
            <pc:sldMk cId="3272944094" sldId="290"/>
            <ac:spMk id="14" creationId="{D171B23F-24E5-4D67-9494-8A14AB52349D}"/>
          </ac:spMkLst>
        </pc:spChg>
        <pc:spChg chg="add mod">
          <ac:chgData name="Valerio Pellegrini" userId="7532073c76d86c59" providerId="LiveId" clId="{004B4301-F0D1-4B55-A19F-DDE581DB92E7}" dt="2020-11-09T18:33:01.249" v="4207" actId="14100"/>
          <ac:spMkLst>
            <pc:docMk/>
            <pc:sldMk cId="3272944094" sldId="290"/>
            <ac:spMk id="15" creationId="{64AB3D02-5795-44C0-B97F-CF5E2C8F9EBC}"/>
          </ac:spMkLst>
        </pc:spChg>
        <pc:spChg chg="add mod">
          <ac:chgData name="Valerio Pellegrini" userId="7532073c76d86c59" providerId="LiveId" clId="{004B4301-F0D1-4B55-A19F-DDE581DB92E7}" dt="2020-11-09T18:33:20.225" v="4211" actId="1582"/>
          <ac:spMkLst>
            <pc:docMk/>
            <pc:sldMk cId="3272944094" sldId="290"/>
            <ac:spMk id="16" creationId="{32F69D59-9554-4F89-9457-01CE97D61531}"/>
          </ac:spMkLst>
        </pc:spChg>
        <pc:spChg chg="add mod">
          <ac:chgData name="Valerio Pellegrini" userId="7532073c76d86c59" providerId="LiveId" clId="{004B4301-F0D1-4B55-A19F-DDE581DB92E7}" dt="2020-11-09T18:33:35.014" v="4215" actId="1582"/>
          <ac:spMkLst>
            <pc:docMk/>
            <pc:sldMk cId="3272944094" sldId="290"/>
            <ac:spMk id="17" creationId="{E7137C2C-AE3D-4F90-8082-F2A139944267}"/>
          </ac:spMkLst>
        </pc:spChg>
        <pc:spChg chg="add mod">
          <ac:chgData name="Valerio Pellegrini" userId="7532073c76d86c59" providerId="LiveId" clId="{004B4301-F0D1-4B55-A19F-DDE581DB92E7}" dt="2020-11-09T18:38:10.142" v="4364" actId="14100"/>
          <ac:spMkLst>
            <pc:docMk/>
            <pc:sldMk cId="3272944094" sldId="290"/>
            <ac:spMk id="18" creationId="{8158289A-C2D6-495A-ABA1-0991DDC542D4}"/>
          </ac:spMkLst>
        </pc:spChg>
        <pc:spChg chg="add mod">
          <ac:chgData name="Valerio Pellegrini" userId="7532073c76d86c59" providerId="LiveId" clId="{004B4301-F0D1-4B55-A19F-DDE581DB92E7}" dt="2020-11-09T18:38:18.578" v="4366" actId="1076"/>
          <ac:spMkLst>
            <pc:docMk/>
            <pc:sldMk cId="3272944094" sldId="290"/>
            <ac:spMk id="20" creationId="{8961FEF2-95CF-40D3-BBC7-D9F1DAABA4D7}"/>
          </ac:spMkLst>
        </pc:spChg>
        <pc:spChg chg="add mod">
          <ac:chgData name="Valerio Pellegrini" userId="7532073c76d86c59" providerId="LiveId" clId="{004B4301-F0D1-4B55-A19F-DDE581DB92E7}" dt="2020-11-09T18:39:21.822" v="4381" actId="1076"/>
          <ac:spMkLst>
            <pc:docMk/>
            <pc:sldMk cId="3272944094" sldId="290"/>
            <ac:spMk id="21" creationId="{799DA754-11DF-4816-B6F0-FE7DF795C650}"/>
          </ac:spMkLst>
        </pc:spChg>
        <pc:spChg chg="add mod">
          <ac:chgData name="Valerio Pellegrini" userId="7532073c76d86c59" providerId="LiveId" clId="{004B4301-F0D1-4B55-A19F-DDE581DB92E7}" dt="2020-11-09T18:43:57.874" v="4416" actId="20577"/>
          <ac:spMkLst>
            <pc:docMk/>
            <pc:sldMk cId="3272944094" sldId="290"/>
            <ac:spMk id="23" creationId="{5F69AEF4-50E8-467D-8F1C-361DB9AE0625}"/>
          </ac:spMkLst>
        </pc:spChg>
        <pc:spChg chg="add mod">
          <ac:chgData name="Valerio Pellegrini" userId="7532073c76d86c59" providerId="LiveId" clId="{004B4301-F0D1-4B55-A19F-DDE581DB92E7}" dt="2020-11-09T18:40:33.876" v="4395" actId="1037"/>
          <ac:spMkLst>
            <pc:docMk/>
            <pc:sldMk cId="3272944094" sldId="290"/>
            <ac:spMk id="29" creationId="{5DE6C89F-B0BF-45DC-9B4B-9FBAB3CAEC8D}"/>
          </ac:spMkLst>
        </pc:spChg>
        <pc:spChg chg="add mod">
          <ac:chgData name="Valerio Pellegrini" userId="7532073c76d86c59" providerId="LiveId" clId="{004B4301-F0D1-4B55-A19F-DDE581DB92E7}" dt="2020-11-09T18:40:45.593" v="4398" actId="208"/>
          <ac:spMkLst>
            <pc:docMk/>
            <pc:sldMk cId="3272944094" sldId="290"/>
            <ac:spMk id="31" creationId="{9A12E39B-B141-477D-B524-77ADD947F77A}"/>
          </ac:spMkLst>
        </pc:spChg>
        <pc:spChg chg="add mod">
          <ac:chgData name="Valerio Pellegrini" userId="7532073c76d86c59" providerId="LiveId" clId="{004B4301-F0D1-4B55-A19F-DDE581DB92E7}" dt="2020-11-09T18:41:26.688" v="4402" actId="207"/>
          <ac:spMkLst>
            <pc:docMk/>
            <pc:sldMk cId="3272944094" sldId="290"/>
            <ac:spMk id="32" creationId="{1509B98A-8EBE-4A1C-8798-36D6446003B2}"/>
          </ac:spMkLst>
        </pc:spChg>
        <pc:picChg chg="add mod">
          <ac:chgData name="Valerio Pellegrini" userId="7532073c76d86c59" providerId="LiveId" clId="{004B4301-F0D1-4B55-A19F-DDE581DB92E7}" dt="2020-11-09T18:32:23.341" v="4197" actId="1076"/>
          <ac:picMkLst>
            <pc:docMk/>
            <pc:sldMk cId="3272944094" sldId="290"/>
            <ac:picMk id="6" creationId="{14638920-01BC-472C-8C17-477348AA70A0}"/>
          </ac:picMkLst>
        </pc:picChg>
        <pc:picChg chg="add mod">
          <ac:chgData name="Valerio Pellegrini" userId="7532073c76d86c59" providerId="LiveId" clId="{004B4301-F0D1-4B55-A19F-DDE581DB92E7}" dt="2020-11-09T18:32:28.029" v="4198" actId="1076"/>
          <ac:picMkLst>
            <pc:docMk/>
            <pc:sldMk cId="3272944094" sldId="290"/>
            <ac:picMk id="8" creationId="{7EF72FD3-FC7E-4211-AFC2-81F2F69C5D0E}"/>
          </ac:picMkLst>
        </pc:picChg>
        <pc:picChg chg="add mod">
          <ac:chgData name="Valerio Pellegrini" userId="7532073c76d86c59" providerId="LiveId" clId="{004B4301-F0D1-4B55-A19F-DDE581DB92E7}" dt="2020-11-09T18:27:57.057" v="4185" actId="14100"/>
          <ac:picMkLst>
            <pc:docMk/>
            <pc:sldMk cId="3272944094" sldId="290"/>
            <ac:picMk id="10" creationId="{BD87D6B6-8680-4B16-9AA8-26BE6C0C9813}"/>
          </ac:picMkLst>
        </pc:picChg>
        <pc:picChg chg="add mod">
          <ac:chgData name="Valerio Pellegrini" userId="7532073c76d86c59" providerId="LiveId" clId="{004B4301-F0D1-4B55-A19F-DDE581DB92E7}" dt="2020-11-09T18:41:07.993" v="4399" actId="1076"/>
          <ac:picMkLst>
            <pc:docMk/>
            <pc:sldMk cId="3272944094" sldId="290"/>
            <ac:picMk id="12" creationId="{E00309FD-A6D2-4B16-B240-BD3D4C474AAE}"/>
          </ac:picMkLst>
        </pc:picChg>
        <pc:cxnChg chg="add mod">
          <ac:chgData name="Valerio Pellegrini" userId="7532073c76d86c59" providerId="LiveId" clId="{004B4301-F0D1-4B55-A19F-DDE581DB92E7}" dt="2020-11-09T18:39:39.391" v="4384" actId="1582"/>
          <ac:cxnSpMkLst>
            <pc:docMk/>
            <pc:sldMk cId="3272944094" sldId="290"/>
            <ac:cxnSpMk id="25" creationId="{6132BE15-2CB9-4863-B9DD-459B324EEA68}"/>
          </ac:cxnSpMkLst>
        </pc:cxnChg>
        <pc:cxnChg chg="add mod">
          <ac:chgData name="Valerio Pellegrini" userId="7532073c76d86c59" providerId="LiveId" clId="{004B4301-F0D1-4B55-A19F-DDE581DB92E7}" dt="2020-11-09T18:39:51.562" v="4387" actId="14100"/>
          <ac:cxnSpMkLst>
            <pc:docMk/>
            <pc:sldMk cId="3272944094" sldId="290"/>
            <ac:cxnSpMk id="26" creationId="{3EB7080D-5300-4A24-80FA-ACAB449CC61D}"/>
          </ac:cxnSpMkLst>
        </pc:cxnChg>
      </pc:sldChg>
      <pc:sldChg chg="addSp delSp modSp add mod delAnim modAnim">
        <pc:chgData name="Valerio Pellegrini" userId="7532073c76d86c59" providerId="LiveId" clId="{004B4301-F0D1-4B55-A19F-DDE581DB92E7}" dt="2020-11-09T21:47:06.158" v="6665"/>
        <pc:sldMkLst>
          <pc:docMk/>
          <pc:sldMk cId="2461125110" sldId="291"/>
        </pc:sldMkLst>
        <pc:spChg chg="add mod">
          <ac:chgData name="Valerio Pellegrini" userId="7532073c76d86c59" providerId="LiveId" clId="{004B4301-F0D1-4B55-A19F-DDE581DB92E7}" dt="2020-11-09T19:00:54.960" v="4651" actId="1076"/>
          <ac:spMkLst>
            <pc:docMk/>
            <pc:sldMk cId="2461125110" sldId="291"/>
            <ac:spMk id="7" creationId="{1CB4F888-810D-4B00-9CC4-D159D3DBF7EF}"/>
          </ac:spMkLst>
        </pc:spChg>
        <pc:spChg chg="add del mod">
          <ac:chgData name="Valerio Pellegrini" userId="7532073c76d86c59" providerId="LiveId" clId="{004B4301-F0D1-4B55-A19F-DDE581DB92E7}" dt="2020-11-09T18:53:42.608" v="4443" actId="478"/>
          <ac:spMkLst>
            <pc:docMk/>
            <pc:sldMk cId="2461125110" sldId="291"/>
            <ac:spMk id="9" creationId="{026576E1-1487-4362-A082-6A76027B27EE}"/>
          </ac:spMkLst>
        </pc:spChg>
        <pc:spChg chg="add mod">
          <ac:chgData name="Valerio Pellegrini" userId="7532073c76d86c59" providerId="LiveId" clId="{004B4301-F0D1-4B55-A19F-DDE581DB92E7}" dt="2020-11-09T19:01:02.355" v="4652" actId="1076"/>
          <ac:spMkLst>
            <pc:docMk/>
            <pc:sldMk cId="2461125110" sldId="291"/>
            <ac:spMk id="11" creationId="{874F8396-5E3D-4805-916C-BD2D971FC7F5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3" creationId="{455BBCCD-A982-45C8-86E4-88100227E69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4" creationId="{D171B23F-24E5-4D67-9494-8A14AB52349D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5" creationId="{64AB3D02-5795-44C0-B97F-CF5E2C8F9EBC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6" creationId="{32F69D59-9554-4F89-9457-01CE97D61531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7" creationId="{E7137C2C-AE3D-4F90-8082-F2A13994426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18" creationId="{8158289A-C2D6-495A-ABA1-0991DDC542D4}"/>
          </ac:spMkLst>
        </pc:spChg>
        <pc:spChg chg="add mod">
          <ac:chgData name="Valerio Pellegrini" userId="7532073c76d86c59" providerId="LiveId" clId="{004B4301-F0D1-4B55-A19F-DDE581DB92E7}" dt="2020-11-09T19:01:33.429" v="4663" actId="1035"/>
          <ac:spMkLst>
            <pc:docMk/>
            <pc:sldMk cId="2461125110" sldId="291"/>
            <ac:spMk id="19" creationId="{B810EC81-09BA-4C59-9ECF-C9CE3A27E9A9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0" creationId="{8961FEF2-95CF-40D3-BBC7-D9F1DAABA4D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1" creationId="{799DA754-11DF-4816-B6F0-FE7DF795C650}"/>
          </ac:spMkLst>
        </pc:spChg>
        <pc:spChg chg="add mod">
          <ac:chgData name="Valerio Pellegrini" userId="7532073c76d86c59" providerId="LiveId" clId="{004B4301-F0D1-4B55-A19F-DDE581DB92E7}" dt="2020-11-09T19:01:18.247" v="4658" actId="1037"/>
          <ac:spMkLst>
            <pc:docMk/>
            <pc:sldMk cId="2461125110" sldId="291"/>
            <ac:spMk id="22" creationId="{2DAD3D42-90CD-41E6-B882-E50A9E5DE6B4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3" creationId="{5F69AEF4-50E8-467D-8F1C-361DB9AE0625}"/>
          </ac:spMkLst>
        </pc:spChg>
        <pc:spChg chg="add mod">
          <ac:chgData name="Valerio Pellegrini" userId="7532073c76d86c59" providerId="LiveId" clId="{004B4301-F0D1-4B55-A19F-DDE581DB92E7}" dt="2020-11-09T19:01:26.190" v="4661" actId="1038"/>
          <ac:spMkLst>
            <pc:docMk/>
            <pc:sldMk cId="2461125110" sldId="291"/>
            <ac:spMk id="24" creationId="{21191EAF-7155-4D86-A1D8-D24900ACB995}"/>
          </ac:spMkLst>
        </pc:spChg>
        <pc:spChg chg="add mod">
          <ac:chgData name="Valerio Pellegrini" userId="7532073c76d86c59" providerId="LiveId" clId="{004B4301-F0D1-4B55-A19F-DDE581DB92E7}" dt="2020-11-09T19:00:41.872" v="4649" actId="1076"/>
          <ac:spMkLst>
            <pc:docMk/>
            <pc:sldMk cId="2461125110" sldId="291"/>
            <ac:spMk id="28" creationId="{67A661CE-9E5D-4D37-A2E5-84488D2C53B7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29" creationId="{5DE6C89F-B0BF-45DC-9B4B-9FBAB3CAEC8D}"/>
          </ac:spMkLst>
        </pc:spChg>
        <pc:spChg chg="add mod">
          <ac:chgData name="Valerio Pellegrini" userId="7532073c76d86c59" providerId="LiveId" clId="{004B4301-F0D1-4B55-A19F-DDE581DB92E7}" dt="2020-11-09T19:01:06.776" v="4653" actId="1076"/>
          <ac:spMkLst>
            <pc:docMk/>
            <pc:sldMk cId="2461125110" sldId="291"/>
            <ac:spMk id="30" creationId="{A0F8B115-10AD-444A-989B-D234A93D298D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31" creationId="{9A12E39B-B141-477D-B524-77ADD947F77A}"/>
          </ac:spMkLst>
        </pc:spChg>
        <pc:spChg chg="del">
          <ac:chgData name="Valerio Pellegrini" userId="7532073c76d86c59" providerId="LiveId" clId="{004B4301-F0D1-4B55-A19F-DDE581DB92E7}" dt="2020-11-09T18:49:16.121" v="4418" actId="478"/>
          <ac:spMkLst>
            <pc:docMk/>
            <pc:sldMk cId="2461125110" sldId="291"/>
            <ac:spMk id="32" creationId="{1509B98A-8EBE-4A1C-8798-36D6446003B2}"/>
          </ac:spMkLst>
        </pc:spChg>
        <pc:spChg chg="add mod">
          <ac:chgData name="Valerio Pellegrini" userId="7532073c76d86c59" providerId="LiveId" clId="{004B4301-F0D1-4B55-A19F-DDE581DB92E7}" dt="2020-11-09T20:01:59.682" v="5276" actId="20577"/>
          <ac:spMkLst>
            <pc:docMk/>
            <pc:sldMk cId="2461125110" sldId="291"/>
            <ac:spMk id="35" creationId="{73B19679-98D6-4993-B3CD-10703B83AB7C}"/>
          </ac:spMkLst>
        </pc:spChg>
        <pc:spChg chg="add mod">
          <ac:chgData name="Valerio Pellegrini" userId="7532073c76d86c59" providerId="LiveId" clId="{004B4301-F0D1-4B55-A19F-DDE581DB92E7}" dt="2020-11-09T19:04:26.293" v="4710" actId="1076"/>
          <ac:spMkLst>
            <pc:docMk/>
            <pc:sldMk cId="2461125110" sldId="291"/>
            <ac:spMk id="37" creationId="{05759AEF-DEE7-4096-A141-7E2C87E2023F}"/>
          </ac:spMkLst>
        </pc:spChg>
        <pc:spChg chg="add mod">
          <ac:chgData name="Valerio Pellegrini" userId="7532073c76d86c59" providerId="LiveId" clId="{004B4301-F0D1-4B55-A19F-DDE581DB92E7}" dt="2020-11-09T19:07:25.284" v="4892" actId="1076"/>
          <ac:spMkLst>
            <pc:docMk/>
            <pc:sldMk cId="2461125110" sldId="291"/>
            <ac:spMk id="39" creationId="{2F4B49D3-CEF4-4893-9D44-66973D6CA3B8}"/>
          </ac:spMkLst>
        </pc:spChg>
        <pc:spChg chg="add mod">
          <ac:chgData name="Valerio Pellegrini" userId="7532073c76d86c59" providerId="LiveId" clId="{004B4301-F0D1-4B55-A19F-DDE581DB92E7}" dt="2020-11-09T19:05:34.888" v="4720" actId="1076"/>
          <ac:spMkLst>
            <pc:docMk/>
            <pc:sldMk cId="2461125110" sldId="291"/>
            <ac:spMk id="62" creationId="{554CD149-0D70-437B-8A05-DD32896892B2}"/>
          </ac:spMkLst>
        </pc:spChg>
        <pc:spChg chg="add mod">
          <ac:chgData name="Valerio Pellegrini" userId="7532073c76d86c59" providerId="LiveId" clId="{004B4301-F0D1-4B55-A19F-DDE581DB92E7}" dt="2020-11-09T19:07:04.563" v="4891" actId="20577"/>
          <ac:spMkLst>
            <pc:docMk/>
            <pc:sldMk cId="2461125110" sldId="291"/>
            <ac:spMk id="64" creationId="{AD77C8AA-83F2-4922-906E-8D3AA2AA6BD6}"/>
          </ac:spMkLst>
        </pc:spChg>
        <pc:picChg chg="add mod">
          <ac:chgData name="Valerio Pellegrini" userId="7532073c76d86c59" providerId="LiveId" clId="{004B4301-F0D1-4B55-A19F-DDE581DB92E7}" dt="2020-11-09T19:00:49.095" v="4650" actId="1076"/>
          <ac:picMkLst>
            <pc:docMk/>
            <pc:sldMk cId="2461125110" sldId="291"/>
            <ac:picMk id="4" creationId="{2E6829B2-0D66-4A32-A34E-1E991AEE470E}"/>
          </ac:picMkLst>
        </pc:picChg>
        <pc:picChg chg="del">
          <ac:chgData name="Valerio Pellegrini" userId="7532073c76d86c59" providerId="LiveId" clId="{004B4301-F0D1-4B55-A19F-DDE581DB92E7}" dt="2020-11-09T18:49:16.121" v="4418" actId="478"/>
          <ac:picMkLst>
            <pc:docMk/>
            <pc:sldMk cId="2461125110" sldId="291"/>
            <ac:picMk id="6" creationId="{14638920-01BC-472C-8C17-477348AA70A0}"/>
          </ac:picMkLst>
        </pc:picChg>
        <pc:picChg chg="del">
          <ac:chgData name="Valerio Pellegrini" userId="7532073c76d86c59" providerId="LiveId" clId="{004B4301-F0D1-4B55-A19F-DDE581DB92E7}" dt="2020-11-09T18:49:18.194" v="4419" actId="478"/>
          <ac:picMkLst>
            <pc:docMk/>
            <pc:sldMk cId="2461125110" sldId="291"/>
            <ac:picMk id="8" creationId="{7EF72FD3-FC7E-4211-AFC2-81F2F69C5D0E}"/>
          </ac:picMkLst>
        </pc:picChg>
        <pc:picChg chg="del">
          <ac:chgData name="Valerio Pellegrini" userId="7532073c76d86c59" providerId="LiveId" clId="{004B4301-F0D1-4B55-A19F-DDE581DB92E7}" dt="2020-11-09T18:49:16.121" v="4418" actId="478"/>
          <ac:picMkLst>
            <pc:docMk/>
            <pc:sldMk cId="2461125110" sldId="291"/>
            <ac:picMk id="10" creationId="{BD87D6B6-8680-4B16-9AA8-26BE6C0C9813}"/>
          </ac:picMkLst>
        </pc:picChg>
        <pc:picChg chg="del">
          <ac:chgData name="Valerio Pellegrini" userId="7532073c76d86c59" providerId="LiveId" clId="{004B4301-F0D1-4B55-A19F-DDE581DB92E7}" dt="2020-11-09T18:49:16.121" v="4418" actId="478"/>
          <ac:picMkLst>
            <pc:docMk/>
            <pc:sldMk cId="2461125110" sldId="291"/>
            <ac:picMk id="12" creationId="{E00309FD-A6D2-4B16-B240-BD3D4C474AAE}"/>
          </ac:picMkLst>
        </pc:picChg>
        <pc:cxnChg chg="del mod">
          <ac:chgData name="Valerio Pellegrini" userId="7532073c76d86c59" providerId="LiveId" clId="{004B4301-F0D1-4B55-A19F-DDE581DB92E7}" dt="2020-11-09T18:49:16.121" v="4418" actId="478"/>
          <ac:cxnSpMkLst>
            <pc:docMk/>
            <pc:sldMk cId="2461125110" sldId="291"/>
            <ac:cxnSpMk id="25" creationId="{6132BE15-2CB9-4863-B9DD-459B324EEA68}"/>
          </ac:cxnSpMkLst>
        </pc:cxnChg>
        <pc:cxnChg chg="del mod">
          <ac:chgData name="Valerio Pellegrini" userId="7532073c76d86c59" providerId="LiveId" clId="{004B4301-F0D1-4B55-A19F-DDE581DB92E7}" dt="2020-11-09T18:49:16.121" v="4418" actId="478"/>
          <ac:cxnSpMkLst>
            <pc:docMk/>
            <pc:sldMk cId="2461125110" sldId="291"/>
            <ac:cxnSpMk id="26" creationId="{3EB7080D-5300-4A24-80FA-ACAB449CC61D}"/>
          </ac:cxnSpMkLst>
        </pc:cxnChg>
        <pc:cxnChg chg="add mod">
          <ac:chgData name="Valerio Pellegrini" userId="7532073c76d86c59" providerId="LiveId" clId="{004B4301-F0D1-4B55-A19F-DDE581DB92E7}" dt="2020-11-09T19:02:24.468" v="4688" actId="1582"/>
          <ac:cxnSpMkLst>
            <pc:docMk/>
            <pc:sldMk cId="2461125110" sldId="291"/>
            <ac:cxnSpMk id="41" creationId="{6742471C-E05D-434A-9B20-CB6DAA545337}"/>
          </ac:cxnSpMkLst>
        </pc:cxnChg>
        <pc:cxnChg chg="add mod">
          <ac:chgData name="Valerio Pellegrini" userId="7532073c76d86c59" providerId="LiveId" clId="{004B4301-F0D1-4B55-A19F-DDE581DB92E7}" dt="2020-11-09T19:02:32.840" v="4691" actId="14100"/>
          <ac:cxnSpMkLst>
            <pc:docMk/>
            <pc:sldMk cId="2461125110" sldId="291"/>
            <ac:cxnSpMk id="42" creationId="{D5A89006-6BBF-4A83-A53A-7564EBCDE0C4}"/>
          </ac:cxnSpMkLst>
        </pc:cxnChg>
        <pc:cxnChg chg="add mod">
          <ac:chgData name="Valerio Pellegrini" userId="7532073c76d86c59" providerId="LiveId" clId="{004B4301-F0D1-4B55-A19F-DDE581DB92E7}" dt="2020-11-09T19:04:32.780" v="4711" actId="1076"/>
          <ac:cxnSpMkLst>
            <pc:docMk/>
            <pc:sldMk cId="2461125110" sldId="291"/>
            <ac:cxnSpMk id="45" creationId="{D7D600A6-21AA-4D76-AD63-60C6D011BD7F}"/>
          </ac:cxnSpMkLst>
        </pc:cxnChg>
        <pc:cxnChg chg="add mod">
          <ac:chgData name="Valerio Pellegrini" userId="7532073c76d86c59" providerId="LiveId" clId="{004B4301-F0D1-4B55-A19F-DDE581DB92E7}" dt="2020-11-09T19:04:26.293" v="4710" actId="1076"/>
          <ac:cxnSpMkLst>
            <pc:docMk/>
            <pc:sldMk cId="2461125110" sldId="291"/>
            <ac:cxnSpMk id="50" creationId="{DD9403F4-ADDB-47E8-912B-5432F930DC72}"/>
          </ac:cxnSpMkLst>
        </pc:cxnChg>
        <pc:cxnChg chg="add mod">
          <ac:chgData name="Valerio Pellegrini" userId="7532073c76d86c59" providerId="LiveId" clId="{004B4301-F0D1-4B55-A19F-DDE581DB92E7}" dt="2020-11-09T19:07:25.284" v="4892" actId="1076"/>
          <ac:cxnSpMkLst>
            <pc:docMk/>
            <pc:sldMk cId="2461125110" sldId="291"/>
            <ac:cxnSpMk id="53" creationId="{1F3140BA-2E2E-4B46-8214-3D4DB91B3ADF}"/>
          </ac:cxnSpMkLst>
        </pc:cxnChg>
      </pc:sldChg>
      <pc:sldChg chg="modSp add mod ord">
        <pc:chgData name="Valerio Pellegrini" userId="7532073c76d86c59" providerId="LiveId" clId="{004B4301-F0D1-4B55-A19F-DDE581DB92E7}" dt="2020-11-09T19:14:02.864" v="4997" actId="113"/>
        <pc:sldMkLst>
          <pc:docMk/>
          <pc:sldMk cId="1853695146" sldId="292"/>
        </pc:sldMkLst>
        <pc:spChg chg="mod">
          <ac:chgData name="Valerio Pellegrini" userId="7532073c76d86c59" providerId="LiveId" clId="{004B4301-F0D1-4B55-A19F-DDE581DB92E7}" dt="2020-11-09T19:14:02.864" v="4997" actId="113"/>
          <ac:spMkLst>
            <pc:docMk/>
            <pc:sldMk cId="1853695146" sldId="292"/>
            <ac:spMk id="3" creationId="{8977F4EB-41E8-4391-B39A-10B4D027370E}"/>
          </ac:spMkLst>
        </pc:spChg>
        <pc:spChg chg="mod">
          <ac:chgData name="Valerio Pellegrini" userId="7532073c76d86c59" providerId="LiveId" clId="{004B4301-F0D1-4B55-A19F-DDE581DB92E7}" dt="2020-11-09T19:12:21.293" v="4918" actId="1076"/>
          <ac:spMkLst>
            <pc:docMk/>
            <pc:sldMk cId="1853695146" sldId="292"/>
            <ac:spMk id="5" creationId="{47293E48-CE09-4FA2-9990-94F80BDDBB1C}"/>
          </ac:spMkLst>
        </pc:spChg>
      </pc:sldChg>
      <pc:sldChg chg="addSp delSp modSp add mod ord delAnim modAnim">
        <pc:chgData name="Valerio Pellegrini" userId="7532073c76d86c59" providerId="LiveId" clId="{004B4301-F0D1-4B55-A19F-DDE581DB92E7}" dt="2020-11-09T19:48:40.567" v="5176" actId="20577"/>
        <pc:sldMkLst>
          <pc:docMk/>
          <pc:sldMk cId="1330391302" sldId="293"/>
        </pc:sldMkLst>
        <pc:spChg chg="mod">
          <ac:chgData name="Valerio Pellegrini" userId="7532073c76d86c59" providerId="LiveId" clId="{004B4301-F0D1-4B55-A19F-DDE581DB92E7}" dt="2020-11-09T19:48:07.266" v="5157" actId="6549"/>
          <ac:spMkLst>
            <pc:docMk/>
            <pc:sldMk cId="1330391302" sldId="293"/>
            <ac:spMk id="2" creationId="{5E7A8F4A-4776-4DB9-AD74-DEB5560EB7C4}"/>
          </ac:spMkLst>
        </pc:spChg>
        <pc:spChg chg="mod">
          <ac:chgData name="Valerio Pellegrini" userId="7532073c76d86c59" providerId="LiveId" clId="{004B4301-F0D1-4B55-A19F-DDE581DB92E7}" dt="2020-11-09T19:48:40.567" v="5176" actId="20577"/>
          <ac:spMkLst>
            <pc:docMk/>
            <pc:sldMk cId="1330391302" sldId="293"/>
            <ac:spMk id="5" creationId="{47293E48-CE09-4FA2-9990-94F80BDDBB1C}"/>
          </ac:spMkLst>
        </pc:spChg>
        <pc:spChg chg="del">
          <ac:chgData name="Valerio Pellegrini" userId="7532073c76d86c59" providerId="LiveId" clId="{004B4301-F0D1-4B55-A19F-DDE581DB92E7}" dt="2020-11-09T19:24:01.822" v="5020" actId="478"/>
          <ac:spMkLst>
            <pc:docMk/>
            <pc:sldMk cId="1330391302" sldId="293"/>
            <ac:spMk id="13" creationId="{455BBCCD-A982-45C8-86E4-88100227E697}"/>
          </ac:spMkLst>
        </pc:spChg>
        <pc:spChg chg="del">
          <ac:chgData name="Valerio Pellegrini" userId="7532073c76d86c59" providerId="LiveId" clId="{004B4301-F0D1-4B55-A19F-DDE581DB92E7}" dt="2020-11-09T19:24:01.822" v="5020" actId="478"/>
          <ac:spMkLst>
            <pc:docMk/>
            <pc:sldMk cId="1330391302" sldId="293"/>
            <ac:spMk id="14" creationId="{D171B23F-24E5-4D67-9494-8A14AB52349D}"/>
          </ac:spMkLst>
        </pc:spChg>
        <pc:spChg chg="del">
          <ac:chgData name="Valerio Pellegrini" userId="7532073c76d86c59" providerId="LiveId" clId="{004B4301-F0D1-4B55-A19F-DDE581DB92E7}" dt="2020-11-09T19:22:54.163" v="5007" actId="478"/>
          <ac:spMkLst>
            <pc:docMk/>
            <pc:sldMk cId="1330391302" sldId="293"/>
            <ac:spMk id="15" creationId="{64AB3D02-5795-44C0-B97F-CF5E2C8F9EBC}"/>
          </ac:spMkLst>
        </pc:spChg>
        <pc:spChg chg="del">
          <ac:chgData name="Valerio Pellegrini" userId="7532073c76d86c59" providerId="LiveId" clId="{004B4301-F0D1-4B55-A19F-DDE581DB92E7}" dt="2020-11-09T19:23:05.813" v="5009" actId="478"/>
          <ac:spMkLst>
            <pc:docMk/>
            <pc:sldMk cId="1330391302" sldId="293"/>
            <ac:spMk id="16" creationId="{32F69D59-9554-4F89-9457-01CE97D61531}"/>
          </ac:spMkLst>
        </pc:spChg>
        <pc:spChg chg="del">
          <ac:chgData name="Valerio Pellegrini" userId="7532073c76d86c59" providerId="LiveId" clId="{004B4301-F0D1-4B55-A19F-DDE581DB92E7}" dt="2020-11-09T19:22:59.635" v="5008" actId="478"/>
          <ac:spMkLst>
            <pc:docMk/>
            <pc:sldMk cId="1330391302" sldId="293"/>
            <ac:spMk id="17" creationId="{E7137C2C-AE3D-4F90-8082-F2A139944267}"/>
          </ac:spMkLst>
        </pc:spChg>
        <pc:spChg chg="del">
          <ac:chgData name="Valerio Pellegrini" userId="7532073c76d86c59" providerId="LiveId" clId="{004B4301-F0D1-4B55-A19F-DDE581DB92E7}" dt="2020-11-09T19:23:21.853" v="5012" actId="478"/>
          <ac:spMkLst>
            <pc:docMk/>
            <pc:sldMk cId="1330391302" sldId="293"/>
            <ac:spMk id="18" creationId="{8158289A-C2D6-495A-ABA1-0991DDC542D4}"/>
          </ac:spMkLst>
        </pc:spChg>
        <pc:spChg chg="del">
          <ac:chgData name="Valerio Pellegrini" userId="7532073c76d86c59" providerId="LiveId" clId="{004B4301-F0D1-4B55-A19F-DDE581DB92E7}" dt="2020-11-09T19:23:21.853" v="5012" actId="478"/>
          <ac:spMkLst>
            <pc:docMk/>
            <pc:sldMk cId="1330391302" sldId="293"/>
            <ac:spMk id="20" creationId="{8961FEF2-95CF-40D3-BBC7-D9F1DAABA4D7}"/>
          </ac:spMkLst>
        </pc:spChg>
        <pc:spChg chg="del">
          <ac:chgData name="Valerio Pellegrini" userId="7532073c76d86c59" providerId="LiveId" clId="{004B4301-F0D1-4B55-A19F-DDE581DB92E7}" dt="2020-11-09T19:22:50.272" v="5006" actId="478"/>
          <ac:spMkLst>
            <pc:docMk/>
            <pc:sldMk cId="1330391302" sldId="293"/>
            <ac:spMk id="21" creationId="{799DA754-11DF-4816-B6F0-FE7DF795C650}"/>
          </ac:spMkLst>
        </pc:spChg>
        <pc:spChg chg="del">
          <ac:chgData name="Valerio Pellegrini" userId="7532073c76d86c59" providerId="LiveId" clId="{004B4301-F0D1-4B55-A19F-DDE581DB92E7}" dt="2020-11-09T19:22:48.109" v="5005" actId="478"/>
          <ac:spMkLst>
            <pc:docMk/>
            <pc:sldMk cId="1330391302" sldId="293"/>
            <ac:spMk id="23" creationId="{5F69AEF4-50E8-467D-8F1C-361DB9AE0625}"/>
          </ac:spMkLst>
        </pc:spChg>
        <pc:spChg chg="del">
          <ac:chgData name="Valerio Pellegrini" userId="7532073c76d86c59" providerId="LiveId" clId="{004B4301-F0D1-4B55-A19F-DDE581DB92E7}" dt="2020-11-09T19:23:24.643" v="5013" actId="478"/>
          <ac:spMkLst>
            <pc:docMk/>
            <pc:sldMk cId="1330391302" sldId="293"/>
            <ac:spMk id="29" creationId="{5DE6C89F-B0BF-45DC-9B4B-9FBAB3CAEC8D}"/>
          </ac:spMkLst>
        </pc:spChg>
        <pc:spChg chg="add mod">
          <ac:chgData name="Valerio Pellegrini" userId="7532073c76d86c59" providerId="LiveId" clId="{004B4301-F0D1-4B55-A19F-DDE581DB92E7}" dt="2020-11-09T19:28:46.442" v="5053" actId="1076"/>
          <ac:spMkLst>
            <pc:docMk/>
            <pc:sldMk cId="1330391302" sldId="293"/>
            <ac:spMk id="30" creationId="{CA34535C-D95A-4E3B-A1EB-009D55582723}"/>
          </ac:spMkLst>
        </pc:spChg>
        <pc:spChg chg="del">
          <ac:chgData name="Valerio Pellegrini" userId="7532073c76d86c59" providerId="LiveId" clId="{004B4301-F0D1-4B55-A19F-DDE581DB92E7}" dt="2020-11-09T19:23:11.615" v="5010" actId="478"/>
          <ac:spMkLst>
            <pc:docMk/>
            <pc:sldMk cId="1330391302" sldId="293"/>
            <ac:spMk id="31" creationId="{9A12E39B-B141-477D-B524-77ADD947F77A}"/>
          </ac:spMkLst>
        </pc:spChg>
        <pc:spChg chg="del">
          <ac:chgData name="Valerio Pellegrini" userId="7532073c76d86c59" providerId="LiveId" clId="{004B4301-F0D1-4B55-A19F-DDE581DB92E7}" dt="2020-11-09T19:22:35.407" v="5004" actId="478"/>
          <ac:spMkLst>
            <pc:docMk/>
            <pc:sldMk cId="1330391302" sldId="293"/>
            <ac:spMk id="32" creationId="{1509B98A-8EBE-4A1C-8798-36D6446003B2}"/>
          </ac:spMkLst>
        </pc:spChg>
        <pc:spChg chg="add mod">
          <ac:chgData name="Valerio Pellegrini" userId="7532073c76d86c59" providerId="LiveId" clId="{004B4301-F0D1-4B55-A19F-DDE581DB92E7}" dt="2020-11-09T19:29:02.457" v="5058" actId="14100"/>
          <ac:spMkLst>
            <pc:docMk/>
            <pc:sldMk cId="1330391302" sldId="293"/>
            <ac:spMk id="34" creationId="{92EEC569-E016-44DE-8795-BA50A332DB7F}"/>
          </ac:spMkLst>
        </pc:spChg>
        <pc:spChg chg="add mod">
          <ac:chgData name="Valerio Pellegrini" userId="7532073c76d86c59" providerId="LiveId" clId="{004B4301-F0D1-4B55-A19F-DDE581DB92E7}" dt="2020-11-09T19:29:17.450" v="5061" actId="14100"/>
          <ac:spMkLst>
            <pc:docMk/>
            <pc:sldMk cId="1330391302" sldId="293"/>
            <ac:spMk id="36" creationId="{D64962C5-150F-4C19-8AE6-758D5C3DCEAA}"/>
          </ac:spMkLst>
        </pc:spChg>
        <pc:spChg chg="add mod">
          <ac:chgData name="Valerio Pellegrini" userId="7532073c76d86c59" providerId="LiveId" clId="{004B4301-F0D1-4B55-A19F-DDE581DB92E7}" dt="2020-11-09T19:29:35.945" v="5065" actId="1076"/>
          <ac:spMkLst>
            <pc:docMk/>
            <pc:sldMk cId="1330391302" sldId="293"/>
            <ac:spMk id="37" creationId="{8CAF5E13-FC8E-4185-A13A-8E389BD2AC3A}"/>
          </ac:spMkLst>
        </pc:spChg>
        <pc:spChg chg="add mod">
          <ac:chgData name="Valerio Pellegrini" userId="7532073c76d86c59" providerId="LiveId" clId="{004B4301-F0D1-4B55-A19F-DDE581DB92E7}" dt="2020-11-09T19:29:44.135" v="5067" actId="1076"/>
          <ac:spMkLst>
            <pc:docMk/>
            <pc:sldMk cId="1330391302" sldId="293"/>
            <ac:spMk id="39" creationId="{1837A2E1-5082-48A4-A5D1-FDBA415D6BAE}"/>
          </ac:spMkLst>
        </pc:spChg>
        <pc:spChg chg="add mod">
          <ac:chgData name="Valerio Pellegrini" userId="7532073c76d86c59" providerId="LiveId" clId="{004B4301-F0D1-4B55-A19F-DDE581DB92E7}" dt="2020-11-09T19:34:46.272" v="5114" actId="1076"/>
          <ac:spMkLst>
            <pc:docMk/>
            <pc:sldMk cId="1330391302" sldId="293"/>
            <ac:spMk id="40" creationId="{712C6B07-9CB1-4587-B690-3ABB136239E3}"/>
          </ac:spMkLst>
        </pc:spChg>
        <pc:spChg chg="add mod">
          <ac:chgData name="Valerio Pellegrini" userId="7532073c76d86c59" providerId="LiveId" clId="{004B4301-F0D1-4B55-A19F-DDE581DB92E7}" dt="2020-11-09T19:30:26.554" v="5075" actId="1076"/>
          <ac:spMkLst>
            <pc:docMk/>
            <pc:sldMk cId="1330391302" sldId="293"/>
            <ac:spMk id="41" creationId="{B430C1B4-A1F1-4DAB-9836-E9323059888F}"/>
          </ac:spMkLst>
        </pc:spChg>
        <pc:spChg chg="add mod">
          <ac:chgData name="Valerio Pellegrini" userId="7532073c76d86c59" providerId="LiveId" clId="{004B4301-F0D1-4B55-A19F-DDE581DB92E7}" dt="2020-11-09T19:30:32.714" v="5077" actId="1076"/>
          <ac:spMkLst>
            <pc:docMk/>
            <pc:sldMk cId="1330391302" sldId="293"/>
            <ac:spMk id="43" creationId="{F797B34F-393F-4B32-8A27-0F71D22D4F2E}"/>
          </ac:spMkLst>
        </pc:spChg>
        <pc:spChg chg="add mod">
          <ac:chgData name="Valerio Pellegrini" userId="7532073c76d86c59" providerId="LiveId" clId="{004B4301-F0D1-4B55-A19F-DDE581DB92E7}" dt="2020-11-09T19:31:11.115" v="5084" actId="207"/>
          <ac:spMkLst>
            <pc:docMk/>
            <pc:sldMk cId="1330391302" sldId="293"/>
            <ac:spMk id="44" creationId="{A134F9E1-927E-4624-A392-BB6352BCD0A5}"/>
          </ac:spMkLst>
        </pc:spChg>
        <pc:spChg chg="add del mod">
          <ac:chgData name="Valerio Pellegrini" userId="7532073c76d86c59" providerId="LiveId" clId="{004B4301-F0D1-4B55-A19F-DDE581DB92E7}" dt="2020-11-09T19:44:10.472" v="5143" actId="478"/>
          <ac:spMkLst>
            <pc:docMk/>
            <pc:sldMk cId="1330391302" sldId="293"/>
            <ac:spMk id="45" creationId="{BBE61080-B064-4446-BE19-C6144C5822FB}"/>
          </ac:spMkLst>
        </pc:spChg>
        <pc:spChg chg="add del mod">
          <ac:chgData name="Valerio Pellegrini" userId="7532073c76d86c59" providerId="LiveId" clId="{004B4301-F0D1-4B55-A19F-DDE581DB92E7}" dt="2020-11-09T19:44:10.472" v="5143" actId="478"/>
          <ac:spMkLst>
            <pc:docMk/>
            <pc:sldMk cId="1330391302" sldId="293"/>
            <ac:spMk id="46" creationId="{CD60524A-F5E1-432B-9915-EE6AC1C345AB}"/>
          </ac:spMkLst>
        </pc:spChg>
        <pc:spChg chg="add del mod">
          <ac:chgData name="Valerio Pellegrini" userId="7532073c76d86c59" providerId="LiveId" clId="{004B4301-F0D1-4B55-A19F-DDE581DB92E7}" dt="2020-11-09T19:32:25.146" v="5097" actId="22"/>
          <ac:spMkLst>
            <pc:docMk/>
            <pc:sldMk cId="1330391302" sldId="293"/>
            <ac:spMk id="48" creationId="{EB475131-B14B-47B8-8733-C9EDECA1E6A4}"/>
          </ac:spMkLst>
        </pc:spChg>
        <pc:spChg chg="add mod">
          <ac:chgData name="Valerio Pellegrini" userId="7532073c76d86c59" providerId="LiveId" clId="{004B4301-F0D1-4B55-A19F-DDE581DB92E7}" dt="2020-11-09T19:32:43.644" v="5101" actId="207"/>
          <ac:spMkLst>
            <pc:docMk/>
            <pc:sldMk cId="1330391302" sldId="293"/>
            <ac:spMk id="49" creationId="{31910909-9F62-4576-91AC-C3D252EB4D25}"/>
          </ac:spMkLst>
        </pc:spChg>
        <pc:spChg chg="add mod">
          <ac:chgData name="Valerio Pellegrini" userId="7532073c76d86c59" providerId="LiveId" clId="{004B4301-F0D1-4B55-A19F-DDE581DB92E7}" dt="2020-11-09T19:33:13.868" v="5109" actId="208"/>
          <ac:spMkLst>
            <pc:docMk/>
            <pc:sldMk cId="1330391302" sldId="293"/>
            <ac:spMk id="51" creationId="{E03F92E8-C86A-42CD-8D5D-6D8FCA25B037}"/>
          </ac:spMkLst>
        </pc:spChg>
        <pc:spChg chg="add mod">
          <ac:chgData name="Valerio Pellegrini" userId="7532073c76d86c59" providerId="LiveId" clId="{004B4301-F0D1-4B55-A19F-DDE581DB92E7}" dt="2020-11-09T19:33:09.351" v="5108" actId="1582"/>
          <ac:spMkLst>
            <pc:docMk/>
            <pc:sldMk cId="1330391302" sldId="293"/>
            <ac:spMk id="52" creationId="{A6462A6A-45F7-470F-A99B-D47342AB7880}"/>
          </ac:spMkLst>
        </pc:spChg>
        <pc:spChg chg="add mod">
          <ac:chgData name="Valerio Pellegrini" userId="7532073c76d86c59" providerId="LiveId" clId="{004B4301-F0D1-4B55-A19F-DDE581DB92E7}" dt="2020-11-09T19:34:57.502" v="5115" actId="1076"/>
          <ac:spMkLst>
            <pc:docMk/>
            <pc:sldMk cId="1330391302" sldId="293"/>
            <ac:spMk id="54" creationId="{D184F29B-FA00-4CFC-9A4F-9E17E00DCEFF}"/>
          </ac:spMkLst>
        </pc:spChg>
        <pc:spChg chg="add mod">
          <ac:chgData name="Valerio Pellegrini" userId="7532073c76d86c59" providerId="LiveId" clId="{004B4301-F0D1-4B55-A19F-DDE581DB92E7}" dt="2020-11-09T19:43:36.716" v="5137" actId="1076"/>
          <ac:spMkLst>
            <pc:docMk/>
            <pc:sldMk cId="1330391302" sldId="293"/>
            <ac:spMk id="57" creationId="{CA40B458-4EB4-468D-AB7D-F76E0DFCBFE0}"/>
          </ac:spMkLst>
        </pc:spChg>
        <pc:spChg chg="add mod">
          <ac:chgData name="Valerio Pellegrini" userId="7532073c76d86c59" providerId="LiveId" clId="{004B4301-F0D1-4B55-A19F-DDE581DB92E7}" dt="2020-11-09T19:43:45.591" v="5139" actId="1076"/>
          <ac:spMkLst>
            <pc:docMk/>
            <pc:sldMk cId="1330391302" sldId="293"/>
            <ac:spMk id="58" creationId="{0C6B3494-8826-437B-8B7E-A35A03B6EFC0}"/>
          </ac:spMkLst>
        </pc:spChg>
        <pc:picChg chg="add mod">
          <ac:chgData name="Valerio Pellegrini" userId="7532073c76d86c59" providerId="LiveId" clId="{004B4301-F0D1-4B55-A19F-DDE581DB92E7}" dt="2020-11-09T19:28:52.983" v="5056" actId="1076"/>
          <ac:picMkLst>
            <pc:docMk/>
            <pc:sldMk cId="1330391302" sldId="293"/>
            <ac:picMk id="4" creationId="{D8940753-D169-4F0B-9101-15F00EA9924A}"/>
          </ac:picMkLst>
        </pc:picChg>
        <pc:picChg chg="del mod">
          <ac:chgData name="Valerio Pellegrini" userId="7532073c76d86c59" providerId="LiveId" clId="{004B4301-F0D1-4B55-A19F-DDE581DB92E7}" dt="2020-11-09T19:24:27.266" v="5025" actId="478"/>
          <ac:picMkLst>
            <pc:docMk/>
            <pc:sldMk cId="1330391302" sldId="293"/>
            <ac:picMk id="6" creationId="{14638920-01BC-472C-8C17-477348AA70A0}"/>
          </ac:picMkLst>
        </pc:picChg>
        <pc:picChg chg="del">
          <ac:chgData name="Valerio Pellegrini" userId="7532073c76d86c59" providerId="LiveId" clId="{004B4301-F0D1-4B55-A19F-DDE581DB92E7}" dt="2020-11-09T19:23:16.451" v="5011" actId="478"/>
          <ac:picMkLst>
            <pc:docMk/>
            <pc:sldMk cId="1330391302" sldId="293"/>
            <ac:picMk id="8" creationId="{7EF72FD3-FC7E-4211-AFC2-81F2F69C5D0E}"/>
          </ac:picMkLst>
        </pc:picChg>
        <pc:picChg chg="add mod">
          <ac:chgData name="Valerio Pellegrini" userId="7532073c76d86c59" providerId="LiveId" clId="{004B4301-F0D1-4B55-A19F-DDE581DB92E7}" dt="2020-11-09T19:26:56.840" v="5044" actId="1076"/>
          <ac:picMkLst>
            <pc:docMk/>
            <pc:sldMk cId="1330391302" sldId="293"/>
            <ac:picMk id="9" creationId="{6C0B4A02-1A64-445D-AC95-6DEDA148EB0E}"/>
          </ac:picMkLst>
        </pc:picChg>
        <pc:picChg chg="del">
          <ac:chgData name="Valerio Pellegrini" userId="7532073c76d86c59" providerId="LiveId" clId="{004B4301-F0D1-4B55-A19F-DDE581DB92E7}" dt="2020-11-09T19:23:27.436" v="5014" actId="478"/>
          <ac:picMkLst>
            <pc:docMk/>
            <pc:sldMk cId="1330391302" sldId="293"/>
            <ac:picMk id="10" creationId="{BD87D6B6-8680-4B16-9AA8-26BE6C0C9813}"/>
          </ac:picMkLst>
        </pc:picChg>
        <pc:picChg chg="del">
          <ac:chgData name="Valerio Pellegrini" userId="7532073c76d86c59" providerId="LiveId" clId="{004B4301-F0D1-4B55-A19F-DDE581DB92E7}" dt="2020-11-09T19:23:21.853" v="5012" actId="478"/>
          <ac:picMkLst>
            <pc:docMk/>
            <pc:sldMk cId="1330391302" sldId="293"/>
            <ac:picMk id="12" creationId="{E00309FD-A6D2-4B16-B240-BD3D4C474AAE}"/>
          </ac:picMkLst>
        </pc:picChg>
        <pc:picChg chg="add mod">
          <ac:chgData name="Valerio Pellegrini" userId="7532073c76d86c59" providerId="LiveId" clId="{004B4301-F0D1-4B55-A19F-DDE581DB92E7}" dt="2020-11-09T19:26:25.914" v="5041" actId="1076"/>
          <ac:picMkLst>
            <pc:docMk/>
            <pc:sldMk cId="1330391302" sldId="293"/>
            <ac:picMk id="19" creationId="{E4606F63-596E-47A1-B5F5-C3672B07B372}"/>
          </ac:picMkLst>
        </pc:picChg>
        <pc:picChg chg="add del mod">
          <ac:chgData name="Valerio Pellegrini" userId="7532073c76d86c59" providerId="LiveId" clId="{004B4301-F0D1-4B55-A19F-DDE581DB92E7}" dt="2020-11-09T19:42:47.393" v="5128" actId="21"/>
          <ac:picMkLst>
            <pc:docMk/>
            <pc:sldMk cId="1330391302" sldId="293"/>
            <ac:picMk id="24" creationId="{9E997F1C-87B9-4D6C-8767-915AD44486C8}"/>
          </ac:picMkLst>
        </pc:picChg>
        <pc:picChg chg="add del mod">
          <ac:chgData name="Valerio Pellegrini" userId="7532073c76d86c59" providerId="LiveId" clId="{004B4301-F0D1-4B55-A19F-DDE581DB92E7}" dt="2020-11-09T19:42:54.333" v="5129" actId="21"/>
          <ac:picMkLst>
            <pc:docMk/>
            <pc:sldMk cId="1330391302" sldId="293"/>
            <ac:picMk id="28" creationId="{84EFB8E4-BEBB-4DC5-8DDE-8C037041BED2}"/>
          </ac:picMkLst>
        </pc:picChg>
        <pc:picChg chg="add mod">
          <ac:chgData name="Valerio Pellegrini" userId="7532073c76d86c59" providerId="LiveId" clId="{004B4301-F0D1-4B55-A19F-DDE581DB92E7}" dt="2020-11-09T19:43:19.027" v="5134" actId="1076"/>
          <ac:picMkLst>
            <pc:docMk/>
            <pc:sldMk cId="1330391302" sldId="293"/>
            <ac:picMk id="56" creationId="{BEE06231-2307-4C94-B49E-FFC1335F58FB}"/>
          </ac:picMkLst>
        </pc:picChg>
        <pc:picChg chg="add mod">
          <ac:chgData name="Valerio Pellegrini" userId="7532073c76d86c59" providerId="LiveId" clId="{004B4301-F0D1-4B55-A19F-DDE581DB92E7}" dt="2020-11-09T19:44:50.056" v="5145" actId="1076"/>
          <ac:picMkLst>
            <pc:docMk/>
            <pc:sldMk cId="1330391302" sldId="293"/>
            <ac:picMk id="60" creationId="{23CD24DB-C33B-485C-8950-6ED263BDF20F}"/>
          </ac:picMkLst>
        </pc:picChg>
        <pc:cxnChg chg="del mod">
          <ac:chgData name="Valerio Pellegrini" userId="7532073c76d86c59" providerId="LiveId" clId="{004B4301-F0D1-4B55-A19F-DDE581DB92E7}" dt="2020-11-09T19:23:21.853" v="5012" actId="478"/>
          <ac:cxnSpMkLst>
            <pc:docMk/>
            <pc:sldMk cId="1330391302" sldId="293"/>
            <ac:cxnSpMk id="25" creationId="{6132BE15-2CB9-4863-B9DD-459B324EEA68}"/>
          </ac:cxnSpMkLst>
        </pc:cxnChg>
        <pc:cxnChg chg="del mod">
          <ac:chgData name="Valerio Pellegrini" userId="7532073c76d86c59" providerId="LiveId" clId="{004B4301-F0D1-4B55-A19F-DDE581DB92E7}" dt="2020-11-09T19:23:21.853" v="5012" actId="478"/>
          <ac:cxnSpMkLst>
            <pc:docMk/>
            <pc:sldMk cId="1330391302" sldId="293"/>
            <ac:cxnSpMk id="26" creationId="{3EB7080D-5300-4A24-80FA-ACAB449CC61D}"/>
          </ac:cxnSpMkLst>
        </pc:cxnChg>
      </pc:sldChg>
      <pc:sldChg chg="addSp delSp modSp add mod ord delAnim modAnim">
        <pc:chgData name="Valerio Pellegrini" userId="7532073c76d86c59" providerId="LiveId" clId="{004B4301-F0D1-4B55-A19F-DDE581DB92E7}" dt="2020-11-09T21:14:21.699" v="6391"/>
        <pc:sldMkLst>
          <pc:docMk/>
          <pc:sldMk cId="238264978" sldId="294"/>
        </pc:sldMkLst>
        <pc:spChg chg="del mod">
          <ac:chgData name="Valerio Pellegrini" userId="7532073c76d86c59" providerId="LiveId" clId="{004B4301-F0D1-4B55-A19F-DDE581DB92E7}" dt="2020-11-09T19:48:21.727" v="5159" actId="478"/>
          <ac:spMkLst>
            <pc:docMk/>
            <pc:sldMk cId="238264978" sldId="294"/>
            <ac:spMk id="2" creationId="{5E7A8F4A-4776-4DB9-AD74-DEB5560EB7C4}"/>
          </ac:spMkLst>
        </pc:spChg>
        <pc:spChg chg="add">
          <ac:chgData name="Valerio Pellegrini" userId="7532073c76d86c59" providerId="LiveId" clId="{004B4301-F0D1-4B55-A19F-DDE581DB92E7}" dt="2020-11-09T19:48:22.490" v="5160" actId="22"/>
          <ac:spMkLst>
            <pc:docMk/>
            <pc:sldMk cId="238264978" sldId="294"/>
            <ac:spMk id="3" creationId="{A6712AA0-6D8E-481A-9CC7-024C57F38B3A}"/>
          </ac:spMkLst>
        </pc:spChg>
        <pc:spChg chg="mod">
          <ac:chgData name="Valerio Pellegrini" userId="7532073c76d86c59" providerId="LiveId" clId="{004B4301-F0D1-4B55-A19F-DDE581DB92E7}" dt="2020-11-09T19:49:13.634" v="5177"/>
          <ac:spMkLst>
            <pc:docMk/>
            <pc:sldMk cId="238264978" sldId="294"/>
            <ac:spMk id="5" creationId="{47293E48-CE09-4FA2-9990-94F80BDDBB1C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7" creationId="{1CB4F888-810D-4B00-9CC4-D159D3DBF7EF}"/>
          </ac:spMkLst>
        </pc:spChg>
        <pc:spChg chg="add mod">
          <ac:chgData name="Valerio Pellegrini" userId="7532073c76d86c59" providerId="LiveId" clId="{004B4301-F0D1-4B55-A19F-DDE581DB92E7}" dt="2020-11-09T19:57:58.170" v="5195" actId="1035"/>
          <ac:spMkLst>
            <pc:docMk/>
            <pc:sldMk cId="238264978" sldId="294"/>
            <ac:spMk id="9" creationId="{4364D80B-1BA5-4C2C-AB48-D0FC2100557A}"/>
          </ac:spMkLst>
        </pc:spChg>
        <pc:spChg chg="add mod">
          <ac:chgData name="Valerio Pellegrini" userId="7532073c76d86c59" providerId="LiveId" clId="{004B4301-F0D1-4B55-A19F-DDE581DB92E7}" dt="2020-11-09T19:57:58.170" v="5195" actId="1035"/>
          <ac:spMkLst>
            <pc:docMk/>
            <pc:sldMk cId="238264978" sldId="294"/>
            <ac:spMk id="10" creationId="{942B22B6-23E9-4AD6-8445-F4F612B06C7D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11" creationId="{874F8396-5E3D-4805-916C-BD2D971FC7F5}"/>
          </ac:spMkLst>
        </pc:spChg>
        <pc:spChg chg="add mod">
          <ac:chgData name="Valerio Pellegrini" userId="7532073c76d86c59" providerId="LiveId" clId="{004B4301-F0D1-4B55-A19F-DDE581DB92E7}" dt="2020-11-09T19:59:04.402" v="5198" actId="207"/>
          <ac:spMkLst>
            <pc:docMk/>
            <pc:sldMk cId="238264978" sldId="294"/>
            <ac:spMk id="12" creationId="{6ADA94CE-56E3-43B1-BAB3-CD0B436B0DD8}"/>
          </ac:spMkLst>
        </pc:spChg>
        <pc:spChg chg="add mod">
          <ac:chgData name="Valerio Pellegrini" userId="7532073c76d86c59" providerId="LiveId" clId="{004B4301-F0D1-4B55-A19F-DDE581DB92E7}" dt="2020-11-09T20:01:26.267" v="5268" actId="1038"/>
          <ac:spMkLst>
            <pc:docMk/>
            <pc:sldMk cId="238264978" sldId="294"/>
            <ac:spMk id="13" creationId="{DE856D34-F1F6-423D-B2EA-B5A75D71252F}"/>
          </ac:spMkLst>
        </pc:spChg>
        <pc:spChg chg="add mod">
          <ac:chgData name="Valerio Pellegrini" userId="7532073c76d86c59" providerId="LiveId" clId="{004B4301-F0D1-4B55-A19F-DDE581DB92E7}" dt="2020-11-09T20:08:02.333" v="5476" actId="14100"/>
          <ac:spMkLst>
            <pc:docMk/>
            <pc:sldMk cId="238264978" sldId="294"/>
            <ac:spMk id="14" creationId="{FE7F390B-7511-4B0A-AC59-F79B2AC309F2}"/>
          </ac:spMkLst>
        </pc:spChg>
        <pc:spChg chg="add del mod">
          <ac:chgData name="Valerio Pellegrini" userId="7532073c76d86c59" providerId="LiveId" clId="{004B4301-F0D1-4B55-A19F-DDE581DB92E7}" dt="2020-11-09T20:00:18.702" v="5248"/>
          <ac:spMkLst>
            <pc:docMk/>
            <pc:sldMk cId="238264978" sldId="294"/>
            <ac:spMk id="15" creationId="{2FCCECC3-3BC8-437B-B54C-6314B6EB2132}"/>
          </ac:spMkLst>
        </pc:spChg>
        <pc:spChg chg="add mod">
          <ac:chgData name="Valerio Pellegrini" userId="7532073c76d86c59" providerId="LiveId" clId="{004B4301-F0D1-4B55-A19F-DDE581DB92E7}" dt="2020-11-09T20:03:22.756" v="5321" actId="1076"/>
          <ac:spMkLst>
            <pc:docMk/>
            <pc:sldMk cId="238264978" sldId="294"/>
            <ac:spMk id="16" creationId="{257ABD52-39D8-4599-A592-D1AB4DD120EF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19" creationId="{B810EC81-09BA-4C59-9ECF-C9CE3A27E9A9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22" creationId="{2DAD3D42-90CD-41E6-B882-E50A9E5DE6B4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24" creationId="{21191EAF-7155-4D86-A1D8-D24900ACB995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28" creationId="{67A661CE-9E5D-4D37-A2E5-84488D2C53B7}"/>
          </ac:spMkLst>
        </pc:spChg>
        <pc:spChg chg="add mod">
          <ac:chgData name="Valerio Pellegrini" userId="7532073c76d86c59" providerId="LiveId" clId="{004B4301-F0D1-4B55-A19F-DDE581DB92E7}" dt="2020-11-09T20:06:57.707" v="5441" actId="20577"/>
          <ac:spMkLst>
            <pc:docMk/>
            <pc:sldMk cId="238264978" sldId="294"/>
            <ac:spMk id="29" creationId="{44E6AA1E-BDC7-4590-A433-5E83787F5C53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0" creationId="{A0F8B115-10AD-444A-989B-D234A93D298D}"/>
          </ac:spMkLst>
        </pc:spChg>
        <pc:spChg chg="add mod">
          <ac:chgData name="Valerio Pellegrini" userId="7532073c76d86c59" providerId="LiveId" clId="{004B4301-F0D1-4B55-A19F-DDE581DB92E7}" dt="2020-11-09T20:07:23.064" v="5469" actId="20577"/>
          <ac:spMkLst>
            <pc:docMk/>
            <pc:sldMk cId="238264978" sldId="294"/>
            <ac:spMk id="33" creationId="{EB4B11C5-A137-4D3D-BE7A-446C14502F82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5" creationId="{73B19679-98D6-4993-B3CD-10703B83AB7C}"/>
          </ac:spMkLst>
        </pc:spChg>
        <pc:spChg chg="add mod">
          <ac:chgData name="Valerio Pellegrini" userId="7532073c76d86c59" providerId="LiveId" clId="{004B4301-F0D1-4B55-A19F-DDE581DB92E7}" dt="2020-11-09T20:03:07.249" v="5318" actId="1076"/>
          <ac:spMkLst>
            <pc:docMk/>
            <pc:sldMk cId="238264978" sldId="294"/>
            <ac:spMk id="36" creationId="{0E26D314-9714-4ADC-8E55-50181BA6C6F2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7" creationId="{05759AEF-DEE7-4096-A141-7E2C87E2023F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39" creationId="{2F4B49D3-CEF4-4893-9D44-66973D6CA3B8}"/>
          </ac:spMkLst>
        </pc:spChg>
        <pc:spChg chg="add mod">
          <ac:chgData name="Valerio Pellegrini" userId="7532073c76d86c59" providerId="LiveId" clId="{004B4301-F0D1-4B55-A19F-DDE581DB92E7}" dt="2020-11-09T20:03:27.399" v="5322" actId="1076"/>
          <ac:spMkLst>
            <pc:docMk/>
            <pc:sldMk cId="238264978" sldId="294"/>
            <ac:spMk id="40" creationId="{9AB608CC-80C5-4417-AC20-AFDAB76D15F9}"/>
          </ac:spMkLst>
        </pc:spChg>
        <pc:spChg chg="add mod">
          <ac:chgData name="Valerio Pellegrini" userId="7532073c76d86c59" providerId="LiveId" clId="{004B4301-F0D1-4B55-A19F-DDE581DB92E7}" dt="2020-11-09T20:04:40.842" v="5334" actId="1076"/>
          <ac:spMkLst>
            <pc:docMk/>
            <pc:sldMk cId="238264978" sldId="294"/>
            <ac:spMk id="47" creationId="{62494C85-9733-4C0E-9038-D8F2CEC84717}"/>
          </ac:spMkLst>
        </pc:spChg>
        <pc:spChg chg="add mod">
          <ac:chgData name="Valerio Pellegrini" userId="7532073c76d86c59" providerId="LiveId" clId="{004B4301-F0D1-4B55-A19F-DDE581DB92E7}" dt="2020-11-09T20:05:34.785" v="5380" actId="1076"/>
          <ac:spMkLst>
            <pc:docMk/>
            <pc:sldMk cId="238264978" sldId="294"/>
            <ac:spMk id="48" creationId="{E324EED9-3E67-4910-85FE-420A273BFC79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62" creationId="{554CD149-0D70-437B-8A05-DD32896892B2}"/>
          </ac:spMkLst>
        </pc:spChg>
        <pc:spChg chg="del">
          <ac:chgData name="Valerio Pellegrini" userId="7532073c76d86c59" providerId="LiveId" clId="{004B4301-F0D1-4B55-A19F-DDE581DB92E7}" dt="2020-11-09T19:49:20.604" v="5178" actId="478"/>
          <ac:spMkLst>
            <pc:docMk/>
            <pc:sldMk cId="238264978" sldId="294"/>
            <ac:spMk id="64" creationId="{AD77C8AA-83F2-4922-906E-8D3AA2AA6BD6}"/>
          </ac:spMkLst>
        </pc:spChg>
        <pc:picChg chg="del">
          <ac:chgData name="Valerio Pellegrini" userId="7532073c76d86c59" providerId="LiveId" clId="{004B4301-F0D1-4B55-A19F-DDE581DB92E7}" dt="2020-11-09T19:49:20.604" v="5178" actId="478"/>
          <ac:picMkLst>
            <pc:docMk/>
            <pc:sldMk cId="238264978" sldId="294"/>
            <ac:picMk id="4" creationId="{2E6829B2-0D66-4A32-A34E-1E991AEE470E}"/>
          </ac:picMkLst>
        </pc:picChg>
        <pc:picChg chg="add mod">
          <ac:chgData name="Valerio Pellegrini" userId="7532073c76d86c59" providerId="LiveId" clId="{004B4301-F0D1-4B55-A19F-DDE581DB92E7}" dt="2020-11-09T19:57:44.165" v="5191" actId="1076"/>
          <ac:picMkLst>
            <pc:docMk/>
            <pc:sldMk cId="238264978" sldId="294"/>
            <ac:picMk id="8" creationId="{CCC3CEA2-277B-4500-AC8D-8601C0FA9CDA}"/>
          </ac:picMkLst>
        </pc:picChg>
        <pc:cxnChg chg="add mod">
          <ac:chgData name="Valerio Pellegrini" userId="7532073c76d86c59" providerId="LiveId" clId="{004B4301-F0D1-4B55-A19F-DDE581DB92E7}" dt="2020-11-09T20:08:19.182" v="5478" actId="14100"/>
          <ac:cxnSpMkLst>
            <pc:docMk/>
            <pc:sldMk cId="238264978" sldId="294"/>
            <ac:cxnSpMk id="18" creationId="{4DCAA212-94F0-4A21-848C-A8EA0149F6A6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41" creationId="{6742471C-E05D-434A-9B20-CB6DAA545337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42" creationId="{D5A89006-6BBF-4A83-A53A-7564EBCDE0C4}"/>
          </ac:cxnSpMkLst>
        </pc:cxnChg>
        <pc:cxnChg chg="add mod">
          <ac:chgData name="Valerio Pellegrini" userId="7532073c76d86c59" providerId="LiveId" clId="{004B4301-F0D1-4B55-A19F-DDE581DB92E7}" dt="2020-11-09T20:08:08.334" v="5477" actId="14100"/>
          <ac:cxnSpMkLst>
            <pc:docMk/>
            <pc:sldMk cId="238264978" sldId="294"/>
            <ac:cxnSpMk id="43" creationId="{43BA1188-5D7A-44CD-9242-0A333CB8FCDC}"/>
          </ac:cxnSpMkLst>
        </pc:cxnChg>
        <pc:cxnChg chg="add mod">
          <ac:chgData name="Valerio Pellegrini" userId="7532073c76d86c59" providerId="LiveId" clId="{004B4301-F0D1-4B55-A19F-DDE581DB92E7}" dt="2020-11-09T20:04:09.338" v="5332" actId="14100"/>
          <ac:cxnSpMkLst>
            <pc:docMk/>
            <pc:sldMk cId="238264978" sldId="294"/>
            <ac:cxnSpMk id="44" creationId="{E3DE847B-9219-4818-8755-D69D57D2B6AF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45" creationId="{D7D600A6-21AA-4D76-AD63-60C6D011BD7F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50" creationId="{DD9403F4-ADDB-47E8-912B-5432F930DC72}"/>
          </ac:cxnSpMkLst>
        </pc:cxnChg>
        <pc:cxnChg chg="del mod">
          <ac:chgData name="Valerio Pellegrini" userId="7532073c76d86c59" providerId="LiveId" clId="{004B4301-F0D1-4B55-A19F-DDE581DB92E7}" dt="2020-11-09T19:49:20.604" v="5178" actId="478"/>
          <ac:cxnSpMkLst>
            <pc:docMk/>
            <pc:sldMk cId="238264978" sldId="294"/>
            <ac:cxnSpMk id="53" creationId="{1F3140BA-2E2E-4B46-8214-3D4DB91B3ADF}"/>
          </ac:cxnSpMkLst>
        </pc:cxnChg>
        <pc:cxnChg chg="add mod">
          <ac:chgData name="Valerio Pellegrini" userId="7532073c76d86c59" providerId="LiveId" clId="{004B4301-F0D1-4B55-A19F-DDE581DB92E7}" dt="2020-11-09T20:07:39.170" v="5472" actId="14100"/>
          <ac:cxnSpMkLst>
            <pc:docMk/>
            <pc:sldMk cId="238264978" sldId="294"/>
            <ac:cxnSpMk id="54" creationId="{16304E9D-5982-43B2-AB13-6681EAC6C9BF}"/>
          </ac:cxnSpMkLst>
        </pc:cxnChg>
        <pc:cxnChg chg="add mod">
          <ac:chgData name="Valerio Pellegrini" userId="7532073c76d86c59" providerId="LiveId" clId="{004B4301-F0D1-4B55-A19F-DDE581DB92E7}" dt="2020-11-09T20:07:48.351" v="5475" actId="14100"/>
          <ac:cxnSpMkLst>
            <pc:docMk/>
            <pc:sldMk cId="238264978" sldId="294"/>
            <ac:cxnSpMk id="56" creationId="{BC4D05B5-4804-4E43-98F9-C8D0D6BCCD4F}"/>
          </ac:cxnSpMkLst>
        </pc:cxnChg>
      </pc:sldChg>
      <pc:sldChg chg="addSp delSp modSp add mod ord delAnim modAnim">
        <pc:chgData name="Valerio Pellegrini" userId="7532073c76d86c59" providerId="LiveId" clId="{004B4301-F0D1-4B55-A19F-DDE581DB92E7}" dt="2020-11-09T20:21:54.831" v="5555"/>
        <pc:sldMkLst>
          <pc:docMk/>
          <pc:sldMk cId="141441611" sldId="295"/>
        </pc:sldMkLst>
        <pc:spChg chg="mod">
          <ac:chgData name="Valerio Pellegrini" userId="7532073c76d86c59" providerId="LiveId" clId="{004B4301-F0D1-4B55-A19F-DDE581DB92E7}" dt="2020-11-09T20:16:46.054" v="5515" actId="20577"/>
          <ac:spMkLst>
            <pc:docMk/>
            <pc:sldMk cId="141441611" sldId="295"/>
            <ac:spMk id="5" creationId="{47293E48-CE09-4FA2-9990-94F80BDDBB1C}"/>
          </ac:spMkLst>
        </pc:spChg>
        <pc:spChg chg="add mod">
          <ac:chgData name="Valerio Pellegrini" userId="7532073c76d86c59" providerId="LiveId" clId="{004B4301-F0D1-4B55-A19F-DDE581DB92E7}" dt="2020-11-09T20:19:16.639" v="5528" actId="1582"/>
          <ac:spMkLst>
            <pc:docMk/>
            <pc:sldMk cId="141441611" sldId="295"/>
            <ac:spMk id="12" creationId="{77734EC3-A21E-4D40-B057-00E55FB30758}"/>
          </ac:spMkLst>
        </pc:spChg>
        <pc:spChg chg="add mod">
          <ac:chgData name="Valerio Pellegrini" userId="7532073c76d86c59" providerId="LiveId" clId="{004B4301-F0D1-4B55-A19F-DDE581DB92E7}" dt="2020-11-09T20:19:46.014" v="5531" actId="207"/>
          <ac:spMkLst>
            <pc:docMk/>
            <pc:sldMk cId="141441611" sldId="295"/>
            <ac:spMk id="13" creationId="{FD383B2B-BD8D-42BE-837B-1EFF26EAA2E2}"/>
          </ac:spMkLst>
        </pc:spChg>
        <pc:spChg chg="add del mod">
          <ac:chgData name="Valerio Pellegrini" userId="7532073c76d86c59" providerId="LiveId" clId="{004B4301-F0D1-4B55-A19F-DDE581DB92E7}" dt="2020-11-09T20:21:22.988" v="5550" actId="21"/>
          <ac:spMkLst>
            <pc:docMk/>
            <pc:sldMk cId="141441611" sldId="295"/>
            <ac:spMk id="14" creationId="{90C1C727-6D40-4A20-AD4F-BBFCB4281580}"/>
          </ac:spMkLst>
        </pc:spChg>
        <pc:spChg chg="add mod">
          <ac:chgData name="Valerio Pellegrini" userId="7532073c76d86c59" providerId="LiveId" clId="{004B4301-F0D1-4B55-A19F-DDE581DB92E7}" dt="2020-11-09T20:20:26.504" v="5541" actId="207"/>
          <ac:spMkLst>
            <pc:docMk/>
            <pc:sldMk cId="141441611" sldId="295"/>
            <ac:spMk id="15" creationId="{A10B660D-D12D-4EA5-9290-63F6F1A54BF7}"/>
          </ac:spMkLst>
        </pc:spChg>
        <pc:spChg chg="add mod">
          <ac:chgData name="Valerio Pellegrini" userId="7532073c76d86c59" providerId="LiveId" clId="{004B4301-F0D1-4B55-A19F-DDE581DB92E7}" dt="2020-11-09T20:20:38.325" v="5544" actId="208"/>
          <ac:spMkLst>
            <pc:docMk/>
            <pc:sldMk cId="141441611" sldId="295"/>
            <ac:spMk id="16" creationId="{295AF1DE-92ED-4D0A-A800-2C48658118A2}"/>
          </ac:spMkLst>
        </pc:spChg>
        <pc:spChg chg="add mod">
          <ac:chgData name="Valerio Pellegrini" userId="7532073c76d86c59" providerId="LiveId" clId="{004B4301-F0D1-4B55-A19F-DDE581DB92E7}" dt="2020-11-09T20:20:48.896" v="5547" actId="207"/>
          <ac:spMkLst>
            <pc:docMk/>
            <pc:sldMk cId="141441611" sldId="295"/>
            <ac:spMk id="17" creationId="{6F86A900-766F-4C0F-A9AA-187F86A774C7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0" creationId="{CA34535C-D95A-4E3B-A1EB-009D55582723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4" creationId="{92EEC569-E016-44DE-8795-BA50A332DB7F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6" creationId="{D64962C5-150F-4C19-8AE6-758D5C3DCEAA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7" creationId="{8CAF5E13-FC8E-4185-A13A-8E389BD2AC3A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39" creationId="{1837A2E1-5082-48A4-A5D1-FDBA415D6BAE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0" creationId="{712C6B07-9CB1-4587-B690-3ABB136239E3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1" creationId="{B430C1B4-A1F1-4DAB-9836-E9323059888F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3" creationId="{F797B34F-393F-4B32-8A27-0F71D22D4F2E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4" creationId="{A134F9E1-927E-4624-A392-BB6352BCD0A5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49" creationId="{31910909-9F62-4576-91AC-C3D252EB4D25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1" creationId="{E03F92E8-C86A-42CD-8D5D-6D8FCA25B037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2" creationId="{A6462A6A-45F7-470F-A99B-D47342AB7880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4" creationId="{D184F29B-FA00-4CFC-9A4F-9E17E00DCEFF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7" creationId="{CA40B458-4EB4-468D-AB7D-F76E0DFCBFE0}"/>
          </ac:spMkLst>
        </pc:spChg>
        <pc:spChg chg="del">
          <ac:chgData name="Valerio Pellegrini" userId="7532073c76d86c59" providerId="LiveId" clId="{004B4301-F0D1-4B55-A19F-DDE581DB92E7}" dt="2020-11-09T20:15:35.928" v="5482" actId="478"/>
          <ac:spMkLst>
            <pc:docMk/>
            <pc:sldMk cId="141441611" sldId="295"/>
            <ac:spMk id="58" creationId="{0C6B3494-8826-437B-8B7E-A35A03B6EFC0}"/>
          </ac:spMkLst>
        </pc:sp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4" creationId="{D8940753-D169-4F0B-9101-15F00EA9924A}"/>
          </ac:picMkLst>
        </pc:picChg>
        <pc:picChg chg="add mod">
          <ac:chgData name="Valerio Pellegrini" userId="7532073c76d86c59" providerId="LiveId" clId="{004B4301-F0D1-4B55-A19F-DDE581DB92E7}" dt="2020-11-09T20:18:23.697" v="5522" actId="1076"/>
          <ac:picMkLst>
            <pc:docMk/>
            <pc:sldMk cId="141441611" sldId="295"/>
            <ac:picMk id="6" creationId="{C729663F-F228-4DAB-9864-D652915A5C35}"/>
          </ac:picMkLst>
        </pc:picChg>
        <pc:picChg chg="add mod">
          <ac:chgData name="Valerio Pellegrini" userId="7532073c76d86c59" providerId="LiveId" clId="{004B4301-F0D1-4B55-A19F-DDE581DB92E7}" dt="2020-11-09T20:18:21.794" v="5521" actId="1076"/>
          <ac:picMkLst>
            <pc:docMk/>
            <pc:sldMk cId="141441611" sldId="295"/>
            <ac:picMk id="8" creationId="{9D46032C-DDC1-41C4-9B39-1DC8A88CACD4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9" creationId="{6C0B4A02-1A64-445D-AC95-6DEDA148EB0E}"/>
          </ac:picMkLst>
        </pc:picChg>
        <pc:picChg chg="add mod">
          <ac:chgData name="Valerio Pellegrini" userId="7532073c76d86c59" providerId="LiveId" clId="{004B4301-F0D1-4B55-A19F-DDE581DB92E7}" dt="2020-11-09T20:18:53.833" v="5524" actId="1076"/>
          <ac:picMkLst>
            <pc:docMk/>
            <pc:sldMk cId="141441611" sldId="295"/>
            <ac:picMk id="11" creationId="{BC791CCD-0439-401F-A203-90AE5B99A1EB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19" creationId="{E4606F63-596E-47A1-B5F5-C3672B07B372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56" creationId="{BEE06231-2307-4C94-B49E-FFC1335F58FB}"/>
          </ac:picMkLst>
        </pc:picChg>
        <pc:picChg chg="del">
          <ac:chgData name="Valerio Pellegrini" userId="7532073c76d86c59" providerId="LiveId" clId="{004B4301-F0D1-4B55-A19F-DDE581DB92E7}" dt="2020-11-09T20:15:35.928" v="5482" actId="478"/>
          <ac:picMkLst>
            <pc:docMk/>
            <pc:sldMk cId="141441611" sldId="295"/>
            <ac:picMk id="60" creationId="{23CD24DB-C33B-485C-8950-6ED263BDF20F}"/>
          </ac:picMkLst>
        </pc:picChg>
      </pc:sldChg>
      <pc:sldChg chg="addSp delSp modSp add mod ord modAnim">
        <pc:chgData name="Valerio Pellegrini" userId="7532073c76d86c59" providerId="LiveId" clId="{004B4301-F0D1-4B55-A19F-DDE581DB92E7}" dt="2020-11-09T20:28:41.187" v="5736"/>
        <pc:sldMkLst>
          <pc:docMk/>
          <pc:sldMk cId="2352005542" sldId="296"/>
        </pc:sldMkLst>
        <pc:spChg chg="mod">
          <ac:chgData name="Valerio Pellegrini" userId="7532073c76d86c59" providerId="LiveId" clId="{004B4301-F0D1-4B55-A19F-DDE581DB92E7}" dt="2020-11-09T20:22:39.314" v="5561"/>
          <ac:spMkLst>
            <pc:docMk/>
            <pc:sldMk cId="2352005542" sldId="296"/>
            <ac:spMk id="5" creationId="{47293E48-CE09-4FA2-9990-94F80BDDBB1C}"/>
          </ac:spMkLst>
        </pc:spChg>
        <pc:spChg chg="add mod">
          <ac:chgData name="Valerio Pellegrini" userId="7532073c76d86c59" providerId="LiveId" clId="{004B4301-F0D1-4B55-A19F-DDE581DB92E7}" dt="2020-11-09T20:24:50.528" v="5569" actId="1582"/>
          <ac:spMkLst>
            <pc:docMk/>
            <pc:sldMk cId="2352005542" sldId="296"/>
            <ac:spMk id="6" creationId="{6B87FDF4-F39A-4021-A03A-03199192E26C}"/>
          </ac:spMkLst>
        </pc:spChg>
        <pc:spChg chg="add mod">
          <ac:chgData name="Valerio Pellegrini" userId="7532073c76d86c59" providerId="LiveId" clId="{004B4301-F0D1-4B55-A19F-DDE581DB92E7}" dt="2020-11-09T20:25:02.891" v="5579" actId="14100"/>
          <ac:spMkLst>
            <pc:docMk/>
            <pc:sldMk cId="2352005542" sldId="296"/>
            <ac:spMk id="7" creationId="{32508067-802F-45A0-BD4C-90373945DE5F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9" creationId="{4364D80B-1BA5-4C2C-AB48-D0FC2100557A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0" creationId="{942B22B6-23E9-4AD6-8445-F4F612B06C7D}"/>
          </ac:spMkLst>
        </pc:spChg>
        <pc:spChg chg="add mod">
          <ac:chgData name="Valerio Pellegrini" userId="7532073c76d86c59" providerId="LiveId" clId="{004B4301-F0D1-4B55-A19F-DDE581DB92E7}" dt="2020-11-09T20:26:37.758" v="5673" actId="1582"/>
          <ac:spMkLst>
            <pc:docMk/>
            <pc:sldMk cId="2352005542" sldId="296"/>
            <ac:spMk id="11" creationId="{DED73E9C-2F15-4308-85D4-567E3F3878BB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2" creationId="{6ADA94CE-56E3-43B1-BAB3-CD0B436B0DD8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3" creationId="{DE856D34-F1F6-423D-B2EA-B5A75D71252F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4" creationId="{FE7F390B-7511-4B0A-AC59-F79B2AC309F2}"/>
          </ac:spMkLst>
        </pc:spChg>
        <pc:spChg chg="add mod">
          <ac:chgData name="Valerio Pellegrini" userId="7532073c76d86c59" providerId="LiveId" clId="{004B4301-F0D1-4B55-A19F-DDE581DB92E7}" dt="2020-11-09T20:27:33.699" v="5727" actId="313"/>
          <ac:spMkLst>
            <pc:docMk/>
            <pc:sldMk cId="2352005542" sldId="296"/>
            <ac:spMk id="15" creationId="{D2777869-4BB0-441C-9676-B5A776EEDE31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16" creationId="{257ABD52-39D8-4599-A592-D1AB4DD120EF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29" creationId="{44E6AA1E-BDC7-4590-A433-5E83787F5C53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33" creationId="{EB4B11C5-A137-4D3D-BE7A-446C14502F82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36" creationId="{0E26D314-9714-4ADC-8E55-50181BA6C6F2}"/>
          </ac:spMkLst>
        </pc:spChg>
        <pc:spChg chg="del">
          <ac:chgData name="Valerio Pellegrini" userId="7532073c76d86c59" providerId="LiveId" clId="{004B4301-F0D1-4B55-A19F-DDE581DB92E7}" dt="2020-11-09T20:23:40.039" v="5563" actId="478"/>
          <ac:spMkLst>
            <pc:docMk/>
            <pc:sldMk cId="2352005542" sldId="296"/>
            <ac:spMk id="40" creationId="{9AB608CC-80C5-4417-AC20-AFDAB76D15F9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47" creationId="{62494C85-9733-4C0E-9038-D8F2CEC84717}"/>
          </ac:spMkLst>
        </pc:spChg>
        <pc:spChg chg="del">
          <ac:chgData name="Valerio Pellegrini" userId="7532073c76d86c59" providerId="LiveId" clId="{004B4301-F0D1-4B55-A19F-DDE581DB92E7}" dt="2020-11-09T20:23:37.187" v="5562" actId="478"/>
          <ac:spMkLst>
            <pc:docMk/>
            <pc:sldMk cId="2352005542" sldId="296"/>
            <ac:spMk id="48" creationId="{E324EED9-3E67-4910-85FE-420A273BFC79}"/>
          </ac:spMkLst>
        </pc:spChg>
        <pc:picChg chg="add mod">
          <ac:chgData name="Valerio Pellegrini" userId="7532073c76d86c59" providerId="LiveId" clId="{004B4301-F0D1-4B55-A19F-DDE581DB92E7}" dt="2020-11-09T20:24:22.608" v="5565" actId="1076"/>
          <ac:picMkLst>
            <pc:docMk/>
            <pc:sldMk cId="2352005542" sldId="296"/>
            <ac:picMk id="4" creationId="{9DD80102-0B33-4C5F-A11E-FA2076631321}"/>
          </ac:picMkLst>
        </pc:picChg>
        <pc:picChg chg="del">
          <ac:chgData name="Valerio Pellegrini" userId="7532073c76d86c59" providerId="LiveId" clId="{004B4301-F0D1-4B55-A19F-DDE581DB92E7}" dt="2020-11-09T20:23:37.187" v="5562" actId="478"/>
          <ac:picMkLst>
            <pc:docMk/>
            <pc:sldMk cId="2352005542" sldId="296"/>
            <ac:picMk id="8" creationId="{CCC3CEA2-277B-4500-AC8D-8601C0FA9CDA}"/>
          </ac:picMkLst>
        </pc:pic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18" creationId="{4DCAA212-94F0-4A21-848C-A8EA0149F6A6}"/>
          </ac:cxnSpMkLst>
        </pc:cxnChg>
        <pc:cxnChg chg="add mod">
          <ac:chgData name="Valerio Pellegrini" userId="7532073c76d86c59" providerId="LiveId" clId="{004B4301-F0D1-4B55-A19F-DDE581DB92E7}" dt="2020-11-09T20:28:02.747" v="5731" actId="1582"/>
          <ac:cxnSpMkLst>
            <pc:docMk/>
            <pc:sldMk cId="2352005542" sldId="296"/>
            <ac:cxnSpMk id="19" creationId="{966F0B4E-8D19-47A0-818F-063361C2505F}"/>
          </ac:cxnSpMkLst>
        </pc:cxnChg>
        <pc:cxnChg chg="add mod">
          <ac:chgData name="Valerio Pellegrini" userId="7532073c76d86c59" providerId="LiveId" clId="{004B4301-F0D1-4B55-A19F-DDE581DB92E7}" dt="2020-11-09T20:28:15.515" v="5734" actId="14100"/>
          <ac:cxnSpMkLst>
            <pc:docMk/>
            <pc:sldMk cId="2352005542" sldId="296"/>
            <ac:cxnSpMk id="34" creationId="{4D1F683B-9C5B-4C86-A21A-ED40D6265751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43" creationId="{43BA1188-5D7A-44CD-9242-0A333CB8FCDC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44" creationId="{E3DE847B-9219-4818-8755-D69D57D2B6AF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54" creationId="{16304E9D-5982-43B2-AB13-6681EAC6C9BF}"/>
          </ac:cxnSpMkLst>
        </pc:cxnChg>
        <pc:cxnChg chg="del mod">
          <ac:chgData name="Valerio Pellegrini" userId="7532073c76d86c59" providerId="LiveId" clId="{004B4301-F0D1-4B55-A19F-DDE581DB92E7}" dt="2020-11-09T20:23:37.187" v="5562" actId="478"/>
          <ac:cxnSpMkLst>
            <pc:docMk/>
            <pc:sldMk cId="2352005542" sldId="296"/>
            <ac:cxnSpMk id="56" creationId="{BC4D05B5-4804-4E43-98F9-C8D0D6BCCD4F}"/>
          </ac:cxnSpMkLst>
        </pc:cxnChg>
      </pc:sldChg>
      <pc:sldChg chg="add del">
        <pc:chgData name="Valerio Pellegrini" userId="7532073c76d86c59" providerId="LiveId" clId="{004B4301-F0D1-4B55-A19F-DDE581DB92E7}" dt="2020-11-09T20:22:19.150" v="5557" actId="2696"/>
        <pc:sldMkLst>
          <pc:docMk/>
          <pc:sldMk cId="2584086865" sldId="296"/>
        </pc:sldMkLst>
      </pc:sldChg>
      <pc:sldChg chg="addSp delSp modSp add mod modAnim">
        <pc:chgData name="Valerio Pellegrini" userId="7532073c76d86c59" providerId="LiveId" clId="{004B4301-F0D1-4B55-A19F-DDE581DB92E7}" dt="2020-11-09T20:49:24.848" v="6117"/>
        <pc:sldMkLst>
          <pc:docMk/>
          <pc:sldMk cId="1746224970" sldId="297"/>
        </pc:sldMkLst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6" creationId="{6B87FDF4-F39A-4021-A03A-03199192E26C}"/>
          </ac:spMkLst>
        </pc:spChg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7" creationId="{32508067-802F-45A0-BD4C-90373945DE5F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9" creationId="{F036EB96-3675-408D-BA0E-8D5C172A149F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0" creationId="{74D06D46-931D-45DA-A053-0D93F5D87AE4}"/>
          </ac:spMkLst>
        </pc:spChg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11" creationId="{DED73E9C-2F15-4308-85D4-567E3F3878BB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2" creationId="{0DBB485F-7255-40BD-ACD4-A7F4CF7E9056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3" creationId="{B3353384-C76E-4CE2-A982-9C1F2F93704D}"/>
          </ac:spMkLst>
        </pc:spChg>
        <pc:spChg chg="del">
          <ac:chgData name="Valerio Pellegrini" userId="7532073c76d86c59" providerId="LiveId" clId="{004B4301-F0D1-4B55-A19F-DDE581DB92E7}" dt="2020-11-09T20:28:49.443" v="5737" actId="478"/>
          <ac:spMkLst>
            <pc:docMk/>
            <pc:sldMk cId="1746224970" sldId="297"/>
            <ac:spMk id="15" creationId="{D2777869-4BB0-441C-9676-B5A776EEDE31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17" creationId="{ABB9E6F2-6C65-4B25-A6FC-F8535FE9735C}"/>
          </ac:spMkLst>
        </pc:spChg>
        <pc:spChg chg="add mod">
          <ac:chgData name="Valerio Pellegrini" userId="7532073c76d86c59" providerId="LiveId" clId="{004B4301-F0D1-4B55-A19F-DDE581DB92E7}" dt="2020-11-09T20:34:53.993" v="5815" actId="1076"/>
          <ac:spMkLst>
            <pc:docMk/>
            <pc:sldMk cId="1746224970" sldId="297"/>
            <ac:spMk id="21" creationId="{4FDBEBD7-72B7-4028-A7B6-0746304EEB85}"/>
          </ac:spMkLst>
        </pc:spChg>
        <pc:spChg chg="add mod">
          <ac:chgData name="Valerio Pellegrini" userId="7532073c76d86c59" providerId="LiveId" clId="{004B4301-F0D1-4B55-A19F-DDE581DB92E7}" dt="2020-11-09T20:46:48.960" v="6116" actId="20577"/>
          <ac:spMkLst>
            <pc:docMk/>
            <pc:sldMk cId="1746224970" sldId="297"/>
            <ac:spMk id="23" creationId="{E14505B6-988E-491D-B1C8-C35BEB26BA0B}"/>
          </ac:spMkLst>
        </pc:spChg>
        <pc:picChg chg="del">
          <ac:chgData name="Valerio Pellegrini" userId="7532073c76d86c59" providerId="LiveId" clId="{004B4301-F0D1-4B55-A19F-DDE581DB92E7}" dt="2020-11-09T20:28:49.443" v="5737" actId="478"/>
          <ac:picMkLst>
            <pc:docMk/>
            <pc:sldMk cId="1746224970" sldId="297"/>
            <ac:picMk id="4" creationId="{9DD80102-0B33-4C5F-A11E-FA2076631321}"/>
          </ac:picMkLst>
        </pc:picChg>
        <pc:picChg chg="add mod">
          <ac:chgData name="Valerio Pellegrini" userId="7532073c76d86c59" providerId="LiveId" clId="{004B4301-F0D1-4B55-A19F-DDE581DB92E7}" dt="2020-11-09T20:34:53.993" v="5815" actId="1076"/>
          <ac:picMkLst>
            <pc:docMk/>
            <pc:sldMk cId="1746224970" sldId="297"/>
            <ac:picMk id="8" creationId="{1DDF67AD-2C32-4A95-A63B-D35684F414AB}"/>
          </ac:picMkLst>
        </pc:picChg>
        <pc:cxnChg chg="del mod">
          <ac:chgData name="Valerio Pellegrini" userId="7532073c76d86c59" providerId="LiveId" clId="{004B4301-F0D1-4B55-A19F-DDE581DB92E7}" dt="2020-11-09T20:28:49.443" v="5737" actId="478"/>
          <ac:cxnSpMkLst>
            <pc:docMk/>
            <pc:sldMk cId="1746224970" sldId="297"/>
            <ac:cxnSpMk id="19" creationId="{966F0B4E-8D19-47A0-818F-063361C2505F}"/>
          </ac:cxnSpMkLst>
        </pc:cxnChg>
        <pc:cxnChg chg="del mod">
          <ac:chgData name="Valerio Pellegrini" userId="7532073c76d86c59" providerId="LiveId" clId="{004B4301-F0D1-4B55-A19F-DDE581DB92E7}" dt="2020-11-09T20:28:49.443" v="5737" actId="478"/>
          <ac:cxnSpMkLst>
            <pc:docMk/>
            <pc:sldMk cId="1746224970" sldId="297"/>
            <ac:cxnSpMk id="34" creationId="{4D1F683B-9C5B-4C86-A21A-ED40D6265751}"/>
          </ac:cxnSpMkLst>
        </pc:cxnChg>
      </pc:sldChg>
      <pc:sldChg chg="addSp delSp modSp add mod ord delAnim modAnim">
        <pc:chgData name="Valerio Pellegrini" userId="7532073c76d86c59" providerId="LiveId" clId="{004B4301-F0D1-4B55-A19F-DDE581DB92E7}" dt="2020-11-09T21:50:13.240" v="6667"/>
        <pc:sldMkLst>
          <pc:docMk/>
          <pc:sldMk cId="2901738894" sldId="298"/>
        </pc:sldMkLst>
        <pc:spChg chg="mod">
          <ac:chgData name="Valerio Pellegrini" userId="7532073c76d86c59" providerId="LiveId" clId="{004B4301-F0D1-4B55-A19F-DDE581DB92E7}" dt="2020-11-09T20:55:00.758" v="6162" actId="6549"/>
          <ac:spMkLst>
            <pc:docMk/>
            <pc:sldMk cId="2901738894" sldId="298"/>
            <ac:spMk id="5" creationId="{47293E48-CE09-4FA2-9990-94F80BDDBB1C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2" creationId="{77734EC3-A21E-4D40-B057-00E55FB30758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3" creationId="{FD383B2B-BD8D-42BE-837B-1EFF26EAA2E2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4" creationId="{90C1C727-6D40-4A20-AD4F-BBFCB4281580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5" creationId="{A10B660D-D12D-4EA5-9290-63F6F1A54BF7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6" creationId="{295AF1DE-92ED-4D0A-A800-2C48658118A2}"/>
          </ac:spMkLst>
        </pc:spChg>
        <pc:spChg chg="del">
          <ac:chgData name="Valerio Pellegrini" userId="7532073c76d86c59" providerId="LiveId" clId="{004B4301-F0D1-4B55-A19F-DDE581DB92E7}" dt="2020-11-09T20:50:13.478" v="6121" actId="478"/>
          <ac:spMkLst>
            <pc:docMk/>
            <pc:sldMk cId="2901738894" sldId="298"/>
            <ac:spMk id="17" creationId="{6F86A900-766F-4C0F-A9AA-187F86A774C7}"/>
          </ac:spMkLst>
        </pc:spChg>
        <pc:spChg chg="add mod">
          <ac:chgData name="Valerio Pellegrini" userId="7532073c76d86c59" providerId="LiveId" clId="{004B4301-F0D1-4B55-A19F-DDE581DB92E7}" dt="2020-11-09T21:05:31.853" v="6180" actId="1582"/>
          <ac:spMkLst>
            <pc:docMk/>
            <pc:sldMk cId="2901738894" sldId="298"/>
            <ac:spMk id="21" creationId="{99848428-D3C4-46C5-AEB4-B5118B1EC588}"/>
          </ac:spMkLst>
        </pc:spChg>
        <pc:spChg chg="add mod">
          <ac:chgData name="Valerio Pellegrini" userId="7532073c76d86c59" providerId="LiveId" clId="{004B4301-F0D1-4B55-A19F-DDE581DB92E7}" dt="2020-11-09T21:05:37.598" v="6186" actId="1037"/>
          <ac:spMkLst>
            <pc:docMk/>
            <pc:sldMk cId="2901738894" sldId="298"/>
            <ac:spMk id="23" creationId="{96623E34-452E-414B-ABEE-5CBB9DC08E57}"/>
          </ac:spMkLst>
        </pc:spChg>
        <pc:spChg chg="add mod">
          <ac:chgData name="Valerio Pellegrini" userId="7532073c76d86c59" providerId="LiveId" clId="{004B4301-F0D1-4B55-A19F-DDE581DB92E7}" dt="2020-11-09T21:05:49.728" v="6189" actId="208"/>
          <ac:spMkLst>
            <pc:docMk/>
            <pc:sldMk cId="2901738894" sldId="298"/>
            <ac:spMk id="24" creationId="{DD6DE3F4-6476-4683-A0C8-9ABBBA456CEF}"/>
          </ac:spMkLst>
        </pc:spChg>
        <pc:spChg chg="add mod">
          <ac:chgData name="Valerio Pellegrini" userId="7532073c76d86c59" providerId="LiveId" clId="{004B4301-F0D1-4B55-A19F-DDE581DB92E7}" dt="2020-11-09T21:05:57.359" v="6191" actId="1076"/>
          <ac:spMkLst>
            <pc:docMk/>
            <pc:sldMk cId="2901738894" sldId="298"/>
            <ac:spMk id="26" creationId="{8CF7FA7E-C693-4698-B6A4-4E6AA0C2B989}"/>
          </ac:spMkLst>
        </pc:spChg>
        <pc:spChg chg="add mod">
          <ac:chgData name="Valerio Pellegrini" userId="7532073c76d86c59" providerId="LiveId" clId="{004B4301-F0D1-4B55-A19F-DDE581DB92E7}" dt="2020-11-09T21:06:38.219" v="6289" actId="1038"/>
          <ac:spMkLst>
            <pc:docMk/>
            <pc:sldMk cId="2901738894" sldId="298"/>
            <ac:spMk id="28" creationId="{D7CC0A4F-4B35-4EBF-8338-270B5B09A02A}"/>
          </ac:spMkLst>
        </pc:spChg>
        <pc:spChg chg="add mod">
          <ac:chgData name="Valerio Pellegrini" userId="7532073c76d86c59" providerId="LiveId" clId="{004B4301-F0D1-4B55-A19F-DDE581DB92E7}" dt="2020-11-09T21:06:55.661" v="6312" actId="1036"/>
          <ac:spMkLst>
            <pc:docMk/>
            <pc:sldMk cId="2901738894" sldId="298"/>
            <ac:spMk id="30" creationId="{328960ED-421C-42C5-9D72-36BBFAF4A6D3}"/>
          </ac:spMkLst>
        </pc:spChg>
        <pc:spChg chg="add mod">
          <ac:chgData name="Valerio Pellegrini" userId="7532073c76d86c59" providerId="LiveId" clId="{004B4301-F0D1-4B55-A19F-DDE581DB92E7}" dt="2020-11-09T21:07:07.629" v="6318" actId="14100"/>
          <ac:spMkLst>
            <pc:docMk/>
            <pc:sldMk cId="2901738894" sldId="298"/>
            <ac:spMk id="32" creationId="{90BCB7FF-0048-49DC-98C8-577B6359E8AB}"/>
          </ac:spMkLst>
        </pc:spChg>
        <pc:spChg chg="add mod">
          <ac:chgData name="Valerio Pellegrini" userId="7532073c76d86c59" providerId="LiveId" clId="{004B4301-F0D1-4B55-A19F-DDE581DB92E7}" dt="2020-11-09T21:07:28.438" v="6322" actId="1582"/>
          <ac:spMkLst>
            <pc:docMk/>
            <pc:sldMk cId="2901738894" sldId="298"/>
            <ac:spMk id="33" creationId="{0AA35A70-A143-4DC3-A507-71FAFFF6DC38}"/>
          </ac:spMkLst>
        </pc:spChg>
        <pc:spChg chg="add mod">
          <ac:chgData name="Valerio Pellegrini" userId="7532073c76d86c59" providerId="LiveId" clId="{004B4301-F0D1-4B55-A19F-DDE581DB92E7}" dt="2020-11-09T21:07:45.184" v="6326" actId="208"/>
          <ac:spMkLst>
            <pc:docMk/>
            <pc:sldMk cId="2901738894" sldId="298"/>
            <ac:spMk id="34" creationId="{D31F4B7C-687A-4E10-8A83-78848C6FCE3C}"/>
          </ac:spMkLst>
        </pc:spChg>
        <pc:spChg chg="add mod">
          <ac:chgData name="Valerio Pellegrini" userId="7532073c76d86c59" providerId="LiveId" clId="{004B4301-F0D1-4B55-A19F-DDE581DB92E7}" dt="2020-11-09T21:08:07.801" v="6331" actId="1038"/>
          <ac:spMkLst>
            <pc:docMk/>
            <pc:sldMk cId="2901738894" sldId="298"/>
            <ac:spMk id="36" creationId="{69CFBADF-5C7E-4B0D-80E3-4AADE47C4F56}"/>
          </ac:spMkLst>
        </pc:spChg>
        <pc:spChg chg="add mod">
          <ac:chgData name="Valerio Pellegrini" userId="7532073c76d86c59" providerId="LiveId" clId="{004B4301-F0D1-4B55-A19F-DDE581DB92E7}" dt="2020-11-09T21:08:26.222" v="6345" actId="208"/>
          <ac:spMkLst>
            <pc:docMk/>
            <pc:sldMk cId="2901738894" sldId="298"/>
            <ac:spMk id="38" creationId="{0FB11BCB-9F41-45E4-AF63-D0BC7D85FD23}"/>
          </ac:spMkLst>
        </pc:spChg>
        <pc:spChg chg="add mod">
          <ac:chgData name="Valerio Pellegrini" userId="7532073c76d86c59" providerId="LiveId" clId="{004B4301-F0D1-4B55-A19F-DDE581DB92E7}" dt="2020-11-09T21:08:36.259" v="6348" actId="207"/>
          <ac:spMkLst>
            <pc:docMk/>
            <pc:sldMk cId="2901738894" sldId="298"/>
            <ac:spMk id="39" creationId="{EB2B86FA-F3AC-495F-844D-BD01F02321D6}"/>
          </ac:spMkLst>
        </pc:spChg>
        <pc:picChg chg="add mod">
          <ac:chgData name="Valerio Pellegrini" userId="7532073c76d86c59" providerId="LiveId" clId="{004B4301-F0D1-4B55-A19F-DDE581DB92E7}" dt="2020-11-09T21:03:57.454" v="6172" actId="1076"/>
          <ac:picMkLst>
            <pc:docMk/>
            <pc:sldMk cId="2901738894" sldId="298"/>
            <ac:picMk id="4" creationId="{CD518DBD-A747-4ED7-89C5-3FB87BAA3D09}"/>
          </ac:picMkLst>
        </pc:picChg>
        <pc:picChg chg="del">
          <ac:chgData name="Valerio Pellegrini" userId="7532073c76d86c59" providerId="LiveId" clId="{004B4301-F0D1-4B55-A19F-DDE581DB92E7}" dt="2020-11-09T20:50:13.478" v="6121" actId="478"/>
          <ac:picMkLst>
            <pc:docMk/>
            <pc:sldMk cId="2901738894" sldId="298"/>
            <ac:picMk id="6" creationId="{C729663F-F228-4DAB-9864-D652915A5C35}"/>
          </ac:picMkLst>
        </pc:picChg>
        <pc:picChg chg="del">
          <ac:chgData name="Valerio Pellegrini" userId="7532073c76d86c59" providerId="LiveId" clId="{004B4301-F0D1-4B55-A19F-DDE581DB92E7}" dt="2020-11-09T20:50:13.478" v="6121" actId="478"/>
          <ac:picMkLst>
            <pc:docMk/>
            <pc:sldMk cId="2901738894" sldId="298"/>
            <ac:picMk id="8" creationId="{9D46032C-DDC1-41C4-9B39-1DC8A88CACD4}"/>
          </ac:picMkLst>
        </pc:picChg>
        <pc:picChg chg="add mod">
          <ac:chgData name="Valerio Pellegrini" userId="7532073c76d86c59" providerId="LiveId" clId="{004B4301-F0D1-4B55-A19F-DDE581DB92E7}" dt="2020-11-09T21:04:24.482" v="6175" actId="1076"/>
          <ac:picMkLst>
            <pc:docMk/>
            <pc:sldMk cId="2901738894" sldId="298"/>
            <ac:picMk id="9" creationId="{49E7CF29-DF2E-4325-89F9-98D280FE7680}"/>
          </ac:picMkLst>
        </pc:picChg>
        <pc:picChg chg="del">
          <ac:chgData name="Valerio Pellegrini" userId="7532073c76d86c59" providerId="LiveId" clId="{004B4301-F0D1-4B55-A19F-DDE581DB92E7}" dt="2020-11-09T20:50:13.478" v="6121" actId="478"/>
          <ac:picMkLst>
            <pc:docMk/>
            <pc:sldMk cId="2901738894" sldId="298"/>
            <ac:picMk id="11" creationId="{BC791CCD-0439-401F-A203-90AE5B99A1EB}"/>
          </ac:picMkLst>
        </pc:picChg>
        <pc:picChg chg="add mod">
          <ac:chgData name="Valerio Pellegrini" userId="7532073c76d86c59" providerId="LiveId" clId="{004B4301-F0D1-4B55-A19F-DDE581DB92E7}" dt="2020-11-09T21:04:31.114" v="6176" actId="1076"/>
          <ac:picMkLst>
            <pc:docMk/>
            <pc:sldMk cId="2901738894" sldId="298"/>
            <ac:picMk id="18" creationId="{1712D2A8-0978-43EC-AF16-C54EB9CF0A1A}"/>
          </ac:picMkLst>
        </pc:picChg>
        <pc:picChg chg="add mod">
          <ac:chgData name="Valerio Pellegrini" userId="7532073c76d86c59" providerId="LiveId" clId="{004B4301-F0D1-4B55-A19F-DDE581DB92E7}" dt="2020-11-09T21:04:06.426" v="6174" actId="1076"/>
          <ac:picMkLst>
            <pc:docMk/>
            <pc:sldMk cId="2901738894" sldId="298"/>
            <ac:picMk id="20" creationId="{57AC09E5-95F5-4AFF-BE78-6BB2CA7244B2}"/>
          </ac:picMkLst>
        </pc:picChg>
      </pc:sldChg>
      <pc:sldChg chg="addSp delSp modSp add mod delAnim modAnim">
        <pc:chgData name="Valerio Pellegrini" userId="7532073c76d86c59" providerId="LiveId" clId="{004B4301-F0D1-4B55-A19F-DDE581DB92E7}" dt="2020-11-09T21:18:15.053" v="6446" actId="1037"/>
        <pc:sldMkLst>
          <pc:docMk/>
          <pc:sldMk cId="2346780570" sldId="299"/>
        </pc:sldMkLst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1" creationId="{99848428-D3C4-46C5-AEB4-B5118B1EC588}"/>
          </ac:spMkLst>
        </pc:spChg>
        <pc:spChg chg="add mod">
          <ac:chgData name="Valerio Pellegrini" userId="7532073c76d86c59" providerId="LiveId" clId="{004B4301-F0D1-4B55-A19F-DDE581DB92E7}" dt="2020-11-09T21:16:21.249" v="6419" actId="1037"/>
          <ac:spMkLst>
            <pc:docMk/>
            <pc:sldMk cId="2346780570" sldId="299"/>
            <ac:spMk id="22" creationId="{71968399-53F2-4BAA-9D22-7F44C4A3C442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3" creationId="{96623E34-452E-414B-ABEE-5CBB9DC08E57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4" creationId="{DD6DE3F4-6476-4683-A0C8-9ABBBA456CEF}"/>
          </ac:spMkLst>
        </pc:spChg>
        <pc:spChg chg="add mod">
          <ac:chgData name="Valerio Pellegrini" userId="7532073c76d86c59" providerId="LiveId" clId="{004B4301-F0D1-4B55-A19F-DDE581DB92E7}" dt="2020-11-09T21:16:21.249" v="6419" actId="1037"/>
          <ac:spMkLst>
            <pc:docMk/>
            <pc:sldMk cId="2346780570" sldId="299"/>
            <ac:spMk id="25" creationId="{DB6DC672-96A3-4673-8344-98E806D74C83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6" creationId="{8CF7FA7E-C693-4698-B6A4-4E6AA0C2B989}"/>
          </ac:spMkLst>
        </pc:spChg>
        <pc:spChg chg="add mod">
          <ac:chgData name="Valerio Pellegrini" userId="7532073c76d86c59" providerId="LiveId" clId="{004B4301-F0D1-4B55-A19F-DDE581DB92E7}" dt="2020-11-09T21:16:32.645" v="6424" actId="1037"/>
          <ac:spMkLst>
            <pc:docMk/>
            <pc:sldMk cId="2346780570" sldId="299"/>
            <ac:spMk id="27" creationId="{3731ACCD-F2AC-4559-B8E1-F24A192B8D8B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28" creationId="{D7CC0A4F-4B35-4EBF-8338-270B5B09A02A}"/>
          </ac:spMkLst>
        </pc:spChg>
        <pc:spChg chg="add mod">
          <ac:chgData name="Valerio Pellegrini" userId="7532073c76d86c59" providerId="LiveId" clId="{004B4301-F0D1-4B55-A19F-DDE581DB92E7}" dt="2020-11-09T21:16:32.645" v="6424" actId="1037"/>
          <ac:spMkLst>
            <pc:docMk/>
            <pc:sldMk cId="2346780570" sldId="299"/>
            <ac:spMk id="29" creationId="{06590C99-494B-4785-A400-26641711318B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0" creationId="{328960ED-421C-42C5-9D72-36BBFAF4A6D3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2" creationId="{90BCB7FF-0048-49DC-98C8-577B6359E8AB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3" creationId="{0AA35A70-A143-4DC3-A507-71FAFFF6DC38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4" creationId="{D31F4B7C-687A-4E10-8A83-78848C6FCE3C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6" creationId="{69CFBADF-5C7E-4B0D-80E3-4AADE47C4F56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37" creationId="{59EC9FB9-6399-4975-84ED-BF8B63E22695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8" creationId="{0FB11BCB-9F41-45E4-AF63-D0BC7D85FD23}"/>
          </ac:spMkLst>
        </pc:spChg>
        <pc:spChg chg="del">
          <ac:chgData name="Valerio Pellegrini" userId="7532073c76d86c59" providerId="LiveId" clId="{004B4301-F0D1-4B55-A19F-DDE581DB92E7}" dt="2020-11-09T21:09:51.568" v="6355" actId="478"/>
          <ac:spMkLst>
            <pc:docMk/>
            <pc:sldMk cId="2346780570" sldId="299"/>
            <ac:spMk id="39" creationId="{EB2B86FA-F3AC-495F-844D-BD01F02321D6}"/>
          </ac:spMkLst>
        </pc:spChg>
        <pc:spChg chg="add mod">
          <ac:chgData name="Valerio Pellegrini" userId="7532073c76d86c59" providerId="LiveId" clId="{004B4301-F0D1-4B55-A19F-DDE581DB92E7}" dt="2020-11-09T21:18:15.053" v="6446" actId="1037"/>
          <ac:spMkLst>
            <pc:docMk/>
            <pc:sldMk cId="2346780570" sldId="299"/>
            <ac:spMk id="40" creationId="{8970CFC9-7502-4438-9EAD-0FC1644EA935}"/>
          </ac:spMkLst>
        </pc:spChg>
        <pc:spChg chg="add mod">
          <ac:chgData name="Valerio Pellegrini" userId="7532073c76d86c59" providerId="LiveId" clId="{004B4301-F0D1-4B55-A19F-DDE581DB92E7}" dt="2020-11-09T21:18:10.329" v="6444" actId="1037"/>
          <ac:spMkLst>
            <pc:docMk/>
            <pc:sldMk cId="2346780570" sldId="299"/>
            <ac:spMk id="41" creationId="{B928775F-B0E7-4E55-97BB-335DE449646D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42" creationId="{B250089A-1E33-4261-BDB1-70F2CA550E0A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43" creationId="{469787F2-6986-44B1-9780-E34E239F5557}"/>
          </ac:spMkLst>
        </pc:spChg>
        <pc:spChg chg="add mod">
          <ac:chgData name="Valerio Pellegrini" userId="7532073c76d86c59" providerId="LiveId" clId="{004B4301-F0D1-4B55-A19F-DDE581DB92E7}" dt="2020-11-09T21:16:56.229" v="6428"/>
          <ac:spMkLst>
            <pc:docMk/>
            <pc:sldMk cId="2346780570" sldId="299"/>
            <ac:spMk id="44" creationId="{031E7E5C-142C-42D0-9B58-6244FA110CA8}"/>
          </ac:spMkLst>
        </pc:spChg>
        <pc:spChg chg="add mod">
          <ac:chgData name="Valerio Pellegrini" userId="7532073c76d86c59" providerId="LiveId" clId="{004B4301-F0D1-4B55-A19F-DDE581DB92E7}" dt="2020-11-09T21:15:50.388" v="6402" actId="1037"/>
          <ac:spMkLst>
            <pc:docMk/>
            <pc:sldMk cId="2346780570" sldId="299"/>
            <ac:spMk id="48" creationId="{3E00C481-8BEF-4994-9F2A-A09EF0C5B135}"/>
          </ac:spMkLst>
        </pc:spChg>
        <pc:spChg chg="add mod">
          <ac:chgData name="Valerio Pellegrini" userId="7532073c76d86c59" providerId="LiveId" clId="{004B4301-F0D1-4B55-A19F-DDE581DB92E7}" dt="2020-11-09T21:17:39.005" v="6443" actId="313"/>
          <ac:spMkLst>
            <pc:docMk/>
            <pc:sldMk cId="2346780570" sldId="299"/>
            <ac:spMk id="49" creationId="{EFE83322-8D79-4A70-A302-4D50F2381576}"/>
          </ac:spMkLst>
        </pc:spChg>
        <pc:picChg chg="del">
          <ac:chgData name="Valerio Pellegrini" userId="7532073c76d86c59" providerId="LiveId" clId="{004B4301-F0D1-4B55-A19F-DDE581DB92E7}" dt="2020-11-09T21:09:51.568" v="6355" actId="478"/>
          <ac:picMkLst>
            <pc:docMk/>
            <pc:sldMk cId="2346780570" sldId="299"/>
            <ac:picMk id="4" creationId="{CD518DBD-A747-4ED7-89C5-3FB87BAA3D09}"/>
          </ac:picMkLst>
        </pc:picChg>
        <pc:picChg chg="add mod">
          <ac:chgData name="Valerio Pellegrini" userId="7532073c76d86c59" providerId="LiveId" clId="{004B4301-F0D1-4B55-A19F-DDE581DB92E7}" dt="2020-11-09T21:16:00.113" v="6403" actId="1076"/>
          <ac:picMkLst>
            <pc:docMk/>
            <pc:sldMk cId="2346780570" sldId="299"/>
            <ac:picMk id="6" creationId="{646FF2CC-2857-4C5A-81DE-DB9DF03F7C2C}"/>
          </ac:picMkLst>
        </pc:picChg>
        <pc:picChg chg="del">
          <ac:chgData name="Valerio Pellegrini" userId="7532073c76d86c59" providerId="LiveId" clId="{004B4301-F0D1-4B55-A19F-DDE581DB92E7}" dt="2020-11-09T21:09:51.568" v="6355" actId="478"/>
          <ac:picMkLst>
            <pc:docMk/>
            <pc:sldMk cId="2346780570" sldId="299"/>
            <ac:picMk id="9" creationId="{49E7CF29-DF2E-4325-89F9-98D280FE7680}"/>
          </ac:picMkLst>
        </pc:picChg>
        <pc:picChg chg="del">
          <ac:chgData name="Valerio Pellegrini" userId="7532073c76d86c59" providerId="LiveId" clId="{004B4301-F0D1-4B55-A19F-DDE581DB92E7}" dt="2020-11-09T21:09:57.501" v="6356" actId="478"/>
          <ac:picMkLst>
            <pc:docMk/>
            <pc:sldMk cId="2346780570" sldId="299"/>
            <ac:picMk id="18" creationId="{1712D2A8-0978-43EC-AF16-C54EB9CF0A1A}"/>
          </ac:picMkLst>
        </pc:picChg>
        <pc:picChg chg="del">
          <ac:chgData name="Valerio Pellegrini" userId="7532073c76d86c59" providerId="LiveId" clId="{004B4301-F0D1-4B55-A19F-DDE581DB92E7}" dt="2020-11-09T21:09:51.568" v="6355" actId="478"/>
          <ac:picMkLst>
            <pc:docMk/>
            <pc:sldMk cId="2346780570" sldId="299"/>
            <ac:picMk id="20" creationId="{57AC09E5-95F5-4AFF-BE78-6BB2CA7244B2}"/>
          </ac:picMkLst>
        </pc:picChg>
        <pc:cxnChg chg="add mod">
          <ac:chgData name="Valerio Pellegrini" userId="7532073c76d86c59" providerId="LiveId" clId="{004B4301-F0D1-4B55-A19F-DDE581DB92E7}" dt="2020-11-09T21:16:32.645" v="6424" actId="1037"/>
          <ac:cxnSpMkLst>
            <pc:docMk/>
            <pc:sldMk cId="2346780570" sldId="299"/>
            <ac:cxnSpMk id="31" creationId="{47C040F5-E264-4C72-BCB1-D3AFAC7D2B8E}"/>
          </ac:cxnSpMkLst>
        </pc:cxnChg>
        <pc:cxnChg chg="add mod">
          <ac:chgData name="Valerio Pellegrini" userId="7532073c76d86c59" providerId="LiveId" clId="{004B4301-F0D1-4B55-A19F-DDE581DB92E7}" dt="2020-11-09T21:16:32.645" v="6424" actId="1037"/>
          <ac:cxnSpMkLst>
            <pc:docMk/>
            <pc:sldMk cId="2346780570" sldId="299"/>
            <ac:cxnSpMk id="35" creationId="{95A39C8C-2144-4E34-8E67-AE7B290773BE}"/>
          </ac:cxnSpMkLst>
        </pc:cxnChg>
        <pc:cxnChg chg="add mod">
          <ac:chgData name="Valerio Pellegrini" userId="7532073c76d86c59" providerId="LiveId" clId="{004B4301-F0D1-4B55-A19F-DDE581DB92E7}" dt="2020-11-09T21:15:50.388" v="6402" actId="1037"/>
          <ac:cxnSpMkLst>
            <pc:docMk/>
            <pc:sldMk cId="2346780570" sldId="299"/>
            <ac:cxnSpMk id="45" creationId="{E0597094-DC45-4C88-AA83-C2EA37EB2862}"/>
          </ac:cxnSpMkLst>
        </pc:cxnChg>
        <pc:cxnChg chg="add mod">
          <ac:chgData name="Valerio Pellegrini" userId="7532073c76d86c59" providerId="LiveId" clId="{004B4301-F0D1-4B55-A19F-DDE581DB92E7}" dt="2020-11-09T21:18:10.329" v="6444" actId="1037"/>
          <ac:cxnSpMkLst>
            <pc:docMk/>
            <pc:sldMk cId="2346780570" sldId="299"/>
            <ac:cxnSpMk id="46" creationId="{15F29D2D-8A94-4224-9A38-AD2F011632A0}"/>
          </ac:cxnSpMkLst>
        </pc:cxnChg>
        <pc:cxnChg chg="add mod">
          <ac:chgData name="Valerio Pellegrini" userId="7532073c76d86c59" providerId="LiveId" clId="{004B4301-F0D1-4B55-A19F-DDE581DB92E7}" dt="2020-11-09T21:18:15.053" v="6446" actId="1037"/>
          <ac:cxnSpMkLst>
            <pc:docMk/>
            <pc:sldMk cId="2346780570" sldId="299"/>
            <ac:cxnSpMk id="47" creationId="{5EA262BF-8A54-4288-AA27-ACB9F7BAC33F}"/>
          </ac:cxnSpMkLst>
        </pc:cxnChg>
      </pc:sldChg>
    </pc:docChg>
  </pc:docChgLst>
  <pc:docChgLst>
    <pc:chgData name="Valerio Pellegrini" userId="7532073c76d86c59" providerId="LiveId" clId="{043BBDA4-8509-4D61-B9D2-46C7F4D657D2}"/>
    <pc:docChg chg="undo redo custSel addSld delSld modSld sldOrd">
      <pc:chgData name="Valerio Pellegrini" userId="7532073c76d86c59" providerId="LiveId" clId="{043BBDA4-8509-4D61-B9D2-46C7F4D657D2}" dt="2020-11-16T21:48:39.840" v="5620" actId="1076"/>
      <pc:docMkLst>
        <pc:docMk/>
      </pc:docMkLst>
      <pc:sldChg chg="modSp mod">
        <pc:chgData name="Valerio Pellegrini" userId="7532073c76d86c59" providerId="LiveId" clId="{043BBDA4-8509-4D61-B9D2-46C7F4D657D2}" dt="2020-11-16T11:59:00.054" v="1028" actId="20577"/>
        <pc:sldMkLst>
          <pc:docMk/>
          <pc:sldMk cId="1553358007" sldId="267"/>
        </pc:sldMkLst>
        <pc:spChg chg="mod">
          <ac:chgData name="Valerio Pellegrini" userId="7532073c76d86c59" providerId="LiveId" clId="{043BBDA4-8509-4D61-B9D2-46C7F4D657D2}" dt="2020-11-16T09:00:57.649" v="40" actId="20577"/>
          <ac:spMkLst>
            <pc:docMk/>
            <pc:sldMk cId="1553358007" sldId="267"/>
            <ac:spMk id="2" creationId="{5E7A8F4A-4776-4DB9-AD74-DEB5560EB7C4}"/>
          </ac:spMkLst>
        </pc:spChg>
        <pc:spChg chg="mod">
          <ac:chgData name="Valerio Pellegrini" userId="7532073c76d86c59" providerId="LiveId" clId="{043BBDA4-8509-4D61-B9D2-46C7F4D657D2}" dt="2020-11-16T11:59:00.054" v="1028" actId="20577"/>
          <ac:spMkLst>
            <pc:docMk/>
            <pc:sldMk cId="1553358007" sldId="267"/>
            <ac:spMk id="3" creationId="{8977F4EB-41E8-4391-B39A-10B4D027370E}"/>
          </ac:spMkLst>
        </pc:spChg>
      </pc:sldChg>
      <pc:sldChg chg="del">
        <pc:chgData name="Valerio Pellegrini" userId="7532073c76d86c59" providerId="LiveId" clId="{043BBDA4-8509-4D61-B9D2-46C7F4D657D2}" dt="2020-11-16T12:13:45.095" v="1521" actId="2696"/>
        <pc:sldMkLst>
          <pc:docMk/>
          <pc:sldMk cId="4261631637" sldId="268"/>
        </pc:sldMkLst>
      </pc:sldChg>
      <pc:sldChg chg="del">
        <pc:chgData name="Valerio Pellegrini" userId="7532073c76d86c59" providerId="LiveId" clId="{043BBDA4-8509-4D61-B9D2-46C7F4D657D2}" dt="2020-11-16T15:09:33.150" v="2244" actId="2696"/>
        <pc:sldMkLst>
          <pc:docMk/>
          <pc:sldMk cId="452396093" sldId="269"/>
        </pc:sldMkLst>
      </pc:sldChg>
      <pc:sldChg chg="del">
        <pc:chgData name="Valerio Pellegrini" userId="7532073c76d86c59" providerId="LiveId" clId="{043BBDA4-8509-4D61-B9D2-46C7F4D657D2}" dt="2020-11-16T15:53:04.471" v="2427" actId="2696"/>
        <pc:sldMkLst>
          <pc:docMk/>
          <pc:sldMk cId="660557517" sldId="270"/>
        </pc:sldMkLst>
      </pc:sldChg>
      <pc:sldChg chg="modSp mod">
        <pc:chgData name="Valerio Pellegrini" userId="7532073c76d86c59" providerId="LiveId" clId="{043BBDA4-8509-4D61-B9D2-46C7F4D657D2}" dt="2020-11-16T15:14:04.484" v="2280" actId="113"/>
        <pc:sldMkLst>
          <pc:docMk/>
          <pc:sldMk cId="2961484028" sldId="282"/>
        </pc:sldMkLst>
        <pc:spChg chg="mod">
          <ac:chgData name="Valerio Pellegrini" userId="7532073c76d86c59" providerId="LiveId" clId="{043BBDA4-8509-4D61-B9D2-46C7F4D657D2}" dt="2020-11-16T09:26:45.159" v="594"/>
          <ac:spMkLst>
            <pc:docMk/>
            <pc:sldMk cId="2961484028" sldId="282"/>
            <ac:spMk id="2" creationId="{5E7A8F4A-4776-4DB9-AD74-DEB5560EB7C4}"/>
          </ac:spMkLst>
        </pc:spChg>
        <pc:spChg chg="mod">
          <ac:chgData name="Valerio Pellegrini" userId="7532073c76d86c59" providerId="LiveId" clId="{043BBDA4-8509-4D61-B9D2-46C7F4D657D2}" dt="2020-11-16T15:14:04.484" v="2280" actId="113"/>
          <ac:spMkLst>
            <pc:docMk/>
            <pc:sldMk cId="2961484028" sldId="282"/>
            <ac:spMk id="3" creationId="{8977F4EB-41E8-4391-B39A-10B4D027370E}"/>
          </ac:spMkLst>
        </pc:spChg>
        <pc:spChg chg="mod">
          <ac:chgData name="Valerio Pellegrini" userId="7532073c76d86c59" providerId="LiveId" clId="{043BBDA4-8509-4D61-B9D2-46C7F4D657D2}" dt="2020-11-16T12:00:04.382" v="1036" actId="1076"/>
          <ac:spMkLst>
            <pc:docMk/>
            <pc:sldMk cId="2961484028" sldId="282"/>
            <ac:spMk id="5" creationId="{5DE31243-617C-41D2-83D8-90BD5C8B90E3}"/>
          </ac:spMkLst>
        </pc:spChg>
      </pc:sldChg>
      <pc:sldChg chg="del">
        <pc:chgData name="Valerio Pellegrini" userId="7532073c76d86c59" providerId="LiveId" clId="{043BBDA4-8509-4D61-B9D2-46C7F4D657D2}" dt="2020-11-16T15:09:38.687" v="2245" actId="2696"/>
        <pc:sldMkLst>
          <pc:docMk/>
          <pc:sldMk cId="1618254056" sldId="283"/>
        </pc:sldMkLst>
      </pc:sldChg>
      <pc:sldChg chg="del">
        <pc:chgData name="Valerio Pellegrini" userId="7532073c76d86c59" providerId="LiveId" clId="{043BBDA4-8509-4D61-B9D2-46C7F4D657D2}" dt="2020-11-16T15:09:43.661" v="2246" actId="2696"/>
        <pc:sldMkLst>
          <pc:docMk/>
          <pc:sldMk cId="3910981391" sldId="284"/>
        </pc:sldMkLst>
      </pc:sldChg>
      <pc:sldChg chg="del">
        <pc:chgData name="Valerio Pellegrini" userId="7532073c76d86c59" providerId="LiveId" clId="{043BBDA4-8509-4D61-B9D2-46C7F4D657D2}" dt="2020-11-16T18:13:08.165" v="2783" actId="2696"/>
        <pc:sldMkLst>
          <pc:docMk/>
          <pc:sldMk cId="4027832542" sldId="285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4271902952" sldId="286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2020078896" sldId="287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642277731" sldId="288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4096550540" sldId="289"/>
        </pc:sldMkLst>
      </pc:sldChg>
      <pc:sldChg chg="del">
        <pc:chgData name="Valerio Pellegrini" userId="7532073c76d86c59" providerId="LiveId" clId="{043BBDA4-8509-4D61-B9D2-46C7F4D657D2}" dt="2020-11-16T18:13:16.818" v="2784" actId="2696"/>
        <pc:sldMkLst>
          <pc:docMk/>
          <pc:sldMk cId="3272944094" sldId="290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461125110" sldId="291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1853695146" sldId="292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1330391302" sldId="293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38264978" sldId="294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141441611" sldId="295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352005542" sldId="296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1746224970" sldId="297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901738894" sldId="298"/>
        </pc:sldMkLst>
      </pc:sldChg>
      <pc:sldChg chg="del">
        <pc:chgData name="Valerio Pellegrini" userId="7532073c76d86c59" providerId="LiveId" clId="{043BBDA4-8509-4D61-B9D2-46C7F4D657D2}" dt="2020-11-16T18:13:32.343" v="2785" actId="2696"/>
        <pc:sldMkLst>
          <pc:docMk/>
          <pc:sldMk cId="2346780570" sldId="299"/>
        </pc:sldMkLst>
      </pc:sldChg>
      <pc:sldChg chg="addSp delSp modSp add mod delAnim modAnim">
        <pc:chgData name="Valerio Pellegrini" userId="7532073c76d86c59" providerId="LiveId" clId="{043BBDA4-8509-4D61-B9D2-46C7F4D657D2}" dt="2020-11-16T12:28:57.806" v="1611"/>
        <pc:sldMkLst>
          <pc:docMk/>
          <pc:sldMk cId="705282357" sldId="300"/>
        </pc:sldMkLst>
        <pc:spChg chg="del">
          <ac:chgData name="Valerio Pellegrini" userId="7532073c76d86c59" providerId="LiveId" clId="{043BBDA4-8509-4D61-B9D2-46C7F4D657D2}" dt="2020-11-16T12:19:43.703" v="1535" actId="21"/>
          <ac:spMkLst>
            <pc:docMk/>
            <pc:sldMk cId="705282357" sldId="300"/>
            <ac:spMk id="2" creationId="{5E7A8F4A-4776-4DB9-AD74-DEB5560EB7C4}"/>
          </ac:spMkLst>
        </pc:spChg>
        <pc:spChg chg="del">
          <ac:chgData name="Valerio Pellegrini" userId="7532073c76d86c59" providerId="LiveId" clId="{043BBDA4-8509-4D61-B9D2-46C7F4D657D2}" dt="2020-11-16T12:00:27.256" v="1037" actId="478"/>
          <ac:spMkLst>
            <pc:docMk/>
            <pc:sldMk cId="705282357" sldId="300"/>
            <ac:spMk id="3" creationId="{8977F4EB-41E8-4391-B39A-10B4D027370E}"/>
          </ac:spMkLst>
        </pc:spChg>
        <pc:spChg chg="add mod">
          <ac:chgData name="Valerio Pellegrini" userId="7532073c76d86c59" providerId="LiveId" clId="{043BBDA4-8509-4D61-B9D2-46C7F4D657D2}" dt="2020-11-16T12:20:01.304" v="1537" actId="1076"/>
          <ac:spMkLst>
            <pc:docMk/>
            <pc:sldMk cId="705282357" sldId="300"/>
            <ac:spMk id="4" creationId="{3C85C5DE-4945-479B-B49B-8D60EB8AA57A}"/>
          </ac:spMkLst>
        </pc:spChg>
        <pc:spChg chg="mod">
          <ac:chgData name="Valerio Pellegrini" userId="7532073c76d86c59" providerId="LiveId" clId="{043BBDA4-8509-4D61-B9D2-46C7F4D657D2}" dt="2020-11-16T12:19:52.504" v="1536" actId="1076"/>
          <ac:spMkLst>
            <pc:docMk/>
            <pc:sldMk cId="705282357" sldId="300"/>
            <ac:spMk id="5" creationId="{5DE31243-617C-41D2-83D8-90BD5C8B90E3}"/>
          </ac:spMkLst>
        </pc:spChg>
        <pc:spChg chg="add del mod">
          <ac:chgData name="Valerio Pellegrini" userId="7532073c76d86c59" providerId="LiveId" clId="{043BBDA4-8509-4D61-B9D2-46C7F4D657D2}" dt="2020-11-16T12:16:04.773" v="1532" actId="478"/>
          <ac:spMkLst>
            <pc:docMk/>
            <pc:sldMk cId="705282357" sldId="300"/>
            <ac:spMk id="9" creationId="{EF6BED40-0C8D-4BB3-92CF-4031E982B7C7}"/>
          </ac:spMkLst>
        </pc:spChg>
        <pc:spChg chg="add del mod">
          <ac:chgData name="Valerio Pellegrini" userId="7532073c76d86c59" providerId="LiveId" clId="{043BBDA4-8509-4D61-B9D2-46C7F4D657D2}" dt="2020-11-16T12:16:04.773" v="1532" actId="478"/>
          <ac:spMkLst>
            <pc:docMk/>
            <pc:sldMk cId="705282357" sldId="300"/>
            <ac:spMk id="11" creationId="{0022A17A-767B-4616-ABC7-ABACEFA293F3}"/>
          </ac:spMkLst>
        </pc:spChg>
        <pc:spChg chg="add del mod">
          <ac:chgData name="Valerio Pellegrini" userId="7532073c76d86c59" providerId="LiveId" clId="{043BBDA4-8509-4D61-B9D2-46C7F4D657D2}" dt="2020-11-16T12:16:04.773" v="1532" actId="478"/>
          <ac:spMkLst>
            <pc:docMk/>
            <pc:sldMk cId="705282357" sldId="300"/>
            <ac:spMk id="13" creationId="{6ADDF71D-5AF6-40B2-A712-E5E69CF9A6EA}"/>
          </ac:spMkLst>
        </pc:spChg>
        <pc:spChg chg="add mod">
          <ac:chgData name="Valerio Pellegrini" userId="7532073c76d86c59" providerId="LiveId" clId="{043BBDA4-8509-4D61-B9D2-46C7F4D657D2}" dt="2020-11-16T12:24:06.813" v="1568" actId="1582"/>
          <ac:spMkLst>
            <pc:docMk/>
            <pc:sldMk cId="705282357" sldId="300"/>
            <ac:spMk id="20" creationId="{6BFDD61B-48EE-46ED-9DDA-79D6EE1E1034}"/>
          </ac:spMkLst>
        </pc:spChg>
        <pc:spChg chg="add mod">
          <ac:chgData name="Valerio Pellegrini" userId="7532073c76d86c59" providerId="LiveId" clId="{043BBDA4-8509-4D61-B9D2-46C7F4D657D2}" dt="2020-11-16T12:24:19.106" v="1571" actId="14100"/>
          <ac:spMkLst>
            <pc:docMk/>
            <pc:sldMk cId="705282357" sldId="300"/>
            <ac:spMk id="22" creationId="{C704B4B1-8377-49C2-A65C-CD3C6AC6E0C6}"/>
          </ac:spMkLst>
        </pc:spChg>
        <pc:spChg chg="add mod">
          <ac:chgData name="Valerio Pellegrini" userId="7532073c76d86c59" providerId="LiveId" clId="{043BBDA4-8509-4D61-B9D2-46C7F4D657D2}" dt="2020-11-16T12:24:36.886" v="1575" actId="1076"/>
          <ac:spMkLst>
            <pc:docMk/>
            <pc:sldMk cId="705282357" sldId="300"/>
            <ac:spMk id="24" creationId="{E9ABED31-0FB9-4774-8BCA-77F1E96AF1FA}"/>
          </ac:spMkLst>
        </pc:spChg>
        <pc:spChg chg="add mod">
          <ac:chgData name="Valerio Pellegrini" userId="7532073c76d86c59" providerId="LiveId" clId="{043BBDA4-8509-4D61-B9D2-46C7F4D657D2}" dt="2020-11-16T12:24:58.156" v="1579" actId="1582"/>
          <ac:spMkLst>
            <pc:docMk/>
            <pc:sldMk cId="705282357" sldId="300"/>
            <ac:spMk id="25" creationId="{560A02C0-1319-421F-9D20-4D067B142A36}"/>
          </ac:spMkLst>
        </pc:spChg>
        <pc:spChg chg="add mod">
          <ac:chgData name="Valerio Pellegrini" userId="7532073c76d86c59" providerId="LiveId" clId="{043BBDA4-8509-4D61-B9D2-46C7F4D657D2}" dt="2020-11-16T12:25:05.969" v="1581" actId="1076"/>
          <ac:spMkLst>
            <pc:docMk/>
            <pc:sldMk cId="705282357" sldId="300"/>
            <ac:spMk id="27" creationId="{1CF80318-6100-4AA7-BD8F-9B582FAA36A8}"/>
          </ac:spMkLst>
        </pc:spChg>
        <pc:spChg chg="add mod">
          <ac:chgData name="Valerio Pellegrini" userId="7532073c76d86c59" providerId="LiveId" clId="{043BBDA4-8509-4D61-B9D2-46C7F4D657D2}" dt="2020-11-16T12:25:41.823" v="1584" actId="207"/>
          <ac:spMkLst>
            <pc:docMk/>
            <pc:sldMk cId="705282357" sldId="300"/>
            <ac:spMk id="28" creationId="{DF416857-8DEF-446B-8967-90FCA804FAD1}"/>
          </ac:spMkLst>
        </pc:spChg>
        <pc:spChg chg="add mod">
          <ac:chgData name="Valerio Pellegrini" userId="7532073c76d86c59" providerId="LiveId" clId="{043BBDA4-8509-4D61-B9D2-46C7F4D657D2}" dt="2020-11-16T12:25:48.967" v="1586" actId="1076"/>
          <ac:spMkLst>
            <pc:docMk/>
            <pc:sldMk cId="705282357" sldId="300"/>
            <ac:spMk id="30" creationId="{AE9F13F6-68CE-42D2-99F8-6FB0813A5E46}"/>
          </ac:spMkLst>
        </pc:spChg>
        <pc:spChg chg="add mod">
          <ac:chgData name="Valerio Pellegrini" userId="7532073c76d86c59" providerId="LiveId" clId="{043BBDA4-8509-4D61-B9D2-46C7F4D657D2}" dt="2020-11-16T12:26:02.773" v="1588" actId="1076"/>
          <ac:spMkLst>
            <pc:docMk/>
            <pc:sldMk cId="705282357" sldId="300"/>
            <ac:spMk id="32" creationId="{8EAA9B98-5443-485F-A32C-2DA57B05F178}"/>
          </ac:spMkLst>
        </pc:spChg>
        <pc:spChg chg="add mod">
          <ac:chgData name="Valerio Pellegrini" userId="7532073c76d86c59" providerId="LiveId" clId="{043BBDA4-8509-4D61-B9D2-46C7F4D657D2}" dt="2020-11-16T12:26:07.679" v="1590" actId="1076"/>
          <ac:spMkLst>
            <pc:docMk/>
            <pc:sldMk cId="705282357" sldId="300"/>
            <ac:spMk id="34" creationId="{BB149C38-7E3C-427F-BF4F-02C02CAAF5BA}"/>
          </ac:spMkLst>
        </pc:spChg>
        <pc:spChg chg="add mod">
          <ac:chgData name="Valerio Pellegrini" userId="7532073c76d86c59" providerId="LiveId" clId="{043BBDA4-8509-4D61-B9D2-46C7F4D657D2}" dt="2020-11-16T12:27:15.742" v="1597" actId="14100"/>
          <ac:spMkLst>
            <pc:docMk/>
            <pc:sldMk cId="705282357" sldId="300"/>
            <ac:spMk id="36" creationId="{00482FFF-2CD1-496E-ADF0-DFDD4021894A}"/>
          </ac:spMkLst>
        </pc:spChg>
        <pc:spChg chg="add mod">
          <ac:chgData name="Valerio Pellegrini" userId="7532073c76d86c59" providerId="LiveId" clId="{043BBDA4-8509-4D61-B9D2-46C7F4D657D2}" dt="2020-11-16T12:27:29.018" v="1600" actId="208"/>
          <ac:spMkLst>
            <pc:docMk/>
            <pc:sldMk cId="705282357" sldId="300"/>
            <ac:spMk id="38" creationId="{B04DBB4D-5E54-4D77-BAC5-047F477FF7A6}"/>
          </ac:spMkLst>
        </pc:spChg>
        <pc:spChg chg="add mod">
          <ac:chgData name="Valerio Pellegrini" userId="7532073c76d86c59" providerId="LiveId" clId="{043BBDA4-8509-4D61-B9D2-46C7F4D657D2}" dt="2020-11-16T12:27:48.597" v="1604" actId="1582"/>
          <ac:spMkLst>
            <pc:docMk/>
            <pc:sldMk cId="705282357" sldId="300"/>
            <ac:spMk id="40" creationId="{61702CF4-458C-4304-8A9D-935F1B9FD7A8}"/>
          </ac:spMkLst>
        </pc:spChg>
        <pc:picChg chg="add mod">
          <ac:chgData name="Valerio Pellegrini" userId="7532073c76d86c59" providerId="LiveId" clId="{043BBDA4-8509-4D61-B9D2-46C7F4D657D2}" dt="2020-11-16T12:24:25.089" v="1574" actId="1076"/>
          <ac:picMkLst>
            <pc:docMk/>
            <pc:sldMk cId="705282357" sldId="300"/>
            <ac:picMk id="8" creationId="{4F9D594F-99EA-4021-A8B3-7F57CBF8A6A3}"/>
          </ac:picMkLst>
        </pc:picChg>
        <pc:picChg chg="add mod">
          <ac:chgData name="Valerio Pellegrini" userId="7532073c76d86c59" providerId="LiveId" clId="{043BBDA4-8509-4D61-B9D2-46C7F4D657D2}" dt="2020-11-16T12:23:20.035" v="1559" actId="14100"/>
          <ac:picMkLst>
            <pc:docMk/>
            <pc:sldMk cId="705282357" sldId="300"/>
            <ac:picMk id="15" creationId="{0D9D6782-097E-4CCE-A5FF-2AAC9B22C891}"/>
          </ac:picMkLst>
        </pc:picChg>
        <pc:picChg chg="add mod">
          <ac:chgData name="Valerio Pellegrini" userId="7532073c76d86c59" providerId="LiveId" clId="{043BBDA4-8509-4D61-B9D2-46C7F4D657D2}" dt="2020-11-16T12:23:44.548" v="1563" actId="14100"/>
          <ac:picMkLst>
            <pc:docMk/>
            <pc:sldMk cId="705282357" sldId="300"/>
            <ac:picMk id="17" creationId="{EB53EABF-758D-4EDA-91D8-E4878C29B266}"/>
          </ac:picMkLst>
        </pc:picChg>
        <pc:picChg chg="add mod">
          <ac:chgData name="Valerio Pellegrini" userId="7532073c76d86c59" providerId="LiveId" clId="{043BBDA4-8509-4D61-B9D2-46C7F4D657D2}" dt="2020-11-16T12:23:07.085" v="1558" actId="1076"/>
          <ac:picMkLst>
            <pc:docMk/>
            <pc:sldMk cId="705282357" sldId="300"/>
            <ac:picMk id="19" creationId="{3AA93277-E32B-4312-8EC5-F12819280A38}"/>
          </ac:picMkLst>
        </pc:picChg>
      </pc:sldChg>
      <pc:sldChg chg="addSp delSp modSp add mod delAnim modAnim">
        <pc:chgData name="Valerio Pellegrini" userId="7532073c76d86c59" providerId="LiveId" clId="{043BBDA4-8509-4D61-B9D2-46C7F4D657D2}" dt="2020-11-16T18:12:07.990" v="2767" actId="1076"/>
        <pc:sldMkLst>
          <pc:docMk/>
          <pc:sldMk cId="384113726" sldId="301"/>
        </pc:sldMkLst>
        <pc:spChg chg="mod">
          <ac:chgData name="Valerio Pellegrini" userId="7532073c76d86c59" providerId="LiveId" clId="{043BBDA4-8509-4D61-B9D2-46C7F4D657D2}" dt="2020-11-16T13:24:07.583" v="1647" actId="20577"/>
          <ac:spMkLst>
            <pc:docMk/>
            <pc:sldMk cId="384113726" sldId="301"/>
            <ac:spMk id="4" creationId="{3C85C5DE-4945-479B-B49B-8D60EB8AA57A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6" creationId="{C84F5D53-3808-4434-87A2-9FB64893CE63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7" creationId="{5A4B3C12-E836-47DB-BA68-9CE2B73F71E9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9" creationId="{FA479399-912F-40E3-8732-A6426A7C2F05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10" creationId="{44E15A12-5EAA-4D16-8D1A-EAFC85738204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11" creationId="{CCFB5F41-14A8-4238-A6F8-E7A8A2DD1D80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12" creationId="{C64D195A-F9C6-406D-938B-314A1D381BF9}"/>
          </ac:spMkLst>
        </pc:spChg>
        <pc:spChg chg="add mod">
          <ac:chgData name="Valerio Pellegrini" userId="7532073c76d86c59" providerId="LiveId" clId="{043BBDA4-8509-4D61-B9D2-46C7F4D657D2}" dt="2020-11-16T13:55:35.597" v="1957" actId="1076"/>
          <ac:spMkLst>
            <pc:docMk/>
            <pc:sldMk cId="384113726" sldId="301"/>
            <ac:spMk id="13" creationId="{30C2078E-89A7-49FA-83E0-DE21AA0789B1}"/>
          </ac:spMkLst>
        </pc:spChg>
        <pc:spChg chg="add mod">
          <ac:chgData name="Valerio Pellegrini" userId="7532073c76d86c59" providerId="LiveId" clId="{043BBDA4-8509-4D61-B9D2-46C7F4D657D2}" dt="2020-11-16T15:05:42.353" v="2231" actId="1076"/>
          <ac:spMkLst>
            <pc:docMk/>
            <pc:sldMk cId="384113726" sldId="301"/>
            <ac:spMk id="14" creationId="{63DCDD9E-2FE3-4F92-9E7C-67AD5F4012F5}"/>
          </ac:spMkLst>
        </pc:spChg>
        <pc:spChg chg="add mod">
          <ac:chgData name="Valerio Pellegrini" userId="7532073c76d86c59" providerId="LiveId" clId="{043BBDA4-8509-4D61-B9D2-46C7F4D657D2}" dt="2020-11-16T15:05:23.206" v="2226" actId="1076"/>
          <ac:spMkLst>
            <pc:docMk/>
            <pc:sldMk cId="384113726" sldId="301"/>
            <ac:spMk id="16" creationId="{22A7C607-C12E-4B6F-BA26-A8C267A3CFBF}"/>
          </ac:spMkLst>
        </pc:spChg>
        <pc:spChg chg="add mod">
          <ac:chgData name="Valerio Pellegrini" userId="7532073c76d86c59" providerId="LiveId" clId="{043BBDA4-8509-4D61-B9D2-46C7F4D657D2}" dt="2020-11-16T15:04:05.497" v="2217" actId="1076"/>
          <ac:spMkLst>
            <pc:docMk/>
            <pc:sldMk cId="384113726" sldId="301"/>
            <ac:spMk id="18" creationId="{1CC2C2F3-9615-469C-BC35-160AF481C552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0" creationId="{6BFDD61B-48EE-46ED-9DDA-79D6EE1E1034}"/>
          </ac:spMkLst>
        </pc:spChg>
        <pc:spChg chg="add mod">
          <ac:chgData name="Valerio Pellegrini" userId="7532073c76d86c59" providerId="LiveId" clId="{043BBDA4-8509-4D61-B9D2-46C7F4D657D2}" dt="2020-11-16T15:04:05.497" v="2217" actId="1076"/>
          <ac:spMkLst>
            <pc:docMk/>
            <pc:sldMk cId="384113726" sldId="301"/>
            <ac:spMk id="21" creationId="{5235E870-ECC1-42DF-A13E-ADFC3FC19B27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2" creationId="{C704B4B1-8377-49C2-A65C-CD3C6AC6E0C6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4" creationId="{E9ABED31-0FB9-4774-8BCA-77F1E96AF1FA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5" creationId="{560A02C0-1319-421F-9D20-4D067B142A36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7" creationId="{1CF80318-6100-4AA7-BD8F-9B582FAA36A8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28" creationId="{DF416857-8DEF-446B-8967-90FCA804FAD1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0" creationId="{AE9F13F6-68CE-42D2-99F8-6FB0813A5E46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2" creationId="{8EAA9B98-5443-485F-A32C-2DA57B05F178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4" creationId="{BB149C38-7E3C-427F-BF4F-02C02CAAF5BA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6" creationId="{00482FFF-2CD1-496E-ADF0-DFDD4021894A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38" creationId="{B04DBB4D-5E54-4D77-BAC5-047F477FF7A6}"/>
          </ac:spMkLst>
        </pc:spChg>
        <pc:spChg chg="del">
          <ac:chgData name="Valerio Pellegrini" userId="7532073c76d86c59" providerId="LiveId" clId="{043BBDA4-8509-4D61-B9D2-46C7F4D657D2}" dt="2020-11-16T13:22:33.718" v="1613" actId="478"/>
          <ac:spMkLst>
            <pc:docMk/>
            <pc:sldMk cId="384113726" sldId="301"/>
            <ac:spMk id="40" creationId="{61702CF4-458C-4304-8A9D-935F1B9FD7A8}"/>
          </ac:spMkLst>
        </pc:spChg>
        <pc:spChg chg="add mod">
          <ac:chgData name="Valerio Pellegrini" userId="7532073c76d86c59" providerId="LiveId" clId="{043BBDA4-8509-4D61-B9D2-46C7F4D657D2}" dt="2020-11-16T15:04:05.497" v="2217" actId="1076"/>
          <ac:spMkLst>
            <pc:docMk/>
            <pc:sldMk cId="384113726" sldId="301"/>
            <ac:spMk id="43" creationId="{6F11A6B2-B0DD-44B0-9888-EEB9856EA19A}"/>
          </ac:spMkLst>
        </pc:spChg>
        <pc:spChg chg="add mod">
          <ac:chgData name="Valerio Pellegrini" userId="7532073c76d86c59" providerId="LiveId" clId="{043BBDA4-8509-4D61-B9D2-46C7F4D657D2}" dt="2020-11-16T14:34:59.037" v="1993" actId="207"/>
          <ac:spMkLst>
            <pc:docMk/>
            <pc:sldMk cId="384113726" sldId="301"/>
            <ac:spMk id="71" creationId="{8B24BB0C-10C7-4951-AE4D-9760B56AD8E9}"/>
          </ac:spMkLst>
        </pc:spChg>
        <pc:spChg chg="add mod">
          <ac:chgData name="Valerio Pellegrini" userId="7532073c76d86c59" providerId="LiveId" clId="{043BBDA4-8509-4D61-B9D2-46C7F4D657D2}" dt="2020-11-16T14:35:41.489" v="2059" actId="1076"/>
          <ac:spMkLst>
            <pc:docMk/>
            <pc:sldMk cId="384113726" sldId="301"/>
            <ac:spMk id="73" creationId="{E41AAF33-03AE-4751-9254-65118F5C2279}"/>
          </ac:spMkLst>
        </pc:spChg>
        <pc:spChg chg="add del">
          <ac:chgData name="Valerio Pellegrini" userId="7532073c76d86c59" providerId="LiveId" clId="{043BBDA4-8509-4D61-B9D2-46C7F4D657D2}" dt="2020-11-16T15:00:08.864" v="2076" actId="11529"/>
          <ac:spMkLst>
            <pc:docMk/>
            <pc:sldMk cId="384113726" sldId="301"/>
            <ac:spMk id="85" creationId="{291B9F8D-37C8-47B9-8BB4-E0F5CF788301}"/>
          </ac:spMkLst>
        </pc:spChg>
        <pc:spChg chg="add mod">
          <ac:chgData name="Valerio Pellegrini" userId="7532073c76d86c59" providerId="LiveId" clId="{043BBDA4-8509-4D61-B9D2-46C7F4D657D2}" dt="2020-11-16T15:06:41.555" v="2233" actId="1076"/>
          <ac:spMkLst>
            <pc:docMk/>
            <pc:sldMk cId="384113726" sldId="301"/>
            <ac:spMk id="86" creationId="{C6D2569F-6027-4572-AA0A-39E15B60D073}"/>
          </ac:spMkLst>
        </pc:spChg>
        <pc:spChg chg="add mod">
          <ac:chgData name="Valerio Pellegrini" userId="7532073c76d86c59" providerId="LiveId" clId="{043BBDA4-8509-4D61-B9D2-46C7F4D657D2}" dt="2020-11-16T18:12:07.990" v="2767" actId="1076"/>
          <ac:spMkLst>
            <pc:docMk/>
            <pc:sldMk cId="384113726" sldId="301"/>
            <ac:spMk id="88" creationId="{D8FBA651-91E1-4481-A4FA-A9CE081E6B1E}"/>
          </ac:spMkLst>
        </pc:spChg>
        <pc:picChg chg="add mod">
          <ac:chgData name="Valerio Pellegrini" userId="7532073c76d86c59" providerId="LiveId" clId="{043BBDA4-8509-4D61-B9D2-46C7F4D657D2}" dt="2020-11-16T15:03:45.252" v="2215" actId="1076"/>
          <ac:picMkLst>
            <pc:docMk/>
            <pc:sldMk cId="384113726" sldId="301"/>
            <ac:picMk id="3" creationId="{B02FC79E-1B88-4BBB-9AB6-17B97074D132}"/>
          </ac:picMkLst>
        </pc:picChg>
        <pc:picChg chg="del">
          <ac:chgData name="Valerio Pellegrini" userId="7532073c76d86c59" providerId="LiveId" clId="{043BBDA4-8509-4D61-B9D2-46C7F4D657D2}" dt="2020-11-16T13:22:33.718" v="1613" actId="478"/>
          <ac:picMkLst>
            <pc:docMk/>
            <pc:sldMk cId="384113726" sldId="301"/>
            <ac:picMk id="8" creationId="{4F9D594F-99EA-4021-A8B3-7F57CBF8A6A3}"/>
          </ac:picMkLst>
        </pc:picChg>
        <pc:picChg chg="del">
          <ac:chgData name="Valerio Pellegrini" userId="7532073c76d86c59" providerId="LiveId" clId="{043BBDA4-8509-4D61-B9D2-46C7F4D657D2}" dt="2020-11-16T13:22:33.718" v="1613" actId="478"/>
          <ac:picMkLst>
            <pc:docMk/>
            <pc:sldMk cId="384113726" sldId="301"/>
            <ac:picMk id="15" creationId="{0D9D6782-097E-4CCE-A5FF-2AAC9B22C891}"/>
          </ac:picMkLst>
        </pc:picChg>
        <pc:picChg chg="del">
          <ac:chgData name="Valerio Pellegrini" userId="7532073c76d86c59" providerId="LiveId" clId="{043BBDA4-8509-4D61-B9D2-46C7F4D657D2}" dt="2020-11-16T13:22:33.718" v="1613" actId="478"/>
          <ac:picMkLst>
            <pc:docMk/>
            <pc:sldMk cId="384113726" sldId="301"/>
            <ac:picMk id="17" creationId="{EB53EABF-758D-4EDA-91D8-E4878C29B266}"/>
          </ac:picMkLst>
        </pc:picChg>
        <pc:picChg chg="del">
          <ac:chgData name="Valerio Pellegrini" userId="7532073c76d86c59" providerId="LiveId" clId="{043BBDA4-8509-4D61-B9D2-46C7F4D657D2}" dt="2020-11-16T13:22:33.718" v="1613" actId="478"/>
          <ac:picMkLst>
            <pc:docMk/>
            <pc:sldMk cId="384113726" sldId="301"/>
            <ac:picMk id="19" creationId="{3AA93277-E32B-4312-8EC5-F12819280A38}"/>
          </ac:picMkLst>
        </pc:picChg>
        <pc:cxnChg chg="add mod">
          <ac:chgData name="Valerio Pellegrini" userId="7532073c76d86c59" providerId="LiveId" clId="{043BBDA4-8509-4D61-B9D2-46C7F4D657D2}" dt="2020-11-16T15:05:42.353" v="2231" actId="1076"/>
          <ac:cxnSpMkLst>
            <pc:docMk/>
            <pc:sldMk cId="384113726" sldId="301"/>
            <ac:cxnSpMk id="45" creationId="{8AF9CE05-0B70-400F-9342-3EE6C2EC4808}"/>
          </ac:cxnSpMkLst>
        </pc:cxnChg>
        <pc:cxnChg chg="add mod">
          <ac:chgData name="Valerio Pellegrini" userId="7532073c76d86c59" providerId="LiveId" clId="{043BBDA4-8509-4D61-B9D2-46C7F4D657D2}" dt="2020-11-16T15:05:23.206" v="2226" actId="1076"/>
          <ac:cxnSpMkLst>
            <pc:docMk/>
            <pc:sldMk cId="384113726" sldId="301"/>
            <ac:cxnSpMk id="46" creationId="{90410BE3-D5C6-4AF4-A71A-912051FC8E83}"/>
          </ac:cxnSpMkLst>
        </pc:cxnChg>
        <pc:cxnChg chg="add mod">
          <ac:chgData name="Valerio Pellegrini" userId="7532073c76d86c59" providerId="LiveId" clId="{043BBDA4-8509-4D61-B9D2-46C7F4D657D2}" dt="2020-11-16T15:05:23.206" v="2226" actId="1076"/>
          <ac:cxnSpMkLst>
            <pc:docMk/>
            <pc:sldMk cId="384113726" sldId="301"/>
            <ac:cxnSpMk id="49" creationId="{58DE33B6-1D7D-4FB4-996C-EA48547456DE}"/>
          </ac:cxnSpMkLst>
        </pc:cxnChg>
        <pc:cxnChg chg="add mod">
          <ac:chgData name="Valerio Pellegrini" userId="7532073c76d86c59" providerId="LiveId" clId="{043BBDA4-8509-4D61-B9D2-46C7F4D657D2}" dt="2020-11-16T15:04:05.497" v="2217" actId="1076"/>
          <ac:cxnSpMkLst>
            <pc:docMk/>
            <pc:sldMk cId="384113726" sldId="301"/>
            <ac:cxnSpMk id="52" creationId="{8A2D3311-B2EF-4A22-9CF9-B61C48FFB0C8}"/>
          </ac:cxnSpMkLst>
        </pc:cxnChg>
        <pc:cxnChg chg="add mod">
          <ac:chgData name="Valerio Pellegrini" userId="7532073c76d86c59" providerId="LiveId" clId="{043BBDA4-8509-4D61-B9D2-46C7F4D657D2}" dt="2020-11-16T15:04:05.497" v="2217" actId="1076"/>
          <ac:cxnSpMkLst>
            <pc:docMk/>
            <pc:sldMk cId="384113726" sldId="301"/>
            <ac:cxnSpMk id="55" creationId="{A86090C4-A2A6-4F0B-B6D0-432698DF09C7}"/>
          </ac:cxnSpMkLst>
        </pc:cxnChg>
        <pc:cxnChg chg="add mod">
          <ac:chgData name="Valerio Pellegrini" userId="7532073c76d86c59" providerId="LiveId" clId="{043BBDA4-8509-4D61-B9D2-46C7F4D657D2}" dt="2020-11-16T15:04:05.497" v="2217" actId="1076"/>
          <ac:cxnSpMkLst>
            <pc:docMk/>
            <pc:sldMk cId="384113726" sldId="301"/>
            <ac:cxnSpMk id="58" creationId="{A5435F66-C351-4A76-BFBA-6D64FB1B313C}"/>
          </ac:cxnSpMkLst>
        </pc:cxnChg>
        <pc:cxnChg chg="add mod">
          <ac:chgData name="Valerio Pellegrini" userId="7532073c76d86c59" providerId="LiveId" clId="{043BBDA4-8509-4D61-B9D2-46C7F4D657D2}" dt="2020-11-16T15:04:05.497" v="2217" actId="1076"/>
          <ac:cxnSpMkLst>
            <pc:docMk/>
            <pc:sldMk cId="384113726" sldId="301"/>
            <ac:cxnSpMk id="61" creationId="{E47C7AC8-C263-492B-8CC4-0289DCC048B9}"/>
          </ac:cxnSpMkLst>
        </pc:cxnChg>
        <pc:cxnChg chg="add mod">
          <ac:chgData name="Valerio Pellegrini" userId="7532073c76d86c59" providerId="LiveId" clId="{043BBDA4-8509-4D61-B9D2-46C7F4D657D2}" dt="2020-11-16T14:35:53.974" v="2062" actId="14100"/>
          <ac:cxnSpMkLst>
            <pc:docMk/>
            <pc:sldMk cId="384113726" sldId="301"/>
            <ac:cxnSpMk id="74" creationId="{D58A6AA9-73F0-416F-8B7B-AFDD3C0941A7}"/>
          </ac:cxnSpMkLst>
        </pc:cxnChg>
      </pc:sldChg>
      <pc:sldChg chg="modSp add mod ord">
        <pc:chgData name="Valerio Pellegrini" userId="7532073c76d86c59" providerId="LiveId" clId="{043BBDA4-8509-4D61-B9D2-46C7F4D657D2}" dt="2020-11-16T20:44:51.850" v="4164" actId="20577"/>
        <pc:sldMkLst>
          <pc:docMk/>
          <pc:sldMk cId="3740116239" sldId="302"/>
        </pc:sldMkLst>
        <pc:spChg chg="mod">
          <ac:chgData name="Valerio Pellegrini" userId="7532073c76d86c59" providerId="LiveId" clId="{043BBDA4-8509-4D61-B9D2-46C7F4D657D2}" dt="2020-11-16T20:44:51.850" v="4164" actId="20577"/>
          <ac:spMkLst>
            <pc:docMk/>
            <pc:sldMk cId="3740116239" sldId="302"/>
            <ac:spMk id="3" creationId="{8977F4EB-41E8-4391-B39A-10B4D027370E}"/>
          </ac:spMkLst>
        </pc:spChg>
        <pc:spChg chg="mod">
          <ac:chgData name="Valerio Pellegrini" userId="7532073c76d86c59" providerId="LiveId" clId="{043BBDA4-8509-4D61-B9D2-46C7F4D657D2}" dt="2020-11-16T15:09:53.054" v="2254" actId="20577"/>
          <ac:spMkLst>
            <pc:docMk/>
            <pc:sldMk cId="3740116239" sldId="302"/>
            <ac:spMk id="5" creationId="{5DE31243-617C-41D2-83D8-90BD5C8B90E3}"/>
          </ac:spMkLst>
        </pc:spChg>
      </pc:sldChg>
      <pc:sldChg chg="addSp delSp modSp add mod ord delAnim modAnim">
        <pc:chgData name="Valerio Pellegrini" userId="7532073c76d86c59" providerId="LiveId" clId="{043BBDA4-8509-4D61-B9D2-46C7F4D657D2}" dt="2020-11-16T17:50:02.006" v="2495" actId="20577"/>
        <pc:sldMkLst>
          <pc:docMk/>
          <pc:sldMk cId="851225770" sldId="303"/>
        </pc:sldMkLst>
        <pc:spChg chg="mod">
          <ac:chgData name="Valerio Pellegrini" userId="7532073c76d86c59" providerId="LiveId" clId="{043BBDA4-8509-4D61-B9D2-46C7F4D657D2}" dt="2020-11-16T17:50:02.006" v="2495" actId="20577"/>
          <ac:spMkLst>
            <pc:docMk/>
            <pc:sldMk cId="851225770" sldId="303"/>
            <ac:spMk id="5" creationId="{5DE31243-617C-41D2-83D8-90BD5C8B90E3}"/>
          </ac:spMkLst>
        </pc:spChg>
        <pc:spChg chg="add mod">
          <ac:chgData name="Valerio Pellegrini" userId="7532073c76d86c59" providerId="LiveId" clId="{043BBDA4-8509-4D61-B9D2-46C7F4D657D2}" dt="2020-11-16T17:42:57.253" v="2448" actId="14100"/>
          <ac:spMkLst>
            <pc:docMk/>
            <pc:sldMk cId="851225770" sldId="303"/>
            <ac:spMk id="6" creationId="{9F404716-6B04-42C3-B944-98E395DC9C1F}"/>
          </ac:spMkLst>
        </pc:spChg>
        <pc:spChg chg="add mod">
          <ac:chgData name="Valerio Pellegrini" userId="7532073c76d86c59" providerId="LiveId" clId="{043BBDA4-8509-4D61-B9D2-46C7F4D657D2}" dt="2020-11-16T17:42:43.710" v="2445" actId="1076"/>
          <ac:spMkLst>
            <pc:docMk/>
            <pc:sldMk cId="851225770" sldId="303"/>
            <ac:spMk id="7" creationId="{D11F81B2-D2A3-4869-9E90-3EBDD4D24CE5}"/>
          </ac:spMkLst>
        </pc:spChg>
        <pc:spChg chg="add mod">
          <ac:chgData name="Valerio Pellegrini" userId="7532073c76d86c59" providerId="LiveId" clId="{043BBDA4-8509-4D61-B9D2-46C7F4D657D2}" dt="2020-11-16T17:43:17.076" v="2452" actId="1582"/>
          <ac:spMkLst>
            <pc:docMk/>
            <pc:sldMk cId="851225770" sldId="303"/>
            <ac:spMk id="9" creationId="{0F29DEA0-7AAE-4FDC-9D50-40E5BF8D6A32}"/>
          </ac:spMkLst>
        </pc:spChg>
        <pc:spChg chg="add mod">
          <ac:chgData name="Valerio Pellegrini" userId="7532073c76d86c59" providerId="LiveId" clId="{043BBDA4-8509-4D61-B9D2-46C7F4D657D2}" dt="2020-11-16T17:43:29.306" v="2454" actId="1076"/>
          <ac:spMkLst>
            <pc:docMk/>
            <pc:sldMk cId="851225770" sldId="303"/>
            <ac:spMk id="10" creationId="{D8C31AF1-6B82-4406-99D2-CB7CE2BEDF78}"/>
          </ac:spMkLst>
        </pc:spChg>
        <pc:spChg chg="add mod">
          <ac:chgData name="Valerio Pellegrini" userId="7532073c76d86c59" providerId="LiveId" clId="{043BBDA4-8509-4D61-B9D2-46C7F4D657D2}" dt="2020-11-16T17:45:18.655" v="2468" actId="207"/>
          <ac:spMkLst>
            <pc:docMk/>
            <pc:sldMk cId="851225770" sldId="303"/>
            <ac:spMk id="16" creationId="{F97D1558-452A-4046-96B3-EAC37B6AC1D5}"/>
          </ac:spMkLst>
        </pc:spChg>
        <pc:spChg chg="add mod">
          <ac:chgData name="Valerio Pellegrini" userId="7532073c76d86c59" providerId="LiveId" clId="{043BBDA4-8509-4D61-B9D2-46C7F4D657D2}" dt="2020-11-16T17:45:30.034" v="2471" actId="208"/>
          <ac:spMkLst>
            <pc:docMk/>
            <pc:sldMk cId="851225770" sldId="303"/>
            <ac:spMk id="18" creationId="{8497CE22-F9B2-4481-B8D0-154AD7039D98}"/>
          </ac:spMkLst>
        </pc:spChg>
        <pc:spChg chg="add mod">
          <ac:chgData name="Valerio Pellegrini" userId="7532073c76d86c59" providerId="LiveId" clId="{043BBDA4-8509-4D61-B9D2-46C7F4D657D2}" dt="2020-11-16T17:45:45.410" v="2474" actId="14100"/>
          <ac:spMkLst>
            <pc:docMk/>
            <pc:sldMk cId="851225770" sldId="303"/>
            <ac:spMk id="21" creationId="{81EBDBCF-3D41-49F2-AD3B-2CE8097DDD28}"/>
          </ac:spMkLst>
        </pc:spChg>
        <pc:spChg chg="del">
          <ac:chgData name="Valerio Pellegrini" userId="7532073c76d86c59" providerId="LiveId" clId="{043BBDA4-8509-4D61-B9D2-46C7F4D657D2}" dt="2020-11-16T17:41:47.991" v="2433" actId="478"/>
          <ac:spMkLst>
            <pc:docMk/>
            <pc:sldMk cId="851225770" sldId="303"/>
            <ac:spMk id="25" creationId="{560A02C0-1319-421F-9D20-4D067B142A36}"/>
          </ac:spMkLst>
        </pc:spChg>
        <pc:spChg chg="del">
          <ac:chgData name="Valerio Pellegrini" userId="7532073c76d86c59" providerId="LiveId" clId="{043BBDA4-8509-4D61-B9D2-46C7F4D657D2}" dt="2020-11-16T17:41:47.991" v="2433" actId="478"/>
          <ac:spMkLst>
            <pc:docMk/>
            <pc:sldMk cId="851225770" sldId="303"/>
            <ac:spMk id="27" creationId="{1CF80318-6100-4AA7-BD8F-9B582FAA36A8}"/>
          </ac:spMkLst>
        </pc:spChg>
        <pc:spChg chg="del">
          <ac:chgData name="Valerio Pellegrini" userId="7532073c76d86c59" providerId="LiveId" clId="{043BBDA4-8509-4D61-B9D2-46C7F4D657D2}" dt="2020-11-16T17:41:43.026" v="2431" actId="478"/>
          <ac:spMkLst>
            <pc:docMk/>
            <pc:sldMk cId="851225770" sldId="303"/>
            <ac:spMk id="28" creationId="{DF416857-8DEF-446B-8967-90FCA804FAD1}"/>
          </ac:spMkLst>
        </pc:spChg>
        <pc:spChg chg="del">
          <ac:chgData name="Valerio Pellegrini" userId="7532073c76d86c59" providerId="LiveId" clId="{043BBDA4-8509-4D61-B9D2-46C7F4D657D2}" dt="2020-11-16T17:41:43.026" v="2431" actId="478"/>
          <ac:spMkLst>
            <pc:docMk/>
            <pc:sldMk cId="851225770" sldId="303"/>
            <ac:spMk id="30" creationId="{AE9F13F6-68CE-42D2-99F8-6FB0813A5E46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32" creationId="{8EAA9B98-5443-485F-A32C-2DA57B05F178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34" creationId="{BB149C38-7E3C-427F-BF4F-02C02CAAF5BA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36" creationId="{00482FFF-2CD1-496E-ADF0-DFDD4021894A}"/>
          </ac:spMkLst>
        </pc:spChg>
        <pc:spChg chg="add mod">
          <ac:chgData name="Valerio Pellegrini" userId="7532073c76d86c59" providerId="LiveId" clId="{043BBDA4-8509-4D61-B9D2-46C7F4D657D2}" dt="2020-11-16T17:46:41.634" v="2479" actId="1076"/>
          <ac:spMkLst>
            <pc:docMk/>
            <pc:sldMk cId="851225770" sldId="303"/>
            <ac:spMk id="37" creationId="{ACF301A4-9012-4BF8-A559-73D66999FD34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38" creationId="{B04DBB4D-5E54-4D77-BAC5-047F477FF7A6}"/>
          </ac:spMkLst>
        </pc:spChg>
        <pc:spChg chg="add mod">
          <ac:chgData name="Valerio Pellegrini" userId="7532073c76d86c59" providerId="LiveId" clId="{043BBDA4-8509-4D61-B9D2-46C7F4D657D2}" dt="2020-11-16T17:46:57.175" v="2481" actId="1076"/>
          <ac:spMkLst>
            <pc:docMk/>
            <pc:sldMk cId="851225770" sldId="303"/>
            <ac:spMk id="39" creationId="{CC628A46-3B0E-4F3B-8193-FA4C583C211A}"/>
          </ac:spMkLst>
        </pc:spChg>
        <pc:spChg chg="del">
          <ac:chgData name="Valerio Pellegrini" userId="7532073c76d86c59" providerId="LiveId" clId="{043BBDA4-8509-4D61-B9D2-46C7F4D657D2}" dt="2020-11-16T17:43:43.219" v="2456" actId="478"/>
          <ac:spMkLst>
            <pc:docMk/>
            <pc:sldMk cId="851225770" sldId="303"/>
            <ac:spMk id="40" creationId="{61702CF4-458C-4304-8A9D-935F1B9FD7A8}"/>
          </ac:spMkLst>
        </pc:spChg>
        <pc:picChg chg="add mod">
          <ac:chgData name="Valerio Pellegrini" userId="7532073c76d86c59" providerId="LiveId" clId="{043BBDA4-8509-4D61-B9D2-46C7F4D657D2}" dt="2020-11-16T17:46:36.995" v="2478" actId="1076"/>
          <ac:picMkLst>
            <pc:docMk/>
            <pc:sldMk cId="851225770" sldId="303"/>
            <ac:picMk id="3" creationId="{849A7D9C-6A81-4F99-8528-F3D2D88CB36B}"/>
          </ac:picMkLst>
        </pc:picChg>
        <pc:picChg chg="add mod">
          <ac:chgData name="Valerio Pellegrini" userId="7532073c76d86c59" providerId="LiveId" clId="{043BBDA4-8509-4D61-B9D2-46C7F4D657D2}" dt="2020-11-16T17:44:38.382" v="2463" actId="14100"/>
          <ac:picMkLst>
            <pc:docMk/>
            <pc:sldMk cId="851225770" sldId="303"/>
            <ac:picMk id="12" creationId="{3354A43E-B458-41F2-BA5E-43682951DE38}"/>
          </ac:picMkLst>
        </pc:picChg>
        <pc:picChg chg="add mod">
          <ac:chgData name="Valerio Pellegrini" userId="7532073c76d86c59" providerId="LiveId" clId="{043BBDA4-8509-4D61-B9D2-46C7F4D657D2}" dt="2020-11-16T17:44:57.913" v="2465" actId="1076"/>
          <ac:picMkLst>
            <pc:docMk/>
            <pc:sldMk cId="851225770" sldId="303"/>
            <ac:picMk id="14" creationId="{BF20CBC3-8B11-4020-AD8E-AC581A7CC475}"/>
          </ac:picMkLst>
        </pc:picChg>
        <pc:picChg chg="del">
          <ac:chgData name="Valerio Pellegrini" userId="7532073c76d86c59" providerId="LiveId" clId="{043BBDA4-8509-4D61-B9D2-46C7F4D657D2}" dt="2020-11-16T17:41:23.958" v="2428" actId="478"/>
          <ac:picMkLst>
            <pc:docMk/>
            <pc:sldMk cId="851225770" sldId="303"/>
            <ac:picMk id="15" creationId="{0D9D6782-097E-4CCE-A5FF-2AAC9B22C891}"/>
          </ac:picMkLst>
        </pc:picChg>
        <pc:picChg chg="del">
          <ac:chgData name="Valerio Pellegrini" userId="7532073c76d86c59" providerId="LiveId" clId="{043BBDA4-8509-4D61-B9D2-46C7F4D657D2}" dt="2020-11-16T17:43:38.011" v="2455" actId="478"/>
          <ac:picMkLst>
            <pc:docMk/>
            <pc:sldMk cId="851225770" sldId="303"/>
            <ac:picMk id="17" creationId="{EB53EABF-758D-4EDA-91D8-E4878C29B266}"/>
          </ac:picMkLst>
        </pc:picChg>
        <pc:picChg chg="del">
          <ac:chgData name="Valerio Pellegrini" userId="7532073c76d86c59" providerId="LiveId" clId="{043BBDA4-8509-4D61-B9D2-46C7F4D657D2}" dt="2020-11-16T17:43:43.219" v="2456" actId="478"/>
          <ac:picMkLst>
            <pc:docMk/>
            <pc:sldMk cId="851225770" sldId="303"/>
            <ac:picMk id="19" creationId="{3AA93277-E32B-4312-8EC5-F12819280A38}"/>
          </ac:picMkLst>
        </pc:picChg>
      </pc:sldChg>
      <pc:sldChg chg="addSp delSp modSp add mod delAnim modAnim">
        <pc:chgData name="Valerio Pellegrini" userId="7532073c76d86c59" providerId="LiveId" clId="{043BBDA4-8509-4D61-B9D2-46C7F4D657D2}" dt="2020-11-16T18:14:13.029" v="2796" actId="20577"/>
        <pc:sldMkLst>
          <pc:docMk/>
          <pc:sldMk cId="1223142574" sldId="304"/>
        </pc:sldMkLst>
        <pc:spChg chg="add mod">
          <ac:chgData name="Valerio Pellegrini" userId="7532073c76d86c59" providerId="LiveId" clId="{043BBDA4-8509-4D61-B9D2-46C7F4D657D2}" dt="2020-11-16T18:14:13.029" v="2796" actId="20577"/>
          <ac:spMkLst>
            <pc:docMk/>
            <pc:sldMk cId="1223142574" sldId="304"/>
            <ac:spMk id="2" creationId="{E08A3AFC-E4A7-4FA3-8EE7-C7D481A5AE9C}"/>
          </ac:spMkLst>
        </pc:spChg>
        <pc:spChg chg="del">
          <ac:chgData name="Valerio Pellegrini" userId="7532073c76d86c59" providerId="LiveId" clId="{043BBDA4-8509-4D61-B9D2-46C7F4D657D2}" dt="2020-11-16T17:50:56.461" v="2499" actId="478"/>
          <ac:spMkLst>
            <pc:docMk/>
            <pc:sldMk cId="1223142574" sldId="304"/>
            <ac:spMk id="4" creationId="{3C85C5DE-4945-479B-B49B-8D60EB8AA57A}"/>
          </ac:spMkLst>
        </pc:spChg>
        <pc:spChg chg="del mod">
          <ac:chgData name="Valerio Pellegrini" userId="7532073c76d86c59" providerId="LiveId" clId="{043BBDA4-8509-4D61-B9D2-46C7F4D657D2}" dt="2020-11-16T17:51:02.685" v="2501" actId="478"/>
          <ac:spMkLst>
            <pc:docMk/>
            <pc:sldMk cId="1223142574" sldId="304"/>
            <ac:spMk id="5" creationId="{5DE31243-617C-41D2-83D8-90BD5C8B90E3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6" creationId="{9F404716-6B04-42C3-B944-98E395DC9C1F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7" creationId="{D11F81B2-D2A3-4869-9E90-3EBDD4D24CE5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9" creationId="{0F29DEA0-7AAE-4FDC-9D50-40E5BF8D6A32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10" creationId="{D8C31AF1-6B82-4406-99D2-CB7CE2BEDF78}"/>
          </ac:spMkLst>
        </pc:spChg>
        <pc:spChg chg="add mod">
          <ac:chgData name="Valerio Pellegrini" userId="7532073c76d86c59" providerId="LiveId" clId="{043BBDA4-8509-4D61-B9D2-46C7F4D657D2}" dt="2020-11-16T17:51:21.294" v="2505" actId="1076"/>
          <ac:spMkLst>
            <pc:docMk/>
            <pc:sldMk cId="1223142574" sldId="304"/>
            <ac:spMk id="11" creationId="{08D2379C-1182-4756-B70A-CD14AFDADAF1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16" creationId="{F97D1558-452A-4046-96B3-EAC37B6AC1D5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18" creationId="{8497CE22-F9B2-4481-B8D0-154AD7039D98}"/>
          </ac:spMkLst>
        </pc:spChg>
        <pc:spChg chg="del">
          <ac:chgData name="Valerio Pellegrini" userId="7532073c76d86c59" providerId="LiveId" clId="{043BBDA4-8509-4D61-B9D2-46C7F4D657D2}" dt="2020-11-16T17:50:51.195" v="2498" actId="478"/>
          <ac:spMkLst>
            <pc:docMk/>
            <pc:sldMk cId="1223142574" sldId="304"/>
            <ac:spMk id="20" creationId="{6BFDD61B-48EE-46ED-9DDA-79D6EE1E1034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21" creationId="{81EBDBCF-3D41-49F2-AD3B-2CE8097DDD28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22" creationId="{C704B4B1-8377-49C2-A65C-CD3C6AC6E0C6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24" creationId="{E9ABED31-0FB9-4774-8BCA-77F1E96AF1FA}"/>
          </ac:spMkLst>
        </pc:spChg>
        <pc:spChg chg="add mod">
          <ac:chgData name="Valerio Pellegrini" userId="7532073c76d86c59" providerId="LiveId" clId="{043BBDA4-8509-4D61-B9D2-46C7F4D657D2}" dt="2020-11-16T18:09:04.275" v="2750" actId="1076"/>
          <ac:spMkLst>
            <pc:docMk/>
            <pc:sldMk cId="1223142574" sldId="304"/>
            <ac:spMk id="26" creationId="{E7E4BDC9-59EA-4FA1-9A59-66458C1BA1ED}"/>
          </ac:spMkLst>
        </pc:spChg>
        <pc:spChg chg="add mod">
          <ac:chgData name="Valerio Pellegrini" userId="7532073c76d86c59" providerId="LiveId" clId="{043BBDA4-8509-4D61-B9D2-46C7F4D657D2}" dt="2020-11-16T17:53:08.602" v="2552" actId="1076"/>
          <ac:spMkLst>
            <pc:docMk/>
            <pc:sldMk cId="1223142574" sldId="304"/>
            <ac:spMk id="27" creationId="{531857F5-D311-4CC6-9FD3-EDD8C3EEBFF3}"/>
          </ac:spMkLst>
        </pc:spChg>
        <pc:spChg chg="add mod">
          <ac:chgData name="Valerio Pellegrini" userId="7532073c76d86c59" providerId="LiveId" clId="{043BBDA4-8509-4D61-B9D2-46C7F4D657D2}" dt="2020-11-16T17:53:44.145" v="2556" actId="14100"/>
          <ac:spMkLst>
            <pc:docMk/>
            <pc:sldMk cId="1223142574" sldId="304"/>
            <ac:spMk id="31" creationId="{9E7F0FF6-8C3F-4A60-884D-042F5E997B83}"/>
          </ac:spMkLst>
        </pc:spChg>
        <pc:spChg chg="add mod">
          <ac:chgData name="Valerio Pellegrini" userId="7532073c76d86c59" providerId="LiveId" clId="{043BBDA4-8509-4D61-B9D2-46C7F4D657D2}" dt="2020-11-16T17:53:44.145" v="2556" actId="14100"/>
          <ac:spMkLst>
            <pc:docMk/>
            <pc:sldMk cId="1223142574" sldId="304"/>
            <ac:spMk id="32" creationId="{9B549DAE-C0FE-4C56-B682-AB5860132A65}"/>
          </ac:spMkLst>
        </pc:spChg>
        <pc:spChg chg="add mod">
          <ac:chgData name="Valerio Pellegrini" userId="7532073c76d86c59" providerId="LiveId" clId="{043BBDA4-8509-4D61-B9D2-46C7F4D657D2}" dt="2020-11-16T17:53:53.593" v="2557" actId="1076"/>
          <ac:spMkLst>
            <pc:docMk/>
            <pc:sldMk cId="1223142574" sldId="304"/>
            <ac:spMk id="33" creationId="{1B4FE696-4F55-4452-91A3-A62C56C8ADC3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37" creationId="{ACF301A4-9012-4BF8-A559-73D66999FD34}"/>
          </ac:spMkLst>
        </pc:spChg>
        <pc:spChg chg="add mod">
          <ac:chgData name="Valerio Pellegrini" userId="7532073c76d86c59" providerId="LiveId" clId="{043BBDA4-8509-4D61-B9D2-46C7F4D657D2}" dt="2020-11-16T18:00:49.953" v="2633" actId="1076"/>
          <ac:spMkLst>
            <pc:docMk/>
            <pc:sldMk cId="1223142574" sldId="304"/>
            <ac:spMk id="38" creationId="{AE59DF68-1C9B-46C3-96D1-6ECDD5CB00DD}"/>
          </ac:spMkLst>
        </pc:spChg>
        <pc:spChg chg="del">
          <ac:chgData name="Valerio Pellegrini" userId="7532073c76d86c59" providerId="LiveId" clId="{043BBDA4-8509-4D61-B9D2-46C7F4D657D2}" dt="2020-11-16T17:50:38.274" v="2497" actId="478"/>
          <ac:spMkLst>
            <pc:docMk/>
            <pc:sldMk cId="1223142574" sldId="304"/>
            <ac:spMk id="39" creationId="{CC628A46-3B0E-4F3B-8193-FA4C583C211A}"/>
          </ac:spMkLst>
        </pc:spChg>
        <pc:spChg chg="add mod">
          <ac:chgData name="Valerio Pellegrini" userId="7532073c76d86c59" providerId="LiveId" clId="{043BBDA4-8509-4D61-B9D2-46C7F4D657D2}" dt="2020-11-16T18:01:45.523" v="2642" actId="14100"/>
          <ac:spMkLst>
            <pc:docMk/>
            <pc:sldMk cId="1223142574" sldId="304"/>
            <ac:spMk id="40" creationId="{FF4A4F4D-4543-4B5A-BD5C-E0C6D5061537}"/>
          </ac:spMkLst>
        </pc:spChg>
        <pc:spChg chg="add mod">
          <ac:chgData name="Valerio Pellegrini" userId="7532073c76d86c59" providerId="LiveId" clId="{043BBDA4-8509-4D61-B9D2-46C7F4D657D2}" dt="2020-11-16T18:01:53.492" v="2643" actId="14100"/>
          <ac:spMkLst>
            <pc:docMk/>
            <pc:sldMk cId="1223142574" sldId="304"/>
            <ac:spMk id="41" creationId="{721209B8-F386-4503-8C22-8B6BABD1918F}"/>
          </ac:spMkLst>
        </pc:spChg>
        <pc:spChg chg="add mod">
          <ac:chgData name="Valerio Pellegrini" userId="7532073c76d86c59" providerId="LiveId" clId="{043BBDA4-8509-4D61-B9D2-46C7F4D657D2}" dt="2020-11-16T18:01:11.909" v="2637" actId="1076"/>
          <ac:spMkLst>
            <pc:docMk/>
            <pc:sldMk cId="1223142574" sldId="304"/>
            <ac:spMk id="42" creationId="{C93115AE-7F98-47D1-A24A-8822D19FB8F3}"/>
          </ac:spMkLst>
        </pc:spChg>
        <pc:spChg chg="add mod">
          <ac:chgData name="Valerio Pellegrini" userId="7532073c76d86c59" providerId="LiveId" clId="{043BBDA4-8509-4D61-B9D2-46C7F4D657D2}" dt="2020-11-16T17:58:36.062" v="2594" actId="20577"/>
          <ac:spMkLst>
            <pc:docMk/>
            <pc:sldMk cId="1223142574" sldId="304"/>
            <ac:spMk id="43" creationId="{8F43E159-5BC7-477A-9BFC-FFD017B0FFE7}"/>
          </ac:spMkLst>
        </pc:spChg>
        <pc:spChg chg="add mod">
          <ac:chgData name="Valerio Pellegrini" userId="7532073c76d86c59" providerId="LiveId" clId="{043BBDA4-8509-4D61-B9D2-46C7F4D657D2}" dt="2020-11-16T18:08:34.130" v="2747" actId="20577"/>
          <ac:spMkLst>
            <pc:docMk/>
            <pc:sldMk cId="1223142574" sldId="304"/>
            <ac:spMk id="44" creationId="{D2ADBB7D-F440-4FDE-81F8-23932D85E37C}"/>
          </ac:spMkLst>
        </pc:spChg>
        <pc:spChg chg="add mod">
          <ac:chgData name="Valerio Pellegrini" userId="7532073c76d86c59" providerId="LiveId" clId="{043BBDA4-8509-4D61-B9D2-46C7F4D657D2}" dt="2020-11-16T18:08:47.107" v="2749" actId="20577"/>
          <ac:spMkLst>
            <pc:docMk/>
            <pc:sldMk cId="1223142574" sldId="304"/>
            <ac:spMk id="45" creationId="{1D13DE86-7464-4FB9-9680-66113CC93E47}"/>
          </ac:spMkLst>
        </pc:spChg>
        <pc:spChg chg="add mod">
          <ac:chgData name="Valerio Pellegrini" userId="7532073c76d86c59" providerId="LiveId" clId="{043BBDA4-8509-4D61-B9D2-46C7F4D657D2}" dt="2020-11-16T18:01:05.199" v="2636" actId="1076"/>
          <ac:spMkLst>
            <pc:docMk/>
            <pc:sldMk cId="1223142574" sldId="304"/>
            <ac:spMk id="50" creationId="{7B47A56E-715F-4914-B9CB-37FEB2D557C7}"/>
          </ac:spMkLst>
        </pc:spChg>
        <pc:spChg chg="add mod">
          <ac:chgData name="Valerio Pellegrini" userId="7532073c76d86c59" providerId="LiveId" clId="{043BBDA4-8509-4D61-B9D2-46C7F4D657D2}" dt="2020-11-16T17:59:56.278" v="2628" actId="20577"/>
          <ac:spMkLst>
            <pc:docMk/>
            <pc:sldMk cId="1223142574" sldId="304"/>
            <ac:spMk id="51" creationId="{ED538C6E-1C7C-4044-946E-9173DC622FA1}"/>
          </ac:spMkLst>
        </pc:spChg>
        <pc:spChg chg="add mod">
          <ac:chgData name="Valerio Pellegrini" userId="7532073c76d86c59" providerId="LiveId" clId="{043BBDA4-8509-4D61-B9D2-46C7F4D657D2}" dt="2020-11-16T18:02:08.811" v="2644" actId="14100"/>
          <ac:spMkLst>
            <pc:docMk/>
            <pc:sldMk cId="1223142574" sldId="304"/>
            <ac:spMk id="53" creationId="{C1A5A909-7582-403A-B7E5-FD4726C00566}"/>
          </ac:spMkLst>
        </pc:spChg>
        <pc:spChg chg="add mod">
          <ac:chgData name="Valerio Pellegrini" userId="7532073c76d86c59" providerId="LiveId" clId="{043BBDA4-8509-4D61-B9D2-46C7F4D657D2}" dt="2020-11-16T18:12:26.377" v="2782" actId="1076"/>
          <ac:spMkLst>
            <pc:docMk/>
            <pc:sldMk cId="1223142574" sldId="304"/>
            <ac:spMk id="54" creationId="{C73C96EC-0C43-434D-9820-1096535FBB8C}"/>
          </ac:spMkLst>
        </pc:spChg>
        <pc:picChg chg="del">
          <ac:chgData name="Valerio Pellegrini" userId="7532073c76d86c59" providerId="LiveId" clId="{043BBDA4-8509-4D61-B9D2-46C7F4D657D2}" dt="2020-11-16T17:50:38.274" v="2497" actId="478"/>
          <ac:picMkLst>
            <pc:docMk/>
            <pc:sldMk cId="1223142574" sldId="304"/>
            <ac:picMk id="3" creationId="{849A7D9C-6A81-4F99-8528-F3D2D88CB36B}"/>
          </ac:picMkLst>
        </pc:picChg>
        <pc:picChg chg="del">
          <ac:chgData name="Valerio Pellegrini" userId="7532073c76d86c59" providerId="LiveId" clId="{043BBDA4-8509-4D61-B9D2-46C7F4D657D2}" dt="2020-11-16T17:50:51.195" v="2498" actId="478"/>
          <ac:picMkLst>
            <pc:docMk/>
            <pc:sldMk cId="1223142574" sldId="304"/>
            <ac:picMk id="8" creationId="{4F9D594F-99EA-4021-A8B3-7F57CBF8A6A3}"/>
          </ac:picMkLst>
        </pc:picChg>
        <pc:picChg chg="del">
          <ac:chgData name="Valerio Pellegrini" userId="7532073c76d86c59" providerId="LiveId" clId="{043BBDA4-8509-4D61-B9D2-46C7F4D657D2}" dt="2020-11-16T17:50:51.195" v="2498" actId="478"/>
          <ac:picMkLst>
            <pc:docMk/>
            <pc:sldMk cId="1223142574" sldId="304"/>
            <ac:picMk id="12" creationId="{3354A43E-B458-41F2-BA5E-43682951DE38}"/>
          </ac:picMkLst>
        </pc:picChg>
        <pc:picChg chg="del">
          <ac:chgData name="Valerio Pellegrini" userId="7532073c76d86c59" providerId="LiveId" clId="{043BBDA4-8509-4D61-B9D2-46C7F4D657D2}" dt="2020-11-16T17:50:38.274" v="2497" actId="478"/>
          <ac:picMkLst>
            <pc:docMk/>
            <pc:sldMk cId="1223142574" sldId="304"/>
            <ac:picMk id="14" creationId="{BF20CBC3-8B11-4020-AD8E-AC581A7CC475}"/>
          </ac:picMkLst>
        </pc:picChg>
        <pc:picChg chg="add mod">
          <ac:chgData name="Valerio Pellegrini" userId="7532073c76d86c59" providerId="LiveId" clId="{043BBDA4-8509-4D61-B9D2-46C7F4D657D2}" dt="2020-11-16T17:51:59.074" v="2512" actId="14100"/>
          <ac:picMkLst>
            <pc:docMk/>
            <pc:sldMk cId="1223142574" sldId="304"/>
            <ac:picMk id="15" creationId="{992D0560-AAEC-435A-AA5E-AC6FA03F1106}"/>
          </ac:picMkLst>
        </pc:picChg>
        <pc:cxnChg chg="add mod">
          <ac:chgData name="Valerio Pellegrini" userId="7532073c76d86c59" providerId="LiveId" clId="{043BBDA4-8509-4D61-B9D2-46C7F4D657D2}" dt="2020-11-16T18:09:04.275" v="2750" actId="1076"/>
          <ac:cxnSpMkLst>
            <pc:docMk/>
            <pc:sldMk cId="1223142574" sldId="304"/>
            <ac:cxnSpMk id="28" creationId="{F51C42CC-C664-483E-95D3-49D0725CE18D}"/>
          </ac:cxnSpMkLst>
        </pc:cxnChg>
        <pc:cxnChg chg="add mod">
          <ac:chgData name="Valerio Pellegrini" userId="7532073c76d86c59" providerId="LiveId" clId="{043BBDA4-8509-4D61-B9D2-46C7F4D657D2}" dt="2020-11-16T17:53:53.593" v="2557" actId="1076"/>
          <ac:cxnSpMkLst>
            <pc:docMk/>
            <pc:sldMk cId="1223142574" sldId="304"/>
            <ac:cxnSpMk id="34" creationId="{BE3DACF9-25A7-47F6-84D6-56EBE41D4DB1}"/>
          </ac:cxnSpMkLst>
        </pc:cxnChg>
        <pc:cxnChg chg="add mod">
          <ac:chgData name="Valerio Pellegrini" userId="7532073c76d86c59" providerId="LiveId" clId="{043BBDA4-8509-4D61-B9D2-46C7F4D657D2}" dt="2020-11-16T17:53:53.593" v="2557" actId="1076"/>
          <ac:cxnSpMkLst>
            <pc:docMk/>
            <pc:sldMk cId="1223142574" sldId="304"/>
            <ac:cxnSpMk id="35" creationId="{46824C8A-6F9D-4954-8410-9EF52F7C6734}"/>
          </ac:cxnSpMkLst>
        </pc:cxnChg>
        <pc:cxnChg chg="add mod">
          <ac:chgData name="Valerio Pellegrini" userId="7532073c76d86c59" providerId="LiveId" clId="{043BBDA4-8509-4D61-B9D2-46C7F4D657D2}" dt="2020-11-16T18:00:49.953" v="2633" actId="1076"/>
          <ac:cxnSpMkLst>
            <pc:docMk/>
            <pc:sldMk cId="1223142574" sldId="304"/>
            <ac:cxnSpMk id="46" creationId="{5885D6BA-72DD-4B9F-B6E4-0E31632781CA}"/>
          </ac:cxnSpMkLst>
        </pc:cxnChg>
        <pc:cxnChg chg="add mod">
          <ac:chgData name="Valerio Pellegrini" userId="7532073c76d86c59" providerId="LiveId" clId="{043BBDA4-8509-4D61-B9D2-46C7F4D657D2}" dt="2020-11-16T18:01:17.383" v="2638" actId="14100"/>
          <ac:cxnSpMkLst>
            <pc:docMk/>
            <pc:sldMk cId="1223142574" sldId="304"/>
            <ac:cxnSpMk id="47" creationId="{3020CF65-385D-4F4F-81E6-DF9503AE59FC}"/>
          </ac:cxnSpMkLst>
        </pc:cxnChg>
        <pc:cxnChg chg="add mod">
          <ac:chgData name="Valerio Pellegrini" userId="7532073c76d86c59" providerId="LiveId" clId="{043BBDA4-8509-4D61-B9D2-46C7F4D657D2}" dt="2020-11-16T18:01:45.523" v="2642" actId="14100"/>
          <ac:cxnSpMkLst>
            <pc:docMk/>
            <pc:sldMk cId="1223142574" sldId="304"/>
            <ac:cxnSpMk id="48" creationId="{8C92E375-10B5-4932-8E72-E50BA155FDCA}"/>
          </ac:cxnSpMkLst>
        </pc:cxnChg>
        <pc:cxnChg chg="add mod">
          <ac:chgData name="Valerio Pellegrini" userId="7532073c76d86c59" providerId="LiveId" clId="{043BBDA4-8509-4D61-B9D2-46C7F4D657D2}" dt="2020-11-16T18:01:53.492" v="2643" actId="14100"/>
          <ac:cxnSpMkLst>
            <pc:docMk/>
            <pc:sldMk cId="1223142574" sldId="304"/>
            <ac:cxnSpMk id="49" creationId="{71F8F1E1-603B-4632-896E-4471EFC3FBE4}"/>
          </ac:cxnSpMkLst>
        </pc:cxnChg>
        <pc:cxnChg chg="add mod">
          <ac:chgData name="Valerio Pellegrini" userId="7532073c76d86c59" providerId="LiveId" clId="{043BBDA4-8509-4D61-B9D2-46C7F4D657D2}" dt="2020-11-16T18:01:05.199" v="2636" actId="1076"/>
          <ac:cxnSpMkLst>
            <pc:docMk/>
            <pc:sldMk cId="1223142574" sldId="304"/>
            <ac:cxnSpMk id="52" creationId="{10FF4A7A-AFDC-4D29-9C8A-50E635C93FB0}"/>
          </ac:cxnSpMkLst>
        </pc:cxnChg>
      </pc:sldChg>
      <pc:sldChg chg="modSp add mod ord">
        <pc:chgData name="Valerio Pellegrini" userId="7532073c76d86c59" providerId="LiveId" clId="{043BBDA4-8509-4D61-B9D2-46C7F4D657D2}" dt="2020-11-16T20:43:50.042" v="4157" actId="403"/>
        <pc:sldMkLst>
          <pc:docMk/>
          <pc:sldMk cId="3708992072" sldId="305"/>
        </pc:sldMkLst>
        <pc:spChg chg="mod">
          <ac:chgData name="Valerio Pellegrini" userId="7532073c76d86c59" providerId="LiveId" clId="{043BBDA4-8509-4D61-B9D2-46C7F4D657D2}" dt="2020-11-16T20:43:50.042" v="4157" actId="403"/>
          <ac:spMkLst>
            <pc:docMk/>
            <pc:sldMk cId="3708992072" sldId="305"/>
            <ac:spMk id="3" creationId="{8977F4EB-41E8-4391-B39A-10B4D027370E}"/>
          </ac:spMkLst>
        </pc:spChg>
      </pc:sldChg>
      <pc:sldChg chg="addSp delSp modSp add mod ord delAnim modAnim">
        <pc:chgData name="Valerio Pellegrini" userId="7532073c76d86c59" providerId="LiveId" clId="{043BBDA4-8509-4D61-B9D2-46C7F4D657D2}" dt="2020-11-16T18:38:07.542" v="3088"/>
        <pc:sldMkLst>
          <pc:docMk/>
          <pc:sldMk cId="2524144962" sldId="306"/>
        </pc:sldMkLst>
        <pc:spChg chg="del">
          <ac:chgData name="Valerio Pellegrini" userId="7532073c76d86c59" providerId="LiveId" clId="{043BBDA4-8509-4D61-B9D2-46C7F4D657D2}" dt="2020-11-16T18:30:35.982" v="3021" actId="478"/>
          <ac:spMkLst>
            <pc:docMk/>
            <pc:sldMk cId="2524144962" sldId="306"/>
            <ac:spMk id="6" creationId="{9F404716-6B04-42C3-B944-98E395DC9C1F}"/>
          </ac:spMkLst>
        </pc:spChg>
        <pc:spChg chg="del">
          <ac:chgData name="Valerio Pellegrini" userId="7532073c76d86c59" providerId="LiveId" clId="{043BBDA4-8509-4D61-B9D2-46C7F4D657D2}" dt="2020-11-16T18:30:35.982" v="3021" actId="478"/>
          <ac:spMkLst>
            <pc:docMk/>
            <pc:sldMk cId="2524144962" sldId="306"/>
            <ac:spMk id="7" creationId="{D11F81B2-D2A3-4869-9E90-3EBDD4D24CE5}"/>
          </ac:spMkLst>
        </pc:spChg>
        <pc:spChg chg="del">
          <ac:chgData name="Valerio Pellegrini" userId="7532073c76d86c59" providerId="LiveId" clId="{043BBDA4-8509-4D61-B9D2-46C7F4D657D2}" dt="2020-11-16T18:30:35.982" v="3021" actId="478"/>
          <ac:spMkLst>
            <pc:docMk/>
            <pc:sldMk cId="2524144962" sldId="306"/>
            <ac:spMk id="9" creationId="{0F29DEA0-7AAE-4FDC-9D50-40E5BF8D6A32}"/>
          </ac:spMkLst>
        </pc:spChg>
        <pc:spChg chg="del">
          <ac:chgData name="Valerio Pellegrini" userId="7532073c76d86c59" providerId="LiveId" clId="{043BBDA4-8509-4D61-B9D2-46C7F4D657D2}" dt="2020-11-16T18:30:35.982" v="3021" actId="478"/>
          <ac:spMkLst>
            <pc:docMk/>
            <pc:sldMk cId="2524144962" sldId="306"/>
            <ac:spMk id="10" creationId="{D8C31AF1-6B82-4406-99D2-CB7CE2BEDF78}"/>
          </ac:spMkLst>
        </pc:spChg>
        <pc:spChg chg="add mod">
          <ac:chgData name="Valerio Pellegrini" userId="7532073c76d86c59" providerId="LiveId" clId="{043BBDA4-8509-4D61-B9D2-46C7F4D657D2}" dt="2020-11-16T18:31:45.246" v="3031" actId="14100"/>
          <ac:spMkLst>
            <pc:docMk/>
            <pc:sldMk cId="2524144962" sldId="306"/>
            <ac:spMk id="13" creationId="{4CD49CB8-8BA1-4C83-A255-8BD448BC055A}"/>
          </ac:spMkLst>
        </pc:spChg>
        <pc:spChg chg="add mod">
          <ac:chgData name="Valerio Pellegrini" userId="7532073c76d86c59" providerId="LiveId" clId="{043BBDA4-8509-4D61-B9D2-46C7F4D657D2}" dt="2020-11-16T18:32:27.331" v="3037" actId="1582"/>
          <ac:spMkLst>
            <pc:docMk/>
            <pc:sldMk cId="2524144962" sldId="306"/>
            <ac:spMk id="15" creationId="{F84161D4-10BD-42FA-A6BF-B79CD5913BD8}"/>
          </ac:spMkLst>
        </pc:spChg>
        <pc:spChg chg="del">
          <ac:chgData name="Valerio Pellegrini" userId="7532073c76d86c59" providerId="LiveId" clId="{043BBDA4-8509-4D61-B9D2-46C7F4D657D2}" dt="2020-11-16T18:32:55.715" v="3043" actId="478"/>
          <ac:spMkLst>
            <pc:docMk/>
            <pc:sldMk cId="2524144962" sldId="306"/>
            <ac:spMk id="16" creationId="{F97D1558-452A-4046-96B3-EAC37B6AC1D5}"/>
          </ac:spMkLst>
        </pc:spChg>
        <pc:spChg chg="add mod">
          <ac:chgData name="Valerio Pellegrini" userId="7532073c76d86c59" providerId="LiveId" clId="{043BBDA4-8509-4D61-B9D2-46C7F4D657D2}" dt="2020-11-16T18:32:39.059" v="3040" actId="207"/>
          <ac:spMkLst>
            <pc:docMk/>
            <pc:sldMk cId="2524144962" sldId="306"/>
            <ac:spMk id="17" creationId="{5662374A-28B3-4E43-842E-29B9EF25CC69}"/>
          </ac:spMkLst>
        </pc:spChg>
        <pc:spChg chg="del">
          <ac:chgData name="Valerio Pellegrini" userId="7532073c76d86c59" providerId="LiveId" clId="{043BBDA4-8509-4D61-B9D2-46C7F4D657D2}" dt="2020-11-16T18:32:55.715" v="3043" actId="478"/>
          <ac:spMkLst>
            <pc:docMk/>
            <pc:sldMk cId="2524144962" sldId="306"/>
            <ac:spMk id="18" creationId="{8497CE22-F9B2-4481-B8D0-154AD7039D98}"/>
          </ac:spMkLst>
        </pc:spChg>
        <pc:spChg chg="add mod">
          <ac:chgData name="Valerio Pellegrini" userId="7532073c76d86c59" providerId="LiveId" clId="{043BBDA4-8509-4D61-B9D2-46C7F4D657D2}" dt="2020-11-16T18:32:48.166" v="3042" actId="1076"/>
          <ac:spMkLst>
            <pc:docMk/>
            <pc:sldMk cId="2524144962" sldId="306"/>
            <ac:spMk id="19" creationId="{D85B82C8-4AD3-4D2D-A358-DDA012B80F61}"/>
          </ac:spMkLst>
        </pc:spChg>
        <pc:spChg chg="add mod">
          <ac:chgData name="Valerio Pellegrini" userId="7532073c76d86c59" providerId="LiveId" clId="{043BBDA4-8509-4D61-B9D2-46C7F4D657D2}" dt="2020-11-16T18:34:13.462" v="3051" actId="207"/>
          <ac:spMkLst>
            <pc:docMk/>
            <pc:sldMk cId="2524144962" sldId="306"/>
            <ac:spMk id="27" creationId="{0FBFF0EE-C51D-4BF8-8F3A-2068E2AC435D}"/>
          </ac:spMkLst>
        </pc:spChg>
        <pc:spChg chg="add mod">
          <ac:chgData name="Valerio Pellegrini" userId="7532073c76d86c59" providerId="LiveId" clId="{043BBDA4-8509-4D61-B9D2-46C7F4D657D2}" dt="2020-11-16T18:34:23.574" v="3054" actId="207"/>
          <ac:spMkLst>
            <pc:docMk/>
            <pc:sldMk cId="2524144962" sldId="306"/>
            <ac:spMk id="28" creationId="{FEAA51FF-1B63-437D-95E3-A2B0363DD09A}"/>
          </ac:spMkLst>
        </pc:spChg>
        <pc:spChg chg="add mod">
          <ac:chgData name="Valerio Pellegrini" userId="7532073c76d86c59" providerId="LiveId" clId="{043BBDA4-8509-4D61-B9D2-46C7F4D657D2}" dt="2020-11-16T18:34:53.201" v="3067" actId="1076"/>
          <ac:spMkLst>
            <pc:docMk/>
            <pc:sldMk cId="2524144962" sldId="306"/>
            <ac:spMk id="29" creationId="{AEDB335D-E89E-4563-97CB-C11BEE950E5B}"/>
          </ac:spMkLst>
        </pc:spChg>
        <pc:spChg chg="add mod">
          <ac:chgData name="Valerio Pellegrini" userId="7532073c76d86c59" providerId="LiveId" clId="{043BBDA4-8509-4D61-B9D2-46C7F4D657D2}" dt="2020-11-16T18:35:04.351" v="3070" actId="208"/>
          <ac:spMkLst>
            <pc:docMk/>
            <pc:sldMk cId="2524144962" sldId="306"/>
            <ac:spMk id="30" creationId="{FAAE1603-FA7A-4CEB-97DB-880A8A59CA5D}"/>
          </ac:spMkLst>
        </pc:spChg>
        <pc:spChg chg="add del mod">
          <ac:chgData name="Valerio Pellegrini" userId="7532073c76d86c59" providerId="LiveId" clId="{043BBDA4-8509-4D61-B9D2-46C7F4D657D2}" dt="2020-11-16T18:35:17.341" v="3073" actId="478"/>
          <ac:spMkLst>
            <pc:docMk/>
            <pc:sldMk cId="2524144962" sldId="306"/>
            <ac:spMk id="31" creationId="{2D03EA01-7A80-4F92-AFB3-DA272A24F764}"/>
          </ac:spMkLst>
        </pc:spChg>
        <pc:spChg chg="del">
          <ac:chgData name="Valerio Pellegrini" userId="7532073c76d86c59" providerId="LiveId" clId="{043BBDA4-8509-4D61-B9D2-46C7F4D657D2}" dt="2020-11-16T18:32:55.715" v="3043" actId="478"/>
          <ac:spMkLst>
            <pc:docMk/>
            <pc:sldMk cId="2524144962" sldId="306"/>
            <ac:spMk id="37" creationId="{ACF301A4-9012-4BF8-A559-73D66999FD34}"/>
          </ac:spMkLst>
        </pc:spChg>
        <pc:spChg chg="del">
          <ac:chgData name="Valerio Pellegrini" userId="7532073c76d86c59" providerId="LiveId" clId="{043BBDA4-8509-4D61-B9D2-46C7F4D657D2}" dt="2020-11-16T18:32:55.715" v="3043" actId="478"/>
          <ac:spMkLst>
            <pc:docMk/>
            <pc:sldMk cId="2524144962" sldId="306"/>
            <ac:spMk id="39" creationId="{CC628A46-3B0E-4F3B-8193-FA4C583C211A}"/>
          </ac:spMkLst>
        </pc:spChg>
        <pc:picChg chg="del">
          <ac:chgData name="Valerio Pellegrini" userId="7532073c76d86c59" providerId="LiveId" clId="{043BBDA4-8509-4D61-B9D2-46C7F4D657D2}" dt="2020-11-16T18:30:35.982" v="3021" actId="478"/>
          <ac:picMkLst>
            <pc:docMk/>
            <pc:sldMk cId="2524144962" sldId="306"/>
            <ac:picMk id="3" creationId="{849A7D9C-6A81-4F99-8528-F3D2D88CB36B}"/>
          </ac:picMkLst>
        </pc:picChg>
        <pc:picChg chg="add mod">
          <ac:chgData name="Valerio Pellegrini" userId="7532073c76d86c59" providerId="LiveId" clId="{043BBDA4-8509-4D61-B9D2-46C7F4D657D2}" dt="2020-11-16T18:31:13.417" v="3025" actId="14100"/>
          <ac:picMkLst>
            <pc:docMk/>
            <pc:sldMk cId="2524144962" sldId="306"/>
            <ac:picMk id="11" creationId="{6BE8675C-0FD6-4ED6-A391-26286794E120}"/>
          </ac:picMkLst>
        </pc:picChg>
        <pc:picChg chg="del">
          <ac:chgData name="Valerio Pellegrini" userId="7532073c76d86c59" providerId="LiveId" clId="{043BBDA4-8509-4D61-B9D2-46C7F4D657D2}" dt="2020-11-16T18:32:55.715" v="3043" actId="478"/>
          <ac:picMkLst>
            <pc:docMk/>
            <pc:sldMk cId="2524144962" sldId="306"/>
            <ac:picMk id="12" creationId="{3354A43E-B458-41F2-BA5E-43682951DE38}"/>
          </ac:picMkLst>
        </pc:picChg>
        <pc:picChg chg="del">
          <ac:chgData name="Valerio Pellegrini" userId="7532073c76d86c59" providerId="LiveId" clId="{043BBDA4-8509-4D61-B9D2-46C7F4D657D2}" dt="2020-11-16T18:35:19.336" v="3074" actId="478"/>
          <ac:picMkLst>
            <pc:docMk/>
            <pc:sldMk cId="2524144962" sldId="306"/>
            <ac:picMk id="14" creationId="{BF20CBC3-8B11-4020-AD8E-AC581A7CC475}"/>
          </ac:picMkLst>
        </pc:picChg>
        <pc:picChg chg="add mod">
          <ac:chgData name="Valerio Pellegrini" userId="7532073c76d86c59" providerId="LiveId" clId="{043BBDA4-8509-4D61-B9D2-46C7F4D657D2}" dt="2020-11-16T18:33:43.616" v="3048" actId="14100"/>
          <ac:picMkLst>
            <pc:docMk/>
            <pc:sldMk cId="2524144962" sldId="306"/>
            <ac:picMk id="26" creationId="{F686842B-37E1-4379-ACDC-92F1180D6A80}"/>
          </ac:picMkLst>
        </pc:picChg>
        <pc:picChg chg="add mod">
          <ac:chgData name="Valerio Pellegrini" userId="7532073c76d86c59" providerId="LiveId" clId="{043BBDA4-8509-4D61-B9D2-46C7F4D657D2}" dt="2020-11-16T18:35:43.745" v="3078" actId="1076"/>
          <ac:picMkLst>
            <pc:docMk/>
            <pc:sldMk cId="2524144962" sldId="306"/>
            <ac:picMk id="35" creationId="{B79C1415-A985-477E-B2F8-038E2867CE8F}"/>
          </ac:picMkLst>
        </pc:picChg>
      </pc:sldChg>
      <pc:sldChg chg="addSp delSp modSp add del mod ord addAnim delAnim modAnim">
        <pc:chgData name="Valerio Pellegrini" userId="7532073c76d86c59" providerId="LiveId" clId="{043BBDA4-8509-4D61-B9D2-46C7F4D657D2}" dt="2020-11-16T19:14:05.139" v="3420" actId="2696"/>
        <pc:sldMkLst>
          <pc:docMk/>
          <pc:sldMk cId="6282870" sldId="307"/>
        </pc:sldMkLst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26" creationId="{E7E4BDC9-59EA-4FA1-9A59-66458C1BA1ED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27" creationId="{531857F5-D311-4CC6-9FD3-EDD8C3EEBFF3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31" creationId="{9E7F0FF6-8C3F-4A60-884D-042F5E997B83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32" creationId="{9B549DAE-C0FE-4C56-B682-AB5860132A65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33" creationId="{1B4FE696-4F55-4452-91A3-A62C56C8ADC3}"/>
          </ac:spMkLst>
        </pc:spChg>
        <pc:spChg chg="add del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36" creationId="{572999F1-5AA2-496A-891B-6B77F910DB0A}"/>
          </ac:spMkLst>
        </pc:spChg>
        <pc:spChg chg="add del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37" creationId="{B2A3BE01-DC57-4A43-A4E3-C7B27F978348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38" creationId="{AE59DF68-1C9B-46C3-96D1-6ECDD5CB00DD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0" creationId="{FF4A4F4D-4543-4B5A-BD5C-E0C6D5061537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1" creationId="{721209B8-F386-4503-8C22-8B6BABD1918F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2" creationId="{C93115AE-7F98-47D1-A24A-8822D19FB8F3}"/>
          </ac:spMkLst>
        </pc:spChg>
        <pc:spChg chg="del">
          <ac:chgData name="Valerio Pellegrini" userId="7532073c76d86c59" providerId="LiveId" clId="{043BBDA4-8509-4D61-B9D2-46C7F4D657D2}" dt="2020-11-16T18:43:15.404" v="3093" actId="478"/>
          <ac:spMkLst>
            <pc:docMk/>
            <pc:sldMk cId="6282870" sldId="307"/>
            <ac:spMk id="43" creationId="{8F43E159-5BC7-477A-9BFC-FFD017B0FFE7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4" creationId="{D2ADBB7D-F440-4FDE-81F8-23932D85E37C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45" creationId="{1D13DE86-7464-4FB9-9680-66113CC93E47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50" creationId="{7B47A56E-715F-4914-B9CB-37FEB2D557C7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51" creationId="{ED538C6E-1C7C-4044-946E-9173DC622FA1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53" creationId="{C1A5A909-7582-403A-B7E5-FD4726C00566}"/>
          </ac:spMkLst>
        </pc:spChg>
        <pc:spChg chg="del">
          <ac:chgData name="Valerio Pellegrini" userId="7532073c76d86c59" providerId="LiveId" clId="{043BBDA4-8509-4D61-B9D2-46C7F4D657D2}" dt="2020-11-16T18:43:10.660" v="3092" actId="478"/>
          <ac:spMkLst>
            <pc:docMk/>
            <pc:sldMk cId="6282870" sldId="307"/>
            <ac:spMk id="54" creationId="{C73C96EC-0C43-434D-9820-1096535FBB8C}"/>
          </ac:spMkLst>
        </pc:spChg>
        <pc:spChg chg="add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55" creationId="{78C0A1B5-0062-428B-9E3C-2EFAEFDFA203}"/>
          </ac:spMkLst>
        </pc:spChg>
        <pc:spChg chg="add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56" creationId="{80FDB07C-041E-4B38-A1F3-F49BF84181F4}"/>
          </ac:spMkLst>
        </pc:spChg>
        <pc:spChg chg="add mod">
          <ac:chgData name="Valerio Pellegrini" userId="7532073c76d86c59" providerId="LiveId" clId="{043BBDA4-8509-4D61-B9D2-46C7F4D657D2}" dt="2020-11-16T18:57:00.588" v="3232" actId="1035"/>
          <ac:spMkLst>
            <pc:docMk/>
            <pc:sldMk cId="6282870" sldId="307"/>
            <ac:spMk id="57" creationId="{2B6D2F47-6F78-40E0-BCB8-AB52B6879DC5}"/>
          </ac:spMkLst>
        </pc:spChg>
        <pc:spChg chg="add mod">
          <ac:chgData name="Valerio Pellegrini" userId="7532073c76d86c59" providerId="LiveId" clId="{043BBDA4-8509-4D61-B9D2-46C7F4D657D2}" dt="2020-11-16T18:58:53.698" v="3275" actId="14100"/>
          <ac:spMkLst>
            <pc:docMk/>
            <pc:sldMk cId="6282870" sldId="307"/>
            <ac:spMk id="60" creationId="{D118D16D-0490-4678-B171-9A1B4B9B9E60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61" creationId="{635981EA-291B-4126-AD3E-D2407750E4D9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62" creationId="{020D25D6-3AB4-4683-ADEB-F93E404C41F2}"/>
          </ac:spMkLst>
        </pc:spChg>
        <pc:spChg chg="add mod">
          <ac:chgData name="Valerio Pellegrini" userId="7532073c76d86c59" providerId="LiveId" clId="{043BBDA4-8509-4D61-B9D2-46C7F4D657D2}" dt="2020-11-16T18:59:32.774" v="3283" actId="14100"/>
          <ac:spMkLst>
            <pc:docMk/>
            <pc:sldMk cId="6282870" sldId="307"/>
            <ac:spMk id="63" creationId="{887A1F49-25D7-45EC-92B7-20241EE3D83F}"/>
          </ac:spMkLst>
        </pc:spChg>
        <pc:spChg chg="add mod">
          <ac:chgData name="Valerio Pellegrini" userId="7532073c76d86c59" providerId="LiveId" clId="{043BBDA4-8509-4D61-B9D2-46C7F4D657D2}" dt="2020-11-16T18:57:57.298" v="3266" actId="20577"/>
          <ac:spMkLst>
            <pc:docMk/>
            <pc:sldMk cId="6282870" sldId="307"/>
            <ac:spMk id="64" creationId="{04E23063-2AA0-43B1-B76F-29106175060D}"/>
          </ac:spMkLst>
        </pc:spChg>
        <pc:spChg chg="add mod">
          <ac:chgData name="Valerio Pellegrini" userId="7532073c76d86c59" providerId="LiveId" clId="{043BBDA4-8509-4D61-B9D2-46C7F4D657D2}" dt="2020-11-16T18:59:01.048" v="3276" actId="1076"/>
          <ac:spMkLst>
            <pc:docMk/>
            <pc:sldMk cId="6282870" sldId="307"/>
            <ac:spMk id="65" creationId="{3754B7FF-0097-47CC-A958-8EF5BD7D1157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66" creationId="{3531CC5B-A881-4013-B38A-3FE648D26E99}"/>
          </ac:spMkLst>
        </pc:spChg>
        <pc:spChg chg="add mod">
          <ac:chgData name="Valerio Pellegrini" userId="7532073c76d86c59" providerId="LiveId" clId="{043BBDA4-8509-4D61-B9D2-46C7F4D657D2}" dt="2020-11-16T18:59:10.754" v="3279" actId="1076"/>
          <ac:spMkLst>
            <pc:docMk/>
            <pc:sldMk cId="6282870" sldId="307"/>
            <ac:spMk id="71" creationId="{4B5B199D-C04D-4E27-BE3D-0682626A52FC}"/>
          </ac:spMkLst>
        </pc:spChg>
        <pc:spChg chg="add del mod">
          <ac:chgData name="Valerio Pellegrini" userId="7532073c76d86c59" providerId="LiveId" clId="{043BBDA4-8509-4D61-B9D2-46C7F4D657D2}" dt="2020-11-16T18:58:34.844" v="3273" actId="478"/>
          <ac:spMkLst>
            <pc:docMk/>
            <pc:sldMk cId="6282870" sldId="307"/>
            <ac:spMk id="72" creationId="{D4B6DFB6-FA55-49FF-9081-B6171DE45E7F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74" creationId="{BD41702C-0AF3-4F5C-B153-968C2B6FB2BC}"/>
          </ac:spMkLst>
        </pc:spChg>
        <pc:spChg chg="add mod">
          <ac:chgData name="Valerio Pellegrini" userId="7532073c76d86c59" providerId="LiveId" clId="{043BBDA4-8509-4D61-B9D2-46C7F4D657D2}" dt="2020-11-16T18:57:21.874" v="3233"/>
          <ac:spMkLst>
            <pc:docMk/>
            <pc:sldMk cId="6282870" sldId="307"/>
            <ac:spMk id="75" creationId="{5239FBFB-F13C-414A-B5B3-1E3A1DD3B5D6}"/>
          </ac:spMkLst>
        </pc:spChg>
        <pc:picChg chg="add del mod">
          <ac:chgData name="Valerio Pellegrini" userId="7532073c76d86c59" providerId="LiveId" clId="{043BBDA4-8509-4D61-B9D2-46C7F4D657D2}" dt="2020-11-16T19:02:39.784" v="3292" actId="478"/>
          <ac:picMkLst>
            <pc:docMk/>
            <pc:sldMk cId="6282870" sldId="307"/>
            <ac:picMk id="4" creationId="{D25688B8-8BC1-4813-A55D-453F5D2CF053}"/>
          </ac:picMkLst>
        </pc:picChg>
        <pc:picChg chg="del">
          <ac:chgData name="Valerio Pellegrini" userId="7532073c76d86c59" providerId="LiveId" clId="{043BBDA4-8509-4D61-B9D2-46C7F4D657D2}" dt="2020-11-16T18:43:10.660" v="3092" actId="478"/>
          <ac:picMkLst>
            <pc:docMk/>
            <pc:sldMk cId="6282870" sldId="307"/>
            <ac:picMk id="15" creationId="{992D0560-AAEC-435A-AA5E-AC6FA03F1106}"/>
          </ac:picMkLst>
        </pc:pic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28" creationId="{F51C42CC-C664-483E-95D3-49D0725CE18D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34" creationId="{BE3DACF9-25A7-47F6-84D6-56EBE41D4DB1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35" creationId="{46824C8A-6F9D-4954-8410-9EF52F7C6734}"/>
          </ac:cxnSpMkLst>
        </pc:cxnChg>
        <pc:cxnChg chg="add del mod">
          <ac:chgData name="Valerio Pellegrini" userId="7532073c76d86c59" providerId="LiveId" clId="{043BBDA4-8509-4D61-B9D2-46C7F4D657D2}" dt="2020-11-16T18:57:00.588" v="3232" actId="1035"/>
          <ac:cxnSpMkLst>
            <pc:docMk/>
            <pc:sldMk cId="6282870" sldId="307"/>
            <ac:cxnSpMk id="39" creationId="{B8297CC6-60C6-4AE6-8280-764155DD89DF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46" creationId="{5885D6BA-72DD-4B9F-B6E4-0E31632781CA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47" creationId="{3020CF65-385D-4F4F-81E6-DF9503AE59FC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48" creationId="{8C92E375-10B5-4932-8E72-E50BA155FDCA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49" creationId="{71F8F1E1-603B-4632-896E-4471EFC3FBE4}"/>
          </ac:cxnSpMkLst>
        </pc:cxnChg>
        <pc:cxnChg chg="del mod">
          <ac:chgData name="Valerio Pellegrini" userId="7532073c76d86c59" providerId="LiveId" clId="{043BBDA4-8509-4D61-B9D2-46C7F4D657D2}" dt="2020-11-16T18:43:10.660" v="3092" actId="478"/>
          <ac:cxnSpMkLst>
            <pc:docMk/>
            <pc:sldMk cId="6282870" sldId="307"/>
            <ac:cxnSpMk id="52" creationId="{10FF4A7A-AFDC-4D29-9C8A-50E635C93FB0}"/>
          </ac:cxnSpMkLst>
        </pc:cxnChg>
        <pc:cxnChg chg="add mod">
          <ac:chgData name="Valerio Pellegrini" userId="7532073c76d86c59" providerId="LiveId" clId="{043BBDA4-8509-4D61-B9D2-46C7F4D657D2}" dt="2020-11-16T18:57:00.588" v="3232" actId="1035"/>
          <ac:cxnSpMkLst>
            <pc:docMk/>
            <pc:sldMk cId="6282870" sldId="307"/>
            <ac:cxnSpMk id="58" creationId="{D8C83319-26A3-4B1C-8580-D6C6078212A3}"/>
          </ac:cxnSpMkLst>
        </pc:cxnChg>
        <pc:cxnChg chg="add mod">
          <ac:chgData name="Valerio Pellegrini" userId="7532073c76d86c59" providerId="LiveId" clId="{043BBDA4-8509-4D61-B9D2-46C7F4D657D2}" dt="2020-11-16T18:57:00.588" v="3232" actId="1035"/>
          <ac:cxnSpMkLst>
            <pc:docMk/>
            <pc:sldMk cId="6282870" sldId="307"/>
            <ac:cxnSpMk id="59" creationId="{7C903DCC-90D3-445E-8C41-EFDC975917F2}"/>
          </ac:cxnSpMkLst>
        </pc:cxnChg>
        <pc:cxnChg chg="add mod">
          <ac:chgData name="Valerio Pellegrini" userId="7532073c76d86c59" providerId="LiveId" clId="{043BBDA4-8509-4D61-B9D2-46C7F4D657D2}" dt="2020-11-16T18:58:53.698" v="3275" actId="14100"/>
          <ac:cxnSpMkLst>
            <pc:docMk/>
            <pc:sldMk cId="6282870" sldId="307"/>
            <ac:cxnSpMk id="67" creationId="{07FC77D8-70B0-41F6-98D4-A6E136049FEC}"/>
          </ac:cxnSpMkLst>
        </pc:cxnChg>
        <pc:cxnChg chg="add mod">
          <ac:chgData name="Valerio Pellegrini" userId="7532073c76d86c59" providerId="LiveId" clId="{043BBDA4-8509-4D61-B9D2-46C7F4D657D2}" dt="2020-11-16T18:59:32.774" v="3283" actId="14100"/>
          <ac:cxnSpMkLst>
            <pc:docMk/>
            <pc:sldMk cId="6282870" sldId="307"/>
            <ac:cxnSpMk id="68" creationId="{28AC8600-7E5E-43F6-9CB0-EC07618DB844}"/>
          </ac:cxnSpMkLst>
        </pc:cxnChg>
        <pc:cxnChg chg="add mod">
          <ac:chgData name="Valerio Pellegrini" userId="7532073c76d86c59" providerId="LiveId" clId="{043BBDA4-8509-4D61-B9D2-46C7F4D657D2}" dt="2020-11-16T18:57:21.874" v="3233"/>
          <ac:cxnSpMkLst>
            <pc:docMk/>
            <pc:sldMk cId="6282870" sldId="307"/>
            <ac:cxnSpMk id="69" creationId="{3796D2BF-B591-4ACE-B649-F85631480E65}"/>
          </ac:cxnSpMkLst>
        </pc:cxnChg>
        <pc:cxnChg chg="add mod">
          <ac:chgData name="Valerio Pellegrini" userId="7532073c76d86c59" providerId="LiveId" clId="{043BBDA4-8509-4D61-B9D2-46C7F4D657D2}" dt="2020-11-16T18:57:21.874" v="3233"/>
          <ac:cxnSpMkLst>
            <pc:docMk/>
            <pc:sldMk cId="6282870" sldId="307"/>
            <ac:cxnSpMk id="70" creationId="{22482F9A-A60D-4F27-A0C9-9EA68F4D9DA2}"/>
          </ac:cxnSpMkLst>
        </pc:cxnChg>
        <pc:cxnChg chg="add mod">
          <ac:chgData name="Valerio Pellegrini" userId="7532073c76d86c59" providerId="LiveId" clId="{043BBDA4-8509-4D61-B9D2-46C7F4D657D2}" dt="2020-11-16T18:59:10.754" v="3279" actId="1076"/>
          <ac:cxnSpMkLst>
            <pc:docMk/>
            <pc:sldMk cId="6282870" sldId="307"/>
            <ac:cxnSpMk id="73" creationId="{C2C7C3B8-3844-4A49-B584-F99BDB8BA6EC}"/>
          </ac:cxnSpMkLst>
        </pc:cxnChg>
      </pc:sldChg>
      <pc:sldChg chg="addSp delSp modSp add mod addAnim delAnim modAnim">
        <pc:chgData name="Valerio Pellegrini" userId="7532073c76d86c59" providerId="LiveId" clId="{043BBDA4-8509-4D61-B9D2-46C7F4D657D2}" dt="2020-11-16T19:26:48.851" v="3653" actId="20577"/>
        <pc:sldMkLst>
          <pc:docMk/>
          <pc:sldMk cId="3993581342" sldId="308"/>
        </pc:sldMkLst>
        <pc:spChg chg="add mod">
          <ac:chgData name="Valerio Pellegrini" userId="7532073c76d86c59" providerId="LiveId" clId="{043BBDA4-8509-4D61-B9D2-46C7F4D657D2}" dt="2020-11-16T19:03:08.503" v="3295" actId="1076"/>
          <ac:spMkLst>
            <pc:docMk/>
            <pc:sldMk cId="3993581342" sldId="308"/>
            <ac:spMk id="30" creationId="{4E90F4B4-A395-4204-9095-7D1C6C8DD307}"/>
          </ac:spMkLst>
        </pc:spChg>
        <pc:spChg chg="add mod">
          <ac:chgData name="Valerio Pellegrini" userId="7532073c76d86c59" providerId="LiveId" clId="{043BBDA4-8509-4D61-B9D2-46C7F4D657D2}" dt="2020-11-16T19:04:08.596" v="3296" actId="1076"/>
          <ac:spMkLst>
            <pc:docMk/>
            <pc:sldMk cId="3993581342" sldId="308"/>
            <ac:spMk id="31" creationId="{E8398549-6E72-462E-97B2-0780BA6C11C1}"/>
          </ac:spMkLst>
        </pc:spChg>
        <pc:spChg chg="add mod">
          <ac:chgData name="Valerio Pellegrini" userId="7532073c76d86c59" providerId="LiveId" clId="{043BBDA4-8509-4D61-B9D2-46C7F4D657D2}" dt="2020-11-16T19:04:31.876" v="3298" actId="1076"/>
          <ac:spMkLst>
            <pc:docMk/>
            <pc:sldMk cId="3993581342" sldId="308"/>
            <ac:spMk id="33" creationId="{C9EF9BDB-9936-4BA4-822C-EDBEF15A6D42}"/>
          </ac:spMkLst>
        </pc:spChg>
        <pc:spChg chg="add mod">
          <ac:chgData name="Valerio Pellegrini" userId="7532073c76d86c59" providerId="LiveId" clId="{043BBDA4-8509-4D61-B9D2-46C7F4D657D2}" dt="2020-11-16T19:04:31.876" v="3298" actId="1076"/>
          <ac:spMkLst>
            <pc:docMk/>
            <pc:sldMk cId="3993581342" sldId="308"/>
            <ac:spMk id="34" creationId="{66A12B50-AA1B-46F1-8485-283EC7665CE5}"/>
          </ac:spMkLst>
        </pc:spChg>
        <pc:spChg chg="add mod">
          <ac:chgData name="Valerio Pellegrini" userId="7532073c76d86c59" providerId="LiveId" clId="{043BBDA4-8509-4D61-B9D2-46C7F4D657D2}" dt="2020-11-16T19:04:38.317" v="3299" actId="1076"/>
          <ac:spMkLst>
            <pc:docMk/>
            <pc:sldMk cId="3993581342" sldId="308"/>
            <ac:spMk id="35" creationId="{AAE9DA1C-1315-46F0-A100-D6E13167397B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36" creationId="{572999F1-5AA2-496A-891B-6B77F910DB0A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37" creationId="{B2A3BE01-DC57-4A43-A4E3-C7B27F978348}"/>
          </ac:spMkLst>
        </pc:spChg>
        <pc:spChg chg="add mod">
          <ac:chgData name="Valerio Pellegrini" userId="7532073c76d86c59" providerId="LiveId" clId="{043BBDA4-8509-4D61-B9D2-46C7F4D657D2}" dt="2020-11-16T19:11:46.757" v="3408" actId="14100"/>
          <ac:spMkLst>
            <pc:docMk/>
            <pc:sldMk cId="3993581342" sldId="308"/>
            <ac:spMk id="41" creationId="{C0B71131-98E4-4F71-B0F6-0CE23237F243}"/>
          </ac:spMkLst>
        </pc:spChg>
        <pc:spChg chg="add mod">
          <ac:chgData name="Valerio Pellegrini" userId="7532073c76d86c59" providerId="LiveId" clId="{043BBDA4-8509-4D61-B9D2-46C7F4D657D2}" dt="2020-11-16T19:06:26.542" v="3313" actId="14100"/>
          <ac:spMkLst>
            <pc:docMk/>
            <pc:sldMk cId="3993581342" sldId="308"/>
            <ac:spMk id="42" creationId="{13D10C99-13E2-4E7B-9D0A-0A383CA177FB}"/>
          </ac:spMkLst>
        </pc:spChg>
        <pc:spChg chg="add mod">
          <ac:chgData name="Valerio Pellegrini" userId="7532073c76d86c59" providerId="LiveId" clId="{043BBDA4-8509-4D61-B9D2-46C7F4D657D2}" dt="2020-11-16T19:06:40.607" v="3316" actId="14100"/>
          <ac:spMkLst>
            <pc:docMk/>
            <pc:sldMk cId="3993581342" sldId="308"/>
            <ac:spMk id="43" creationId="{C12E5846-E25D-4C79-AFB2-0E97FA5CE7D0}"/>
          </ac:spMkLst>
        </pc:spChg>
        <pc:spChg chg="add mod">
          <ac:chgData name="Valerio Pellegrini" userId="7532073c76d86c59" providerId="LiveId" clId="{043BBDA4-8509-4D61-B9D2-46C7F4D657D2}" dt="2020-11-16T19:05:50.529" v="3308" actId="1076"/>
          <ac:spMkLst>
            <pc:docMk/>
            <pc:sldMk cId="3993581342" sldId="308"/>
            <ac:spMk id="44" creationId="{A51705BA-7FDE-436A-A084-6E90D4F03E54}"/>
          </ac:spMkLst>
        </pc:spChg>
        <pc:spChg chg="add mod">
          <ac:chgData name="Valerio Pellegrini" userId="7532073c76d86c59" providerId="LiveId" clId="{043BBDA4-8509-4D61-B9D2-46C7F4D657D2}" dt="2020-11-16T19:21:09.580" v="3623" actId="20577"/>
          <ac:spMkLst>
            <pc:docMk/>
            <pc:sldMk cId="3993581342" sldId="308"/>
            <ac:spMk id="45" creationId="{320660A8-0B3E-425B-8615-3ED35FBFC511}"/>
          </ac:spMkLst>
        </pc:spChg>
        <pc:spChg chg="add mod">
          <ac:chgData name="Valerio Pellegrini" userId="7532073c76d86c59" providerId="LiveId" clId="{043BBDA4-8509-4D61-B9D2-46C7F4D657D2}" dt="2020-11-16T19:10:47.252" v="3385" actId="1037"/>
          <ac:spMkLst>
            <pc:docMk/>
            <pc:sldMk cId="3993581342" sldId="308"/>
            <ac:spMk id="46" creationId="{9336A8BB-0816-487A-9D71-D8DF9DD0EB6C}"/>
          </ac:spMkLst>
        </pc:spChg>
        <pc:spChg chg="add mod">
          <ac:chgData name="Valerio Pellegrini" userId="7532073c76d86c59" providerId="LiveId" clId="{043BBDA4-8509-4D61-B9D2-46C7F4D657D2}" dt="2020-11-16T19:10:43.485" v="3384" actId="1038"/>
          <ac:spMkLst>
            <pc:docMk/>
            <pc:sldMk cId="3993581342" sldId="308"/>
            <ac:spMk id="47" creationId="{506D5396-78DA-44C7-977E-FE3C5D0E1E48}"/>
          </ac:spMkLst>
        </pc:spChg>
        <pc:spChg chg="add del mod">
          <ac:chgData name="Valerio Pellegrini" userId="7532073c76d86c59" providerId="LiveId" clId="{043BBDA4-8509-4D61-B9D2-46C7F4D657D2}" dt="2020-11-16T19:05:27.685" v="3305" actId="478"/>
          <ac:spMkLst>
            <pc:docMk/>
            <pc:sldMk cId="3993581342" sldId="308"/>
            <ac:spMk id="52" creationId="{C971BAB0-16DB-48F4-8F3C-62B1429C77E1}"/>
          </ac:spMkLst>
        </pc:spChg>
        <pc:spChg chg="add mod">
          <ac:chgData name="Valerio Pellegrini" userId="7532073c76d86c59" providerId="LiveId" clId="{043BBDA4-8509-4D61-B9D2-46C7F4D657D2}" dt="2020-11-16T19:18:47.337" v="3614" actId="14100"/>
          <ac:spMkLst>
            <pc:docMk/>
            <pc:sldMk cId="3993581342" sldId="308"/>
            <ac:spMk id="54" creationId="{ACE2DE91-0527-4245-A17F-2F7FB04A3070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55" creationId="{78C0A1B5-0062-428B-9E3C-2EFAEFDFA203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56" creationId="{80FDB07C-041E-4B38-A1F3-F49BF84181F4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57" creationId="{2B6D2F47-6F78-40E0-BCB8-AB52B6879DC5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0" creationId="{D118D16D-0490-4678-B171-9A1B4B9B9E60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1" creationId="{635981EA-291B-4126-AD3E-D2407750E4D9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2" creationId="{020D25D6-3AB4-4683-ADEB-F93E404C41F2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3" creationId="{887A1F49-25D7-45EC-92B7-20241EE3D83F}"/>
          </ac:spMkLst>
        </pc:spChg>
        <pc:spChg chg="add del">
          <ac:chgData name="Valerio Pellegrini" userId="7532073c76d86c59" providerId="LiveId" clId="{043BBDA4-8509-4D61-B9D2-46C7F4D657D2}" dt="2020-11-16T19:04:49.572" v="3300" actId="478"/>
          <ac:spMkLst>
            <pc:docMk/>
            <pc:sldMk cId="3993581342" sldId="308"/>
            <ac:spMk id="64" creationId="{04E23063-2AA0-43B1-B76F-29106175060D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5" creationId="{3754B7FF-0097-47CC-A958-8EF5BD7D1157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66" creationId="{3531CC5B-A881-4013-B38A-3FE648D26E99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71" creationId="{4B5B199D-C04D-4E27-BE3D-0682626A52FC}"/>
          </ac:spMkLst>
        </pc:spChg>
        <pc:spChg chg="add mod">
          <ac:chgData name="Valerio Pellegrini" userId="7532073c76d86c59" providerId="LiveId" clId="{043BBDA4-8509-4D61-B9D2-46C7F4D657D2}" dt="2020-11-16T19:26:48.851" v="3653" actId="20577"/>
          <ac:spMkLst>
            <pc:docMk/>
            <pc:sldMk cId="3993581342" sldId="308"/>
            <ac:spMk id="72" creationId="{D47A1939-414B-4357-9F91-A17752B0A0FD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74" creationId="{BD41702C-0AF3-4F5C-B153-968C2B6FB2BC}"/>
          </ac:spMkLst>
        </pc:spChg>
        <pc:spChg chg="del">
          <ac:chgData name="Valerio Pellegrini" userId="7532073c76d86c59" providerId="LiveId" clId="{043BBDA4-8509-4D61-B9D2-46C7F4D657D2}" dt="2020-11-16T19:01:52.629" v="3285" actId="478"/>
          <ac:spMkLst>
            <pc:docMk/>
            <pc:sldMk cId="3993581342" sldId="308"/>
            <ac:spMk id="75" creationId="{5239FBFB-F13C-414A-B5B3-1E3A1DD3B5D6}"/>
          </ac:spMkLst>
        </pc:spChg>
        <pc:spChg chg="add mod">
          <ac:chgData name="Valerio Pellegrini" userId="7532073c76d86c59" providerId="LiveId" clId="{043BBDA4-8509-4D61-B9D2-46C7F4D657D2}" dt="2020-11-16T19:08:22.466" v="3319" actId="207"/>
          <ac:spMkLst>
            <pc:docMk/>
            <pc:sldMk cId="3993581342" sldId="308"/>
            <ac:spMk id="76" creationId="{F184C4F4-6BBF-4DC7-A4B7-D3BA23B6E3B8}"/>
          </ac:spMkLst>
        </pc:spChg>
        <pc:spChg chg="add mod">
          <ac:chgData name="Valerio Pellegrini" userId="7532073c76d86c59" providerId="LiveId" clId="{043BBDA4-8509-4D61-B9D2-46C7F4D657D2}" dt="2020-11-16T19:09:36.893" v="3365" actId="1076"/>
          <ac:spMkLst>
            <pc:docMk/>
            <pc:sldMk cId="3993581342" sldId="308"/>
            <ac:spMk id="77" creationId="{0DC63A46-42B3-4572-BD97-3AA7B16C3443}"/>
          </ac:spMkLst>
        </pc:spChg>
        <pc:picChg chg="del">
          <ac:chgData name="Valerio Pellegrini" userId="7532073c76d86c59" providerId="LiveId" clId="{043BBDA4-8509-4D61-B9D2-46C7F4D657D2}" dt="2020-11-16T19:01:52.629" v="3285" actId="478"/>
          <ac:picMkLst>
            <pc:docMk/>
            <pc:sldMk cId="3993581342" sldId="308"/>
            <ac:picMk id="4" creationId="{D25688B8-8BC1-4813-A55D-453F5D2CF053}"/>
          </ac:picMkLst>
        </pc:picChg>
        <pc:picChg chg="add mod">
          <ac:chgData name="Valerio Pellegrini" userId="7532073c76d86c59" providerId="LiveId" clId="{043BBDA4-8509-4D61-B9D2-46C7F4D657D2}" dt="2020-11-16T19:02:30.493" v="3291" actId="14100"/>
          <ac:picMkLst>
            <pc:docMk/>
            <pc:sldMk cId="3993581342" sldId="308"/>
            <ac:picMk id="5" creationId="{7E510C15-014E-4AA1-B33C-7F7CBE3FF217}"/>
          </ac:picMkLst>
        </pc:picChg>
        <pc:cxnChg chg="add mod">
          <ac:chgData name="Valerio Pellegrini" userId="7532073c76d86c59" providerId="LiveId" clId="{043BBDA4-8509-4D61-B9D2-46C7F4D657D2}" dt="2020-11-16T19:04:08.596" v="3296" actId="1076"/>
          <ac:cxnSpMkLst>
            <pc:docMk/>
            <pc:sldMk cId="3993581342" sldId="308"/>
            <ac:cxnSpMk id="32" creationId="{275205CD-7D3E-4C7F-9BBD-7193FEF8230E}"/>
          </ac:cxnSpMkLst>
        </pc:cxnChg>
        <pc:cxnChg chg="add mod">
          <ac:chgData name="Valerio Pellegrini" userId="7532073c76d86c59" providerId="LiveId" clId="{043BBDA4-8509-4D61-B9D2-46C7F4D657D2}" dt="2020-11-16T19:04:38.317" v="3299" actId="1076"/>
          <ac:cxnSpMkLst>
            <pc:docMk/>
            <pc:sldMk cId="3993581342" sldId="308"/>
            <ac:cxnSpMk id="38" creationId="{BDC847B6-AF0F-4824-A746-9B80C50D7B46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39" creationId="{B8297CC6-60C6-4AE6-8280-764155DD89DF}"/>
          </ac:cxnSpMkLst>
        </pc:cxnChg>
        <pc:cxnChg chg="add mod">
          <ac:chgData name="Valerio Pellegrini" userId="7532073c76d86c59" providerId="LiveId" clId="{043BBDA4-8509-4D61-B9D2-46C7F4D657D2}" dt="2020-11-16T19:04:38.317" v="3299" actId="1076"/>
          <ac:cxnSpMkLst>
            <pc:docMk/>
            <pc:sldMk cId="3993581342" sldId="308"/>
            <ac:cxnSpMk id="40" creationId="{3EAF06A6-0762-498A-9204-A4DF191844C0}"/>
          </ac:cxnSpMkLst>
        </pc:cxnChg>
        <pc:cxnChg chg="add mod">
          <ac:chgData name="Valerio Pellegrini" userId="7532073c76d86c59" providerId="LiveId" clId="{043BBDA4-8509-4D61-B9D2-46C7F4D657D2}" dt="2020-11-16T19:11:46.757" v="3408" actId="14100"/>
          <ac:cxnSpMkLst>
            <pc:docMk/>
            <pc:sldMk cId="3993581342" sldId="308"/>
            <ac:cxnSpMk id="48" creationId="{0F8BEF7A-588B-4E83-B6FA-9A8FA0F522CC}"/>
          </ac:cxnSpMkLst>
        </pc:cxnChg>
        <pc:cxnChg chg="add mod">
          <ac:chgData name="Valerio Pellegrini" userId="7532073c76d86c59" providerId="LiveId" clId="{043BBDA4-8509-4D61-B9D2-46C7F4D657D2}" dt="2020-11-16T19:10:47.252" v="3385" actId="1037"/>
          <ac:cxnSpMkLst>
            <pc:docMk/>
            <pc:sldMk cId="3993581342" sldId="308"/>
            <ac:cxnSpMk id="49" creationId="{DCDFCC89-337C-41D5-B626-533CE9DFCE86}"/>
          </ac:cxnSpMkLst>
        </pc:cxnChg>
        <pc:cxnChg chg="add mod">
          <ac:chgData name="Valerio Pellegrini" userId="7532073c76d86c59" providerId="LiveId" clId="{043BBDA4-8509-4D61-B9D2-46C7F4D657D2}" dt="2020-11-16T19:10:43.485" v="3384" actId="1038"/>
          <ac:cxnSpMkLst>
            <pc:docMk/>
            <pc:sldMk cId="3993581342" sldId="308"/>
            <ac:cxnSpMk id="50" creationId="{AACD899D-B9F4-4CEA-A545-13DD10D0138B}"/>
          </ac:cxnSpMkLst>
        </pc:cxnChg>
        <pc:cxnChg chg="add mod">
          <ac:chgData name="Valerio Pellegrini" userId="7532073c76d86c59" providerId="LiveId" clId="{043BBDA4-8509-4D61-B9D2-46C7F4D657D2}" dt="2020-11-16T19:10:43.485" v="3384" actId="1038"/>
          <ac:cxnSpMkLst>
            <pc:docMk/>
            <pc:sldMk cId="3993581342" sldId="308"/>
            <ac:cxnSpMk id="51" creationId="{9E5B9C2D-2309-4FA5-B580-B9BEEF2DF5F5}"/>
          </ac:cxnSpMkLst>
        </pc:cxnChg>
        <pc:cxnChg chg="add del mod">
          <ac:chgData name="Valerio Pellegrini" userId="7532073c76d86c59" providerId="LiveId" clId="{043BBDA4-8509-4D61-B9D2-46C7F4D657D2}" dt="2020-11-16T19:05:23.343" v="3304" actId="478"/>
          <ac:cxnSpMkLst>
            <pc:docMk/>
            <pc:sldMk cId="3993581342" sldId="308"/>
            <ac:cxnSpMk id="53" creationId="{55EE5B8F-A39E-4CE4-8F9D-EF165CEDC9FA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58" creationId="{D8C83319-26A3-4B1C-8580-D6C6078212A3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59" creationId="{7C903DCC-90D3-445E-8C41-EFDC975917F2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67" creationId="{07FC77D8-70B0-41F6-98D4-A6E136049FEC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68" creationId="{28AC8600-7E5E-43F6-9CB0-EC07618DB844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69" creationId="{3796D2BF-B591-4ACE-B649-F85631480E65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70" creationId="{22482F9A-A60D-4F27-A0C9-9EA68F4D9DA2}"/>
          </ac:cxnSpMkLst>
        </pc:cxnChg>
        <pc:cxnChg chg="del mod">
          <ac:chgData name="Valerio Pellegrini" userId="7532073c76d86c59" providerId="LiveId" clId="{043BBDA4-8509-4D61-B9D2-46C7F4D657D2}" dt="2020-11-16T19:01:52.629" v="3285" actId="478"/>
          <ac:cxnSpMkLst>
            <pc:docMk/>
            <pc:sldMk cId="3993581342" sldId="308"/>
            <ac:cxnSpMk id="73" creationId="{C2C7C3B8-3844-4A49-B584-F99BDB8BA6EC}"/>
          </ac:cxnSpMkLst>
        </pc:cxnChg>
        <pc:cxnChg chg="add mod">
          <ac:chgData name="Valerio Pellegrini" userId="7532073c76d86c59" providerId="LiveId" clId="{043BBDA4-8509-4D61-B9D2-46C7F4D657D2}" dt="2020-11-16T19:09:36.893" v="3365" actId="1076"/>
          <ac:cxnSpMkLst>
            <pc:docMk/>
            <pc:sldMk cId="3993581342" sldId="308"/>
            <ac:cxnSpMk id="78" creationId="{0A98C6F5-4FC9-428A-92B8-83E1E881828D}"/>
          </ac:cxnSpMkLst>
        </pc:cxnChg>
      </pc:sldChg>
      <pc:sldChg chg="modSp add mod ord">
        <pc:chgData name="Valerio Pellegrini" userId="7532073c76d86c59" providerId="LiveId" clId="{043BBDA4-8509-4D61-B9D2-46C7F4D657D2}" dt="2020-11-16T20:44:39.034" v="4162"/>
        <pc:sldMkLst>
          <pc:docMk/>
          <pc:sldMk cId="108647768" sldId="309"/>
        </pc:sldMkLst>
        <pc:spChg chg="mod">
          <ac:chgData name="Valerio Pellegrini" userId="7532073c76d86c59" providerId="LiveId" clId="{043BBDA4-8509-4D61-B9D2-46C7F4D657D2}" dt="2020-11-16T20:44:39.034" v="4162"/>
          <ac:spMkLst>
            <pc:docMk/>
            <pc:sldMk cId="108647768" sldId="309"/>
            <ac:spMk id="3" creationId="{8977F4EB-41E8-4391-B39A-10B4D027370E}"/>
          </ac:spMkLst>
        </pc:spChg>
      </pc:sldChg>
      <pc:sldChg chg="addSp delSp modSp add mod ord delAnim modAnim">
        <pc:chgData name="Valerio Pellegrini" userId="7532073c76d86c59" providerId="LiveId" clId="{043BBDA4-8509-4D61-B9D2-46C7F4D657D2}" dt="2020-11-16T19:39:59.103" v="3708"/>
        <pc:sldMkLst>
          <pc:docMk/>
          <pc:sldMk cId="1645441191" sldId="310"/>
        </pc:sldMkLst>
        <pc:spChg chg="add mod">
          <ac:chgData name="Valerio Pellegrini" userId="7532073c76d86c59" providerId="LiveId" clId="{043BBDA4-8509-4D61-B9D2-46C7F4D657D2}" dt="2020-11-16T19:35:19.297" v="3666" actId="207"/>
          <ac:spMkLst>
            <pc:docMk/>
            <pc:sldMk cId="1645441191" sldId="310"/>
            <ac:spMk id="6" creationId="{FD49B0A6-C6CD-436F-B900-BC39F8839B2A}"/>
          </ac:spMkLst>
        </pc:spChg>
        <pc:spChg chg="add mod">
          <ac:chgData name="Valerio Pellegrini" userId="7532073c76d86c59" providerId="LiveId" clId="{043BBDA4-8509-4D61-B9D2-46C7F4D657D2}" dt="2020-11-16T19:35:38.289" v="3670" actId="14100"/>
          <ac:spMkLst>
            <pc:docMk/>
            <pc:sldMk cId="1645441191" sldId="310"/>
            <ac:spMk id="7" creationId="{3EEBC12E-ED0D-4C67-A569-CB3BF640FA8A}"/>
          </ac:spMkLst>
        </pc:spChg>
        <pc:spChg chg="add mod">
          <ac:chgData name="Valerio Pellegrini" userId="7532073c76d86c59" providerId="LiveId" clId="{043BBDA4-8509-4D61-B9D2-46C7F4D657D2}" dt="2020-11-16T19:35:48.186" v="3672" actId="1076"/>
          <ac:spMkLst>
            <pc:docMk/>
            <pc:sldMk cId="1645441191" sldId="310"/>
            <ac:spMk id="9" creationId="{2C4295E3-EAF1-4749-A825-4D268DD4F2EC}"/>
          </ac:spMkLst>
        </pc:spChg>
        <pc:spChg chg="add mod">
          <ac:chgData name="Valerio Pellegrini" userId="7532073c76d86c59" providerId="LiveId" clId="{043BBDA4-8509-4D61-B9D2-46C7F4D657D2}" dt="2020-11-16T19:36:03.742" v="3675" actId="207"/>
          <ac:spMkLst>
            <pc:docMk/>
            <pc:sldMk cId="1645441191" sldId="310"/>
            <ac:spMk id="10" creationId="{7FC3D349-9A09-4508-80A2-1B14B21883F4}"/>
          </ac:spMkLst>
        </pc:spChg>
        <pc:spChg chg="add mod">
          <ac:chgData name="Valerio Pellegrini" userId="7532073c76d86c59" providerId="LiveId" clId="{043BBDA4-8509-4D61-B9D2-46C7F4D657D2}" dt="2020-11-16T19:36:10.578" v="3677" actId="1076"/>
          <ac:spMkLst>
            <pc:docMk/>
            <pc:sldMk cId="1645441191" sldId="310"/>
            <ac:spMk id="12" creationId="{1886380B-9387-49B6-8072-20C79AC62A64}"/>
          </ac:spMkLst>
        </pc:spChg>
        <pc:spChg chg="del">
          <ac:chgData name="Valerio Pellegrini" userId="7532073c76d86c59" providerId="LiveId" clId="{043BBDA4-8509-4D61-B9D2-46C7F4D657D2}" dt="2020-11-16T19:34:25.121" v="3659" actId="478"/>
          <ac:spMkLst>
            <pc:docMk/>
            <pc:sldMk cId="1645441191" sldId="310"/>
            <ac:spMk id="13" creationId="{4CD49CB8-8BA1-4C83-A255-8BD448BC055A}"/>
          </ac:spMkLst>
        </pc:spChg>
        <pc:spChg chg="del">
          <ac:chgData name="Valerio Pellegrini" userId="7532073c76d86c59" providerId="LiveId" clId="{043BBDA4-8509-4D61-B9D2-46C7F4D657D2}" dt="2020-11-16T19:34:25.121" v="3659" actId="478"/>
          <ac:spMkLst>
            <pc:docMk/>
            <pc:sldMk cId="1645441191" sldId="310"/>
            <ac:spMk id="15" creationId="{F84161D4-10BD-42FA-A6BF-B79CD5913BD8}"/>
          </ac:spMkLst>
        </pc:spChg>
        <pc:spChg chg="del">
          <ac:chgData name="Valerio Pellegrini" userId="7532073c76d86c59" providerId="LiveId" clId="{043BBDA4-8509-4D61-B9D2-46C7F4D657D2}" dt="2020-11-16T19:34:25.121" v="3659" actId="478"/>
          <ac:spMkLst>
            <pc:docMk/>
            <pc:sldMk cId="1645441191" sldId="310"/>
            <ac:spMk id="17" creationId="{5662374A-28B3-4E43-842E-29B9EF25CC69}"/>
          </ac:spMkLst>
        </pc:spChg>
        <pc:spChg chg="add mod">
          <ac:chgData name="Valerio Pellegrini" userId="7532073c76d86c59" providerId="LiveId" clId="{043BBDA4-8509-4D61-B9D2-46C7F4D657D2}" dt="2020-11-16T19:37:19.665" v="3685" actId="207"/>
          <ac:spMkLst>
            <pc:docMk/>
            <pc:sldMk cId="1645441191" sldId="310"/>
            <ac:spMk id="18" creationId="{79B40B5A-18E5-4496-AAE0-A9E19F8E9D06}"/>
          </ac:spMkLst>
        </pc:spChg>
        <pc:spChg chg="del">
          <ac:chgData name="Valerio Pellegrini" userId="7532073c76d86c59" providerId="LiveId" clId="{043BBDA4-8509-4D61-B9D2-46C7F4D657D2}" dt="2020-11-16T19:34:25.121" v="3659" actId="478"/>
          <ac:spMkLst>
            <pc:docMk/>
            <pc:sldMk cId="1645441191" sldId="310"/>
            <ac:spMk id="19" creationId="{D85B82C8-4AD3-4D2D-A358-DDA012B80F61}"/>
          </ac:spMkLst>
        </pc:spChg>
        <pc:spChg chg="del">
          <ac:chgData name="Valerio Pellegrini" userId="7532073c76d86c59" providerId="LiveId" clId="{043BBDA4-8509-4D61-B9D2-46C7F4D657D2}" dt="2020-11-16T19:38:27.009" v="3697" actId="478"/>
          <ac:spMkLst>
            <pc:docMk/>
            <pc:sldMk cId="1645441191" sldId="310"/>
            <ac:spMk id="21" creationId="{81EBDBCF-3D41-49F2-AD3B-2CE8097DDD28}"/>
          </ac:spMkLst>
        </pc:spChg>
        <pc:spChg chg="add mod">
          <ac:chgData name="Valerio Pellegrini" userId="7532073c76d86c59" providerId="LiveId" clId="{043BBDA4-8509-4D61-B9D2-46C7F4D657D2}" dt="2020-11-16T19:37:32.941" v="3689" actId="14100"/>
          <ac:spMkLst>
            <pc:docMk/>
            <pc:sldMk cId="1645441191" sldId="310"/>
            <ac:spMk id="23" creationId="{25E23479-D12F-4FB3-8432-7B61E43E89FD}"/>
          </ac:spMkLst>
        </pc:spChg>
        <pc:spChg chg="del">
          <ac:chgData name="Valerio Pellegrini" userId="7532073c76d86c59" providerId="LiveId" clId="{043BBDA4-8509-4D61-B9D2-46C7F4D657D2}" dt="2020-11-16T19:36:17.822" v="3678" actId="478"/>
          <ac:spMkLst>
            <pc:docMk/>
            <pc:sldMk cId="1645441191" sldId="310"/>
            <ac:spMk id="27" creationId="{0FBFF0EE-C51D-4BF8-8F3A-2068E2AC435D}"/>
          </ac:spMkLst>
        </pc:spChg>
        <pc:spChg chg="del">
          <ac:chgData name="Valerio Pellegrini" userId="7532073c76d86c59" providerId="LiveId" clId="{043BBDA4-8509-4D61-B9D2-46C7F4D657D2}" dt="2020-11-16T19:36:17.822" v="3678" actId="478"/>
          <ac:spMkLst>
            <pc:docMk/>
            <pc:sldMk cId="1645441191" sldId="310"/>
            <ac:spMk id="28" creationId="{FEAA51FF-1B63-437D-95E3-A2B0363DD09A}"/>
          </ac:spMkLst>
        </pc:spChg>
        <pc:spChg chg="del">
          <ac:chgData name="Valerio Pellegrini" userId="7532073c76d86c59" providerId="LiveId" clId="{043BBDA4-8509-4D61-B9D2-46C7F4D657D2}" dt="2020-11-16T19:36:17.822" v="3678" actId="478"/>
          <ac:spMkLst>
            <pc:docMk/>
            <pc:sldMk cId="1645441191" sldId="310"/>
            <ac:spMk id="29" creationId="{AEDB335D-E89E-4563-97CB-C11BEE950E5B}"/>
          </ac:spMkLst>
        </pc:spChg>
        <pc:spChg chg="del">
          <ac:chgData name="Valerio Pellegrini" userId="7532073c76d86c59" providerId="LiveId" clId="{043BBDA4-8509-4D61-B9D2-46C7F4D657D2}" dt="2020-11-16T19:36:17.822" v="3678" actId="478"/>
          <ac:spMkLst>
            <pc:docMk/>
            <pc:sldMk cId="1645441191" sldId="310"/>
            <ac:spMk id="30" creationId="{FAAE1603-FA7A-4CEB-97DB-880A8A59CA5D}"/>
          </ac:spMkLst>
        </pc:spChg>
        <pc:spChg chg="add mod">
          <ac:chgData name="Valerio Pellegrini" userId="7532073c76d86c59" providerId="LiveId" clId="{043BBDA4-8509-4D61-B9D2-46C7F4D657D2}" dt="2020-11-16T19:38:05.001" v="3693" actId="1076"/>
          <ac:spMkLst>
            <pc:docMk/>
            <pc:sldMk cId="1645441191" sldId="310"/>
            <ac:spMk id="33" creationId="{75C45B57-88B9-404B-BC37-215555752B39}"/>
          </ac:spMkLst>
        </pc:spChg>
        <pc:spChg chg="add mod">
          <ac:chgData name="Valerio Pellegrini" userId="7532073c76d86c59" providerId="LiveId" clId="{043BBDA4-8509-4D61-B9D2-46C7F4D657D2}" dt="2020-11-16T19:38:20.470" v="3696" actId="208"/>
          <ac:spMkLst>
            <pc:docMk/>
            <pc:sldMk cId="1645441191" sldId="310"/>
            <ac:spMk id="37" creationId="{93596883-58C6-499C-90FA-B40EB02998BA}"/>
          </ac:spMkLst>
        </pc:spChg>
        <pc:spChg chg="add mod">
          <ac:chgData name="Valerio Pellegrini" userId="7532073c76d86c59" providerId="LiveId" clId="{043BBDA4-8509-4D61-B9D2-46C7F4D657D2}" dt="2020-11-16T19:39:00.397" v="3702" actId="14100"/>
          <ac:spMkLst>
            <pc:docMk/>
            <pc:sldMk cId="1645441191" sldId="310"/>
            <ac:spMk id="41" creationId="{2B7AE78D-DE12-4A20-9C59-5760EEA68D0C}"/>
          </ac:spMkLst>
        </pc:spChg>
        <pc:picChg chg="add mod">
          <ac:chgData name="Valerio Pellegrini" userId="7532073c76d86c59" providerId="LiveId" clId="{043BBDA4-8509-4D61-B9D2-46C7F4D657D2}" dt="2020-11-16T19:34:58.126" v="3663" actId="14100"/>
          <ac:picMkLst>
            <pc:docMk/>
            <pc:sldMk cId="1645441191" sldId="310"/>
            <ac:picMk id="3" creationId="{1ECA94E8-F021-4EA9-90E4-A5A12C6E7BA0}"/>
          </ac:picMkLst>
        </pc:picChg>
        <pc:picChg chg="del">
          <ac:chgData name="Valerio Pellegrini" userId="7532073c76d86c59" providerId="LiveId" clId="{043BBDA4-8509-4D61-B9D2-46C7F4D657D2}" dt="2020-11-16T19:34:25.121" v="3659" actId="478"/>
          <ac:picMkLst>
            <pc:docMk/>
            <pc:sldMk cId="1645441191" sldId="310"/>
            <ac:picMk id="11" creationId="{6BE8675C-0FD6-4ED6-A391-26286794E120}"/>
          </ac:picMkLst>
        </pc:picChg>
        <pc:picChg chg="add mod">
          <ac:chgData name="Valerio Pellegrini" userId="7532073c76d86c59" providerId="LiveId" clId="{043BBDA4-8509-4D61-B9D2-46C7F4D657D2}" dt="2020-11-16T19:36:57.210" v="3682" actId="14100"/>
          <ac:picMkLst>
            <pc:docMk/>
            <pc:sldMk cId="1645441191" sldId="310"/>
            <ac:picMk id="16" creationId="{9D4FC59B-28E7-408B-91C6-C1035F0BFAAD}"/>
          </ac:picMkLst>
        </pc:picChg>
        <pc:picChg chg="del">
          <ac:chgData name="Valerio Pellegrini" userId="7532073c76d86c59" providerId="LiveId" clId="{043BBDA4-8509-4D61-B9D2-46C7F4D657D2}" dt="2020-11-16T19:36:17.822" v="3678" actId="478"/>
          <ac:picMkLst>
            <pc:docMk/>
            <pc:sldMk cId="1645441191" sldId="310"/>
            <ac:picMk id="26" creationId="{F686842B-37E1-4379-ACDC-92F1180D6A80}"/>
          </ac:picMkLst>
        </pc:picChg>
        <pc:picChg chg="del">
          <ac:chgData name="Valerio Pellegrini" userId="7532073c76d86c59" providerId="LiveId" clId="{043BBDA4-8509-4D61-B9D2-46C7F4D657D2}" dt="2020-11-16T19:38:27.009" v="3697" actId="478"/>
          <ac:picMkLst>
            <pc:docMk/>
            <pc:sldMk cId="1645441191" sldId="310"/>
            <ac:picMk id="35" creationId="{B79C1415-A985-477E-B2F8-038E2867CE8F}"/>
          </ac:picMkLst>
        </pc:picChg>
        <pc:picChg chg="add mod">
          <ac:chgData name="Valerio Pellegrini" userId="7532073c76d86c59" providerId="LiveId" clId="{043BBDA4-8509-4D61-B9D2-46C7F4D657D2}" dt="2020-11-16T19:38:41.993" v="3699" actId="1076"/>
          <ac:picMkLst>
            <pc:docMk/>
            <pc:sldMk cId="1645441191" sldId="310"/>
            <ac:picMk id="39" creationId="{C526242D-3B3E-409A-A9B6-C1792069C255}"/>
          </ac:picMkLst>
        </pc:picChg>
      </pc:sldChg>
      <pc:sldChg chg="addSp delSp modSp add mod ord delAnim modAnim">
        <pc:chgData name="Valerio Pellegrini" userId="7532073c76d86c59" providerId="LiveId" clId="{043BBDA4-8509-4D61-B9D2-46C7F4D657D2}" dt="2020-11-16T21:35:57.250" v="5288"/>
        <pc:sldMkLst>
          <pc:docMk/>
          <pc:sldMk cId="208317937" sldId="311"/>
        </pc:sldMkLst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30" creationId="{4E90F4B4-A395-4204-9095-7D1C6C8DD307}"/>
          </ac:spMkLst>
        </pc:spChg>
        <pc:spChg chg="del">
          <ac:chgData name="Valerio Pellegrini" userId="7532073c76d86c59" providerId="LiveId" clId="{043BBDA4-8509-4D61-B9D2-46C7F4D657D2}" dt="2020-11-16T19:42:29.767" v="3714" actId="478"/>
          <ac:spMkLst>
            <pc:docMk/>
            <pc:sldMk cId="208317937" sldId="311"/>
            <ac:spMk id="31" creationId="{E8398549-6E72-462E-97B2-0780BA6C11C1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33" creationId="{C9EF9BDB-9936-4BA4-822C-EDBEF15A6D42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34" creationId="{66A12B50-AA1B-46F1-8485-283EC7665CE5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35" creationId="{AAE9DA1C-1315-46F0-A100-D6E13167397B}"/>
          </ac:spMkLst>
        </pc:spChg>
        <pc:spChg chg="add del mod">
          <ac:chgData name="Valerio Pellegrini" userId="7532073c76d86c59" providerId="LiveId" clId="{043BBDA4-8509-4D61-B9D2-46C7F4D657D2}" dt="2020-11-16T19:43:54.701" v="3723" actId="478"/>
          <ac:spMkLst>
            <pc:docMk/>
            <pc:sldMk cId="208317937" sldId="311"/>
            <ac:spMk id="36" creationId="{C871112E-93F8-4A89-BA45-06DC96C07C28}"/>
          </ac:spMkLst>
        </pc:spChg>
        <pc:spChg chg="add mod">
          <ac:chgData name="Valerio Pellegrini" userId="7532073c76d86c59" providerId="LiveId" clId="{043BBDA4-8509-4D61-B9D2-46C7F4D657D2}" dt="2020-11-16T19:44:14.401" v="3724" actId="1035"/>
          <ac:spMkLst>
            <pc:docMk/>
            <pc:sldMk cId="208317937" sldId="311"/>
            <ac:spMk id="37" creationId="{41121381-BA68-4130-B803-99188B28D338}"/>
          </ac:spMkLst>
        </pc:spChg>
        <pc:spChg chg="add mod">
          <ac:chgData name="Valerio Pellegrini" userId="7532073c76d86c59" providerId="LiveId" clId="{043BBDA4-8509-4D61-B9D2-46C7F4D657D2}" dt="2020-11-16T19:44:14.401" v="3724" actId="1035"/>
          <ac:spMkLst>
            <pc:docMk/>
            <pc:sldMk cId="208317937" sldId="311"/>
            <ac:spMk id="39" creationId="{5027D87B-6C9B-449E-80A2-96CEDFF389D7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1" creationId="{C0B71131-98E4-4F71-B0F6-0CE23237F243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2" creationId="{13D10C99-13E2-4E7B-9D0A-0A383CA177FB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3" creationId="{C12E5846-E25D-4C79-AFB2-0E97FA5CE7D0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4" creationId="{A51705BA-7FDE-436A-A084-6E90D4F03E54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5" creationId="{320660A8-0B3E-425B-8615-3ED35FBFC511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6" creationId="{9336A8BB-0816-487A-9D71-D8DF9DD0EB6C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47" creationId="{506D5396-78DA-44C7-977E-FE3C5D0E1E48}"/>
          </ac:spMkLst>
        </pc:spChg>
        <pc:spChg chg="add mod">
          <ac:chgData name="Valerio Pellegrini" userId="7532073c76d86c59" providerId="LiveId" clId="{043BBDA4-8509-4D61-B9D2-46C7F4D657D2}" dt="2020-11-16T19:44:58.601" v="3726" actId="1076"/>
          <ac:spMkLst>
            <pc:docMk/>
            <pc:sldMk cId="208317937" sldId="311"/>
            <ac:spMk id="53" creationId="{DCEFA70E-BE38-427F-871B-A7D5AC4E1735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54" creationId="{ACE2DE91-0527-4245-A17F-2F7FB04A3070}"/>
          </ac:spMkLst>
        </pc:spChg>
        <pc:spChg chg="add mod">
          <ac:chgData name="Valerio Pellegrini" userId="7532073c76d86c59" providerId="LiveId" clId="{043BBDA4-8509-4D61-B9D2-46C7F4D657D2}" dt="2020-11-16T19:44:58.601" v="3726" actId="1076"/>
          <ac:spMkLst>
            <pc:docMk/>
            <pc:sldMk cId="208317937" sldId="311"/>
            <ac:spMk id="55" creationId="{37AF531E-C877-4B3D-B1BC-4390D5200F04}"/>
          </ac:spMkLst>
        </pc:spChg>
        <pc:spChg chg="add mod">
          <ac:chgData name="Valerio Pellegrini" userId="7532073c76d86c59" providerId="LiveId" clId="{043BBDA4-8509-4D61-B9D2-46C7F4D657D2}" dt="2020-11-16T19:45:02.736" v="3727" actId="1076"/>
          <ac:spMkLst>
            <pc:docMk/>
            <pc:sldMk cId="208317937" sldId="311"/>
            <ac:spMk id="56" creationId="{E9B44F17-3A3F-4848-A2A9-2FC8E163AABA}"/>
          </ac:spMkLst>
        </pc:spChg>
        <pc:spChg chg="add mod">
          <ac:chgData name="Valerio Pellegrini" userId="7532073c76d86c59" providerId="LiveId" clId="{043BBDA4-8509-4D61-B9D2-46C7F4D657D2}" dt="2020-11-16T19:47:35.750" v="3742" actId="14100"/>
          <ac:spMkLst>
            <pc:docMk/>
            <pc:sldMk cId="208317937" sldId="311"/>
            <ac:spMk id="59" creationId="{4E3D7219-CFAC-42F1-B4A0-BA9BE550AD27}"/>
          </ac:spMkLst>
        </pc:spChg>
        <pc:spChg chg="add mod">
          <ac:chgData name="Valerio Pellegrini" userId="7532073c76d86c59" providerId="LiveId" clId="{043BBDA4-8509-4D61-B9D2-46C7F4D657D2}" dt="2020-11-16T19:47:53.718" v="3745" actId="14100"/>
          <ac:spMkLst>
            <pc:docMk/>
            <pc:sldMk cId="208317937" sldId="311"/>
            <ac:spMk id="60" creationId="{3EED7A3B-8A66-41B5-8AF2-167CA0D53AC2}"/>
          </ac:spMkLst>
        </pc:spChg>
        <pc:spChg chg="add mod">
          <ac:chgData name="Valerio Pellegrini" userId="7532073c76d86c59" providerId="LiveId" clId="{043BBDA4-8509-4D61-B9D2-46C7F4D657D2}" dt="2020-11-16T19:47:49.735" v="3744" actId="1076"/>
          <ac:spMkLst>
            <pc:docMk/>
            <pc:sldMk cId="208317937" sldId="311"/>
            <ac:spMk id="61" creationId="{E7A37724-1545-4A43-A51C-4436C052E3E7}"/>
          </ac:spMkLst>
        </pc:spChg>
        <pc:spChg chg="add mod">
          <ac:chgData name="Valerio Pellegrini" userId="7532073c76d86c59" providerId="LiveId" clId="{043BBDA4-8509-4D61-B9D2-46C7F4D657D2}" dt="2020-11-16T19:48:02.266" v="3747" actId="14100"/>
          <ac:spMkLst>
            <pc:docMk/>
            <pc:sldMk cId="208317937" sldId="311"/>
            <ac:spMk id="62" creationId="{CCD27EDC-9AB4-4B46-A83D-05869E6CE91F}"/>
          </ac:spMkLst>
        </pc:spChg>
        <pc:spChg chg="add mod">
          <ac:chgData name="Valerio Pellegrini" userId="7532073c76d86c59" providerId="LiveId" clId="{043BBDA4-8509-4D61-B9D2-46C7F4D657D2}" dt="2020-11-16T19:53:25.024" v="4031" actId="20577"/>
          <ac:spMkLst>
            <pc:docMk/>
            <pc:sldMk cId="208317937" sldId="311"/>
            <ac:spMk id="63" creationId="{C36A27BA-9B8F-4392-8A33-C797CB91E869}"/>
          </ac:spMkLst>
        </pc:spChg>
        <pc:spChg chg="add mod">
          <ac:chgData name="Valerio Pellegrini" userId="7532073c76d86c59" providerId="LiveId" clId="{043BBDA4-8509-4D61-B9D2-46C7F4D657D2}" dt="2020-11-16T19:50:25.060" v="3834" actId="20577"/>
          <ac:spMkLst>
            <pc:docMk/>
            <pc:sldMk cId="208317937" sldId="311"/>
            <ac:spMk id="64" creationId="{FBBCA325-B9F9-4F59-B8A0-F7F3F44C0F65}"/>
          </ac:spMkLst>
        </pc:spChg>
        <pc:spChg chg="add mod">
          <ac:chgData name="Valerio Pellegrini" userId="7532073c76d86c59" providerId="LiveId" clId="{043BBDA4-8509-4D61-B9D2-46C7F4D657D2}" dt="2020-11-16T19:46:30.486" v="3737" actId="1076"/>
          <ac:spMkLst>
            <pc:docMk/>
            <pc:sldMk cId="208317937" sldId="311"/>
            <ac:spMk id="65" creationId="{81E5FA2E-A6A5-48BA-9096-88F83C628693}"/>
          </ac:spMkLst>
        </pc:spChg>
        <pc:spChg chg="add mod">
          <ac:chgData name="Valerio Pellegrini" userId="7532073c76d86c59" providerId="LiveId" clId="{043BBDA4-8509-4D61-B9D2-46C7F4D657D2}" dt="2020-11-16T20:24:07.959" v="4032" actId="14100"/>
          <ac:spMkLst>
            <pc:docMk/>
            <pc:sldMk cId="208317937" sldId="311"/>
            <ac:spMk id="70" creationId="{68598638-E5BC-46AC-92A7-17524DCE4753}"/>
          </ac:spMkLst>
        </pc:spChg>
        <pc:spChg chg="add mod">
          <ac:chgData name="Valerio Pellegrini" userId="7532073c76d86c59" providerId="LiveId" clId="{043BBDA4-8509-4D61-B9D2-46C7F4D657D2}" dt="2020-11-16T19:53:03.081" v="4012" actId="1076"/>
          <ac:spMkLst>
            <pc:docMk/>
            <pc:sldMk cId="208317937" sldId="311"/>
            <ac:spMk id="71" creationId="{9B89B354-3ECD-40E1-A31D-4178DADDECD6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72" creationId="{D47A1939-414B-4357-9F91-A17752B0A0FD}"/>
          </ac:spMkLst>
        </pc:spChg>
        <pc:spChg chg="add mod">
          <ac:chgData name="Valerio Pellegrini" userId="7532073c76d86c59" providerId="LiveId" clId="{043BBDA4-8509-4D61-B9D2-46C7F4D657D2}" dt="2020-11-16T19:50:56.930" v="3837" actId="14100"/>
          <ac:spMkLst>
            <pc:docMk/>
            <pc:sldMk cId="208317937" sldId="311"/>
            <ac:spMk id="73" creationId="{8BDEFAB6-65D9-42BD-82A9-4BF897B254BB}"/>
          </ac:spMkLst>
        </pc:spChg>
        <pc:spChg chg="add mod">
          <ac:chgData name="Valerio Pellegrini" userId="7532073c76d86c59" providerId="LiveId" clId="{043BBDA4-8509-4D61-B9D2-46C7F4D657D2}" dt="2020-11-16T19:49:16.165" v="3751" actId="1076"/>
          <ac:spMkLst>
            <pc:docMk/>
            <pc:sldMk cId="208317937" sldId="311"/>
            <ac:spMk id="74" creationId="{01535820-B591-4400-AF32-CA502FCC7521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76" creationId="{F184C4F4-6BBF-4DC7-A4B7-D3BA23B6E3B8}"/>
          </ac:spMkLst>
        </pc:spChg>
        <pc:spChg chg="del">
          <ac:chgData name="Valerio Pellegrini" userId="7532073c76d86c59" providerId="LiveId" clId="{043BBDA4-8509-4D61-B9D2-46C7F4D657D2}" dt="2020-11-16T19:42:24.708" v="3712" actId="478"/>
          <ac:spMkLst>
            <pc:docMk/>
            <pc:sldMk cId="208317937" sldId="311"/>
            <ac:spMk id="77" creationId="{0DC63A46-42B3-4572-BD97-3AA7B16C3443}"/>
          </ac:spMkLst>
        </pc:spChg>
        <pc:picChg chg="add mod">
          <ac:chgData name="Valerio Pellegrini" userId="7532073c76d86c59" providerId="LiveId" clId="{043BBDA4-8509-4D61-B9D2-46C7F4D657D2}" dt="2020-11-16T19:43:01.464" v="3720" actId="14100"/>
          <ac:picMkLst>
            <pc:docMk/>
            <pc:sldMk cId="208317937" sldId="311"/>
            <ac:picMk id="4" creationId="{58CF72E4-9BDD-4ADC-983F-45DFFEADC296}"/>
          </ac:picMkLst>
        </pc:picChg>
        <pc:picChg chg="del">
          <ac:chgData name="Valerio Pellegrini" userId="7532073c76d86c59" providerId="LiveId" clId="{043BBDA4-8509-4D61-B9D2-46C7F4D657D2}" dt="2020-11-16T19:42:27.075" v="3713" actId="478"/>
          <ac:picMkLst>
            <pc:docMk/>
            <pc:sldMk cId="208317937" sldId="311"/>
            <ac:picMk id="5" creationId="{7E510C15-014E-4AA1-B33C-7F7CBE3FF217}"/>
          </ac:picMkLst>
        </pc:pic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32" creationId="{275205CD-7D3E-4C7F-9BBD-7193FEF8230E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38" creationId="{BDC847B6-AF0F-4824-A746-9B80C50D7B46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40" creationId="{3EAF06A6-0762-498A-9204-A4DF191844C0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48" creationId="{0F8BEF7A-588B-4E83-B6FA-9A8FA0F522CC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49" creationId="{DCDFCC89-337C-41D5-B626-533CE9DFCE86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50" creationId="{AACD899D-B9F4-4CEA-A545-13DD10D0138B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51" creationId="{9E5B9C2D-2309-4FA5-B580-B9BEEF2DF5F5}"/>
          </ac:cxnSpMkLst>
        </pc:cxnChg>
        <pc:cxnChg chg="add mod">
          <ac:chgData name="Valerio Pellegrini" userId="7532073c76d86c59" providerId="LiveId" clId="{043BBDA4-8509-4D61-B9D2-46C7F4D657D2}" dt="2020-11-16T19:44:14.401" v="3724" actId="1035"/>
          <ac:cxnSpMkLst>
            <pc:docMk/>
            <pc:sldMk cId="208317937" sldId="311"/>
            <ac:cxnSpMk id="52" creationId="{E7A5FBC4-EB08-4D90-A3F6-6FF65BBDD349}"/>
          </ac:cxnSpMkLst>
        </pc:cxnChg>
        <pc:cxnChg chg="add mod">
          <ac:chgData name="Valerio Pellegrini" userId="7532073c76d86c59" providerId="LiveId" clId="{043BBDA4-8509-4D61-B9D2-46C7F4D657D2}" dt="2020-11-16T19:45:02.736" v="3727" actId="1076"/>
          <ac:cxnSpMkLst>
            <pc:docMk/>
            <pc:sldMk cId="208317937" sldId="311"/>
            <ac:cxnSpMk id="57" creationId="{90005FBE-51E0-4AD2-9E70-99FBEA8FBBE2}"/>
          </ac:cxnSpMkLst>
        </pc:cxnChg>
        <pc:cxnChg chg="add mod">
          <ac:chgData name="Valerio Pellegrini" userId="7532073c76d86c59" providerId="LiveId" clId="{043BBDA4-8509-4D61-B9D2-46C7F4D657D2}" dt="2020-11-16T19:45:02.736" v="3727" actId="1076"/>
          <ac:cxnSpMkLst>
            <pc:docMk/>
            <pc:sldMk cId="208317937" sldId="311"/>
            <ac:cxnSpMk id="58" creationId="{A858ABD5-3911-498D-9F29-F4A511CD9683}"/>
          </ac:cxnSpMkLst>
        </pc:cxnChg>
        <pc:cxnChg chg="add mod">
          <ac:chgData name="Valerio Pellegrini" userId="7532073c76d86c59" providerId="LiveId" clId="{043BBDA4-8509-4D61-B9D2-46C7F4D657D2}" dt="2020-11-16T19:53:20.892" v="4019" actId="20577"/>
          <ac:cxnSpMkLst>
            <pc:docMk/>
            <pc:sldMk cId="208317937" sldId="311"/>
            <ac:cxnSpMk id="66" creationId="{B80EC60E-67F8-49D1-B6D6-68396E18C154}"/>
          </ac:cxnSpMkLst>
        </pc:cxnChg>
        <pc:cxnChg chg="add mod">
          <ac:chgData name="Valerio Pellegrini" userId="7532073c76d86c59" providerId="LiveId" clId="{043BBDA4-8509-4D61-B9D2-46C7F4D657D2}" dt="2020-11-16T19:48:02.266" v="3747" actId="14100"/>
          <ac:cxnSpMkLst>
            <pc:docMk/>
            <pc:sldMk cId="208317937" sldId="311"/>
            <ac:cxnSpMk id="67" creationId="{C4525A28-C116-432A-AC85-673A9951DCC3}"/>
          </ac:cxnSpMkLst>
        </pc:cxnChg>
        <pc:cxnChg chg="add mod">
          <ac:chgData name="Valerio Pellegrini" userId="7532073c76d86c59" providerId="LiveId" clId="{043BBDA4-8509-4D61-B9D2-46C7F4D657D2}" dt="2020-11-16T19:47:53.718" v="3745" actId="14100"/>
          <ac:cxnSpMkLst>
            <pc:docMk/>
            <pc:sldMk cId="208317937" sldId="311"/>
            <ac:cxnSpMk id="68" creationId="{C2CDD2DB-B21E-416E-9967-1EAD6180EAFD}"/>
          </ac:cxnSpMkLst>
        </pc:cxnChg>
        <pc:cxnChg chg="add mod">
          <ac:chgData name="Valerio Pellegrini" userId="7532073c76d86c59" providerId="LiveId" clId="{043BBDA4-8509-4D61-B9D2-46C7F4D657D2}" dt="2020-11-16T19:47:49.735" v="3744" actId="1076"/>
          <ac:cxnSpMkLst>
            <pc:docMk/>
            <pc:sldMk cId="208317937" sldId="311"/>
            <ac:cxnSpMk id="69" creationId="{8067B018-4706-44BC-85CF-A74CC7B33AEC}"/>
          </ac:cxnSpMkLst>
        </pc:cxnChg>
        <pc:cxnChg chg="add mod">
          <ac:chgData name="Valerio Pellegrini" userId="7532073c76d86c59" providerId="LiveId" clId="{043BBDA4-8509-4D61-B9D2-46C7F4D657D2}" dt="2020-11-16T19:50:56.930" v="3837" actId="14100"/>
          <ac:cxnSpMkLst>
            <pc:docMk/>
            <pc:sldMk cId="208317937" sldId="311"/>
            <ac:cxnSpMk id="75" creationId="{DD075865-BD06-42D8-9BF9-0753F472B33C}"/>
          </ac:cxnSpMkLst>
        </pc:cxnChg>
        <pc:cxnChg chg="del mod">
          <ac:chgData name="Valerio Pellegrini" userId="7532073c76d86c59" providerId="LiveId" clId="{043BBDA4-8509-4D61-B9D2-46C7F4D657D2}" dt="2020-11-16T19:42:24.708" v="3712" actId="478"/>
          <ac:cxnSpMkLst>
            <pc:docMk/>
            <pc:sldMk cId="208317937" sldId="311"/>
            <ac:cxnSpMk id="78" creationId="{0A98C6F5-4FC9-428A-92B8-83E1E881828D}"/>
          </ac:cxnSpMkLst>
        </pc:cxnChg>
      </pc:sldChg>
      <pc:sldChg chg="modSp add mod ord">
        <pc:chgData name="Valerio Pellegrini" userId="7532073c76d86c59" providerId="LiveId" clId="{043BBDA4-8509-4D61-B9D2-46C7F4D657D2}" dt="2020-11-16T20:59:11.853" v="5044" actId="6549"/>
        <pc:sldMkLst>
          <pc:docMk/>
          <pc:sldMk cId="402332535" sldId="312"/>
        </pc:sldMkLst>
        <pc:spChg chg="mod">
          <ac:chgData name="Valerio Pellegrini" userId="7532073c76d86c59" providerId="LiveId" clId="{043BBDA4-8509-4D61-B9D2-46C7F4D657D2}" dt="2020-11-16T20:59:11.853" v="5044" actId="6549"/>
          <ac:spMkLst>
            <pc:docMk/>
            <pc:sldMk cId="402332535" sldId="312"/>
            <ac:spMk id="3" creationId="{8977F4EB-41E8-4391-B39A-10B4D027370E}"/>
          </ac:spMkLst>
        </pc:spChg>
        <pc:spChg chg="mod">
          <ac:chgData name="Valerio Pellegrini" userId="7532073c76d86c59" providerId="LiveId" clId="{043BBDA4-8509-4D61-B9D2-46C7F4D657D2}" dt="2020-11-16T20:26:08.509" v="4061" actId="20577"/>
          <ac:spMkLst>
            <pc:docMk/>
            <pc:sldMk cId="402332535" sldId="312"/>
            <ac:spMk id="5" creationId="{5DE31243-617C-41D2-83D8-90BD5C8B90E3}"/>
          </ac:spMkLst>
        </pc:spChg>
      </pc:sldChg>
      <pc:sldChg chg="addSp delSp modSp add mod ord addAnim delAnim modAnim">
        <pc:chgData name="Valerio Pellegrini" userId="7532073c76d86c59" providerId="LiveId" clId="{043BBDA4-8509-4D61-B9D2-46C7F4D657D2}" dt="2020-11-16T21:17:09.591" v="5145" actId="20577"/>
        <pc:sldMkLst>
          <pc:docMk/>
          <pc:sldMk cId="139156902" sldId="313"/>
        </pc:sldMkLst>
        <pc:spChg chg="mod">
          <ac:chgData name="Valerio Pellegrini" userId="7532073c76d86c59" providerId="LiveId" clId="{043BBDA4-8509-4D61-B9D2-46C7F4D657D2}" dt="2020-11-16T21:17:09.591" v="5145" actId="20577"/>
          <ac:spMkLst>
            <pc:docMk/>
            <pc:sldMk cId="139156902" sldId="313"/>
            <ac:spMk id="5" creationId="{5DE31243-617C-41D2-83D8-90BD5C8B90E3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6" creationId="{FD49B0A6-C6CD-436F-B900-BC39F8839B2A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7" creationId="{3EEBC12E-ED0D-4C67-A569-CB3BF640FA8A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9" creationId="{2C4295E3-EAF1-4749-A825-4D268DD4F2EC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10" creationId="{7FC3D349-9A09-4508-80A2-1B14B21883F4}"/>
          </ac:spMkLst>
        </pc:spChg>
        <pc:spChg chg="add del">
          <ac:chgData name="Valerio Pellegrini" userId="7532073c76d86c59" providerId="LiveId" clId="{043BBDA4-8509-4D61-B9D2-46C7F4D657D2}" dt="2020-11-16T21:06:46.763" v="5052" actId="478"/>
          <ac:spMkLst>
            <pc:docMk/>
            <pc:sldMk cId="139156902" sldId="313"/>
            <ac:spMk id="12" creationId="{1886380B-9387-49B6-8072-20C79AC62A64}"/>
          </ac:spMkLst>
        </pc:spChg>
        <pc:spChg chg="add del">
          <ac:chgData name="Valerio Pellegrini" userId="7532073c76d86c59" providerId="LiveId" clId="{043BBDA4-8509-4D61-B9D2-46C7F4D657D2}" dt="2020-11-16T21:07:22.626" v="5057" actId="478"/>
          <ac:spMkLst>
            <pc:docMk/>
            <pc:sldMk cId="139156902" sldId="313"/>
            <ac:spMk id="18" creationId="{79B40B5A-18E5-4496-AAE0-A9E19F8E9D06}"/>
          </ac:spMkLst>
        </pc:spChg>
        <pc:spChg chg="add del">
          <ac:chgData name="Valerio Pellegrini" userId="7532073c76d86c59" providerId="LiveId" clId="{043BBDA4-8509-4D61-B9D2-46C7F4D657D2}" dt="2020-11-16T21:07:22.626" v="5057" actId="478"/>
          <ac:spMkLst>
            <pc:docMk/>
            <pc:sldMk cId="139156902" sldId="313"/>
            <ac:spMk id="23" creationId="{25E23479-D12F-4FB3-8432-7B61E43E89FD}"/>
          </ac:spMkLst>
        </pc:spChg>
        <pc:spChg chg="add mod">
          <ac:chgData name="Valerio Pellegrini" userId="7532073c76d86c59" providerId="LiveId" clId="{043BBDA4-8509-4D61-B9D2-46C7F4D657D2}" dt="2020-11-16T21:11:56.492" v="5089" actId="1076"/>
          <ac:spMkLst>
            <pc:docMk/>
            <pc:sldMk cId="139156902" sldId="313"/>
            <ac:spMk id="25" creationId="{53A2F9E3-3FD6-41CF-AB61-A0A724286131}"/>
          </ac:spMkLst>
        </pc:spChg>
        <pc:spChg chg="add mod">
          <ac:chgData name="Valerio Pellegrini" userId="7532073c76d86c59" providerId="LiveId" clId="{043BBDA4-8509-4D61-B9D2-46C7F4D657D2}" dt="2020-11-16T21:12:03.607" v="5091" actId="1076"/>
          <ac:spMkLst>
            <pc:docMk/>
            <pc:sldMk cId="139156902" sldId="313"/>
            <ac:spMk id="26" creationId="{F004A449-C777-46E3-8481-998398613D8F}"/>
          </ac:spMkLst>
        </pc:spChg>
        <pc:spChg chg="add mod">
          <ac:chgData name="Valerio Pellegrini" userId="7532073c76d86c59" providerId="LiveId" clId="{043BBDA4-8509-4D61-B9D2-46C7F4D657D2}" dt="2020-11-16T21:12:15.013" v="5094" actId="207"/>
          <ac:spMkLst>
            <pc:docMk/>
            <pc:sldMk cId="139156902" sldId="313"/>
            <ac:spMk id="27" creationId="{566CCC5E-BD91-4BC6-AE45-BC7DC68E0DE4}"/>
          </ac:spMkLst>
        </pc:spChg>
        <pc:spChg chg="add mod">
          <ac:chgData name="Valerio Pellegrini" userId="7532073c76d86c59" providerId="LiveId" clId="{043BBDA4-8509-4D61-B9D2-46C7F4D657D2}" dt="2020-11-16T21:12:25.869" v="5096" actId="1076"/>
          <ac:spMkLst>
            <pc:docMk/>
            <pc:sldMk cId="139156902" sldId="313"/>
            <ac:spMk id="28" creationId="{E6305CF7-1D16-4F32-ADA2-6DC5B6176882}"/>
          </ac:spMkLst>
        </pc:spChg>
        <pc:spChg chg="add mod">
          <ac:chgData name="Valerio Pellegrini" userId="7532073c76d86c59" providerId="LiveId" clId="{043BBDA4-8509-4D61-B9D2-46C7F4D657D2}" dt="2020-11-16T21:12:43.580" v="5099" actId="207"/>
          <ac:spMkLst>
            <pc:docMk/>
            <pc:sldMk cId="139156902" sldId="313"/>
            <ac:spMk id="29" creationId="{B00EC877-ADD5-4046-B393-2F1CC08E85FE}"/>
          </ac:spMkLst>
        </pc:spChg>
        <pc:spChg chg="add mod">
          <ac:chgData name="Valerio Pellegrini" userId="7532073c76d86c59" providerId="LiveId" clId="{043BBDA4-8509-4D61-B9D2-46C7F4D657D2}" dt="2020-11-16T21:12:50.713" v="5101" actId="1076"/>
          <ac:spMkLst>
            <pc:docMk/>
            <pc:sldMk cId="139156902" sldId="313"/>
            <ac:spMk id="31" creationId="{E80B15C2-65BA-498D-A0F3-896AF594B09E}"/>
          </ac:spMkLst>
        </pc:spChg>
        <pc:spChg chg="add mod">
          <ac:chgData name="Valerio Pellegrini" userId="7532073c76d86c59" providerId="LiveId" clId="{043BBDA4-8509-4D61-B9D2-46C7F4D657D2}" dt="2020-11-16T21:13:04.452" v="5104" actId="1038"/>
          <ac:spMkLst>
            <pc:docMk/>
            <pc:sldMk cId="139156902" sldId="313"/>
            <ac:spMk id="32" creationId="{299C807C-16E0-4F0B-AB7F-CBCD4D14EE7B}"/>
          </ac:spMkLst>
        </pc:spChg>
        <pc:spChg chg="add del">
          <ac:chgData name="Valerio Pellegrini" userId="7532073c76d86c59" providerId="LiveId" clId="{043BBDA4-8509-4D61-B9D2-46C7F4D657D2}" dt="2020-11-16T21:07:22.626" v="5057" actId="478"/>
          <ac:spMkLst>
            <pc:docMk/>
            <pc:sldMk cId="139156902" sldId="313"/>
            <ac:spMk id="33" creationId="{75C45B57-88B9-404B-BC37-215555752B39}"/>
          </ac:spMkLst>
        </pc:spChg>
        <pc:spChg chg="add mod">
          <ac:chgData name="Valerio Pellegrini" userId="7532073c76d86c59" providerId="LiveId" clId="{043BBDA4-8509-4D61-B9D2-46C7F4D657D2}" dt="2020-11-16T21:13:17.856" v="5107" actId="207"/>
          <ac:spMkLst>
            <pc:docMk/>
            <pc:sldMk cId="139156902" sldId="313"/>
            <ac:spMk id="35" creationId="{772681A5-0FE5-4996-9C63-57A5E6815879}"/>
          </ac:spMkLst>
        </pc:spChg>
        <pc:spChg chg="add del">
          <ac:chgData name="Valerio Pellegrini" userId="7532073c76d86c59" providerId="LiveId" clId="{043BBDA4-8509-4D61-B9D2-46C7F4D657D2}" dt="2020-11-16T21:07:22.626" v="5057" actId="478"/>
          <ac:spMkLst>
            <pc:docMk/>
            <pc:sldMk cId="139156902" sldId="313"/>
            <ac:spMk id="37" creationId="{93596883-58C6-499C-90FA-B40EB02998BA}"/>
          </ac:spMkLst>
        </pc:spChg>
        <pc:spChg chg="add mod">
          <ac:chgData name="Valerio Pellegrini" userId="7532073c76d86c59" providerId="LiveId" clId="{043BBDA4-8509-4D61-B9D2-46C7F4D657D2}" dt="2020-11-16T21:13:41.789" v="5110" actId="207"/>
          <ac:spMkLst>
            <pc:docMk/>
            <pc:sldMk cId="139156902" sldId="313"/>
            <ac:spMk id="40" creationId="{8676F0B2-F0A3-4D3C-AECF-876AC9E7838E}"/>
          </ac:spMkLst>
        </pc:spChg>
        <pc:spChg chg="add del">
          <ac:chgData name="Valerio Pellegrini" userId="7532073c76d86c59" providerId="LiveId" clId="{043BBDA4-8509-4D61-B9D2-46C7F4D657D2}" dt="2020-11-16T21:08:20.106" v="5063" actId="478"/>
          <ac:spMkLst>
            <pc:docMk/>
            <pc:sldMk cId="139156902" sldId="313"/>
            <ac:spMk id="41" creationId="{2B7AE78D-DE12-4A20-9C59-5760EEA68D0C}"/>
          </ac:spMkLst>
        </pc:spChg>
        <pc:spChg chg="add mod">
          <ac:chgData name="Valerio Pellegrini" userId="7532073c76d86c59" providerId="LiveId" clId="{043BBDA4-8509-4D61-B9D2-46C7F4D657D2}" dt="2020-11-16T21:13:58.261" v="5114" actId="1076"/>
          <ac:spMkLst>
            <pc:docMk/>
            <pc:sldMk cId="139156902" sldId="313"/>
            <ac:spMk id="45" creationId="{964C30E7-A64C-421B-916B-3EED75109F2E}"/>
          </ac:spMkLst>
        </pc:spChg>
        <pc:picChg chg="add del">
          <ac:chgData name="Valerio Pellegrini" userId="7532073c76d86c59" providerId="LiveId" clId="{043BBDA4-8509-4D61-B9D2-46C7F4D657D2}" dt="2020-11-16T21:06:46.763" v="5052" actId="478"/>
          <ac:picMkLst>
            <pc:docMk/>
            <pc:sldMk cId="139156902" sldId="313"/>
            <ac:picMk id="3" creationId="{1ECA94E8-F021-4EA9-90E4-A5A12C6E7BA0}"/>
          </ac:picMkLst>
        </pc:picChg>
        <pc:picChg chg="add mod">
          <ac:chgData name="Valerio Pellegrini" userId="7532073c76d86c59" providerId="LiveId" clId="{043BBDA4-8509-4D61-B9D2-46C7F4D657D2}" dt="2020-11-16T21:11:09.567" v="5081" actId="14100"/>
          <ac:picMkLst>
            <pc:docMk/>
            <pc:sldMk cId="139156902" sldId="313"/>
            <ac:picMk id="11" creationId="{6935A928-47F9-418E-A4E2-7B1CBC156F3D}"/>
          </ac:picMkLst>
        </pc:picChg>
        <pc:picChg chg="add mod">
          <ac:chgData name="Valerio Pellegrini" userId="7532073c76d86c59" providerId="LiveId" clId="{043BBDA4-8509-4D61-B9D2-46C7F4D657D2}" dt="2020-11-16T21:08:10.780" v="5062" actId="14100"/>
          <ac:picMkLst>
            <pc:docMk/>
            <pc:sldMk cId="139156902" sldId="313"/>
            <ac:picMk id="14" creationId="{8000ED27-54F3-44A5-A143-784106390EF7}"/>
          </ac:picMkLst>
        </pc:picChg>
        <pc:picChg chg="add del">
          <ac:chgData name="Valerio Pellegrini" userId="7532073c76d86c59" providerId="LiveId" clId="{043BBDA4-8509-4D61-B9D2-46C7F4D657D2}" dt="2020-11-16T21:07:22.626" v="5057" actId="478"/>
          <ac:picMkLst>
            <pc:docMk/>
            <pc:sldMk cId="139156902" sldId="313"/>
            <ac:picMk id="16" creationId="{9D4FC59B-28E7-408B-91C6-C1035F0BFAAD}"/>
          </ac:picMkLst>
        </pc:picChg>
        <pc:picChg chg="add del mod">
          <ac:chgData name="Valerio Pellegrini" userId="7532073c76d86c59" providerId="LiveId" clId="{043BBDA4-8509-4D61-B9D2-46C7F4D657D2}" dt="2020-11-16T21:10:40.818" v="5077" actId="478"/>
          <ac:picMkLst>
            <pc:docMk/>
            <pc:sldMk cId="139156902" sldId="313"/>
            <ac:picMk id="17" creationId="{6352D24E-0680-49BE-B2D0-20C2E6E81163}"/>
          </ac:picMkLst>
        </pc:picChg>
        <pc:picChg chg="add mod">
          <ac:chgData name="Valerio Pellegrini" userId="7532073c76d86c59" providerId="LiveId" clId="{043BBDA4-8509-4D61-B9D2-46C7F4D657D2}" dt="2020-11-16T21:11:15.944" v="5082" actId="14100"/>
          <ac:picMkLst>
            <pc:docMk/>
            <pc:sldMk cId="139156902" sldId="313"/>
            <ac:picMk id="21" creationId="{A4252D55-B2DC-4DE2-93C2-BC7B425104A7}"/>
          </ac:picMkLst>
        </pc:picChg>
        <pc:picChg chg="add del">
          <ac:chgData name="Valerio Pellegrini" userId="7532073c76d86c59" providerId="LiveId" clId="{043BBDA4-8509-4D61-B9D2-46C7F4D657D2}" dt="2020-11-16T21:08:20.106" v="5063" actId="478"/>
          <ac:picMkLst>
            <pc:docMk/>
            <pc:sldMk cId="139156902" sldId="313"/>
            <ac:picMk id="39" creationId="{C526242D-3B3E-409A-A9B6-C1792069C255}"/>
          </ac:picMkLst>
        </pc:picChg>
        <pc:picChg chg="add del">
          <ac:chgData name="Valerio Pellegrini" userId="7532073c76d86c59" providerId="LiveId" clId="{043BBDA4-8509-4D61-B9D2-46C7F4D657D2}" dt="2020-11-16T21:13:47.800" v="5112" actId="22"/>
          <ac:picMkLst>
            <pc:docMk/>
            <pc:sldMk cId="139156902" sldId="313"/>
            <ac:picMk id="43" creationId="{F76C501E-0BDF-4E84-AAF8-D0E5D18E070F}"/>
          </ac:picMkLst>
        </pc:picChg>
      </pc:sldChg>
      <pc:sldChg chg="addSp delSp modSp add mod delAnim modAnim">
        <pc:chgData name="Valerio Pellegrini" userId="7532073c76d86c59" providerId="LiveId" clId="{043BBDA4-8509-4D61-B9D2-46C7F4D657D2}" dt="2020-11-16T21:25:29.763" v="5198"/>
        <pc:sldMkLst>
          <pc:docMk/>
          <pc:sldMk cId="2186872886" sldId="314"/>
        </pc:sldMkLst>
        <pc:spChg chg="mod">
          <ac:chgData name="Valerio Pellegrini" userId="7532073c76d86c59" providerId="LiveId" clId="{043BBDA4-8509-4D61-B9D2-46C7F4D657D2}" dt="2020-11-16T21:17:23.752" v="5147" actId="1076"/>
          <ac:spMkLst>
            <pc:docMk/>
            <pc:sldMk cId="2186872886" sldId="314"/>
            <ac:spMk id="5" creationId="{5DE31243-617C-41D2-83D8-90BD5C8B90E3}"/>
          </ac:spMkLst>
        </pc:spChg>
        <pc:spChg chg="add mod">
          <ac:chgData name="Valerio Pellegrini" userId="7532073c76d86c59" providerId="LiveId" clId="{043BBDA4-8509-4D61-B9D2-46C7F4D657D2}" dt="2020-11-16T21:18:17.053" v="5155" actId="1038"/>
          <ac:spMkLst>
            <pc:docMk/>
            <pc:sldMk cId="2186872886" sldId="314"/>
            <ac:spMk id="6" creationId="{01419E72-82AF-4483-93C3-9ECA6F4EE4E6}"/>
          </ac:spMkLst>
        </pc:spChg>
        <pc:spChg chg="add mod">
          <ac:chgData name="Valerio Pellegrini" userId="7532073c76d86c59" providerId="LiveId" clId="{043BBDA4-8509-4D61-B9D2-46C7F4D657D2}" dt="2020-11-16T21:18:27.637" v="5158" actId="207"/>
          <ac:spMkLst>
            <pc:docMk/>
            <pc:sldMk cId="2186872886" sldId="314"/>
            <ac:spMk id="7" creationId="{A9FC76AA-AC99-486E-91EC-619679840964}"/>
          </ac:spMkLst>
        </pc:spChg>
        <pc:spChg chg="add mod">
          <ac:chgData name="Valerio Pellegrini" userId="7532073c76d86c59" providerId="LiveId" clId="{043BBDA4-8509-4D61-B9D2-46C7F4D657D2}" dt="2020-11-16T21:18:48.474" v="5161" actId="207"/>
          <ac:spMkLst>
            <pc:docMk/>
            <pc:sldMk cId="2186872886" sldId="314"/>
            <ac:spMk id="9" creationId="{6B9CA9BA-4B69-404D-BFBA-F28958B2A867}"/>
          </ac:spMkLst>
        </pc:spChg>
        <pc:spChg chg="add mod">
          <ac:chgData name="Valerio Pellegrini" userId="7532073c76d86c59" providerId="LiveId" clId="{043BBDA4-8509-4D61-B9D2-46C7F4D657D2}" dt="2020-11-16T21:19:48.578" v="5168" actId="14100"/>
          <ac:spMkLst>
            <pc:docMk/>
            <pc:sldMk cId="2186872886" sldId="314"/>
            <ac:spMk id="13" creationId="{DF85A00E-3ADE-40BE-B98A-165F92C18EEE}"/>
          </ac:spMkLst>
        </pc:spChg>
        <pc:spChg chg="add mod">
          <ac:chgData name="Valerio Pellegrini" userId="7532073c76d86c59" providerId="LiveId" clId="{043BBDA4-8509-4D61-B9D2-46C7F4D657D2}" dt="2020-11-16T21:19:57.606" v="5170" actId="1076"/>
          <ac:spMkLst>
            <pc:docMk/>
            <pc:sldMk cId="2186872886" sldId="314"/>
            <ac:spMk id="15" creationId="{0B433466-E197-4943-B25B-A93FBA4536A0}"/>
          </ac:spMkLst>
        </pc:spChg>
        <pc:spChg chg="add mod">
          <ac:chgData name="Valerio Pellegrini" userId="7532073c76d86c59" providerId="LiveId" clId="{043BBDA4-8509-4D61-B9D2-46C7F4D657D2}" dt="2020-11-16T21:20:07.517" v="5172" actId="1076"/>
          <ac:spMkLst>
            <pc:docMk/>
            <pc:sldMk cId="2186872886" sldId="314"/>
            <ac:spMk id="16" creationId="{0F4F6E0E-34E3-43A9-BB46-D4AC86F9E455}"/>
          </ac:spMkLst>
        </pc:spChg>
        <pc:spChg chg="add mod">
          <ac:chgData name="Valerio Pellegrini" userId="7532073c76d86c59" providerId="LiveId" clId="{043BBDA4-8509-4D61-B9D2-46C7F4D657D2}" dt="2020-11-16T21:20:30.214" v="5175" actId="207"/>
          <ac:spMkLst>
            <pc:docMk/>
            <pc:sldMk cId="2186872886" sldId="314"/>
            <ac:spMk id="17" creationId="{C1F0D41B-F7B8-492E-9C25-3DC12F88467F}"/>
          </ac:spMkLst>
        </pc:spChg>
        <pc:spChg chg="add mod">
          <ac:chgData name="Valerio Pellegrini" userId="7532073c76d86c59" providerId="LiveId" clId="{043BBDA4-8509-4D61-B9D2-46C7F4D657D2}" dt="2020-11-16T21:22:04.738" v="5178" actId="207"/>
          <ac:spMkLst>
            <pc:docMk/>
            <pc:sldMk cId="2186872886" sldId="314"/>
            <ac:spMk id="18" creationId="{A96971DC-47EF-409B-BDE7-ECD302D8FB3B}"/>
          </ac:spMkLst>
        </pc:spChg>
        <pc:spChg chg="add mod">
          <ac:chgData name="Valerio Pellegrini" userId="7532073c76d86c59" providerId="LiveId" clId="{043BBDA4-8509-4D61-B9D2-46C7F4D657D2}" dt="2020-11-16T21:22:20.323" v="5182" actId="1076"/>
          <ac:spMkLst>
            <pc:docMk/>
            <pc:sldMk cId="2186872886" sldId="314"/>
            <ac:spMk id="19" creationId="{C6790214-283F-44A8-A23F-A0E53EC92346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0" creationId="{6BFDD61B-48EE-46ED-9DDA-79D6EE1E1034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2" creationId="{C704B4B1-8377-49C2-A65C-CD3C6AC6E0C6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4" creationId="{E9ABED31-0FB9-4774-8BCA-77F1E96AF1FA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5" creationId="{53A2F9E3-3FD6-41CF-AB61-A0A724286131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6" creationId="{F004A449-C777-46E3-8481-998398613D8F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7" creationId="{566CCC5E-BD91-4BC6-AE45-BC7DC68E0DE4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8" creationId="{E6305CF7-1D16-4F32-ADA2-6DC5B6176882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29" creationId="{B00EC877-ADD5-4046-B393-2F1CC08E85FE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31" creationId="{E80B15C2-65BA-498D-A0F3-896AF594B09E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32" creationId="{299C807C-16E0-4F0B-AB7F-CBCD4D14EE7B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35" creationId="{772681A5-0FE5-4996-9C63-57A5E6815879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40" creationId="{8676F0B2-F0A3-4D3C-AECF-876AC9E7838E}"/>
          </ac:spMkLst>
        </pc:spChg>
        <pc:spChg chg="del">
          <ac:chgData name="Valerio Pellegrini" userId="7532073c76d86c59" providerId="LiveId" clId="{043BBDA4-8509-4D61-B9D2-46C7F4D657D2}" dt="2020-11-16T21:16:46.323" v="5126" actId="478"/>
          <ac:spMkLst>
            <pc:docMk/>
            <pc:sldMk cId="2186872886" sldId="314"/>
            <ac:spMk id="45" creationId="{964C30E7-A64C-421B-916B-3EED75109F2E}"/>
          </ac:spMkLst>
        </pc:spChg>
        <pc:picChg chg="add mod">
          <ac:chgData name="Valerio Pellegrini" userId="7532073c76d86c59" providerId="LiveId" clId="{043BBDA4-8509-4D61-B9D2-46C7F4D657D2}" dt="2020-11-16T21:17:50.084" v="5150" actId="14100"/>
          <ac:picMkLst>
            <pc:docMk/>
            <pc:sldMk cId="2186872886" sldId="314"/>
            <ac:picMk id="3" creationId="{68CA6831-6CDA-4981-B8C0-445631B4D459}"/>
          </ac:picMkLst>
        </pc:picChg>
        <pc:picChg chg="del">
          <ac:chgData name="Valerio Pellegrini" userId="7532073c76d86c59" providerId="LiveId" clId="{043BBDA4-8509-4D61-B9D2-46C7F4D657D2}" dt="2020-11-16T21:16:46.323" v="5126" actId="478"/>
          <ac:picMkLst>
            <pc:docMk/>
            <pc:sldMk cId="2186872886" sldId="314"/>
            <ac:picMk id="8" creationId="{4F9D594F-99EA-4021-A8B3-7F57CBF8A6A3}"/>
          </ac:picMkLst>
        </pc:picChg>
        <pc:picChg chg="del">
          <ac:chgData name="Valerio Pellegrini" userId="7532073c76d86c59" providerId="LiveId" clId="{043BBDA4-8509-4D61-B9D2-46C7F4D657D2}" dt="2020-11-16T21:16:46.323" v="5126" actId="478"/>
          <ac:picMkLst>
            <pc:docMk/>
            <pc:sldMk cId="2186872886" sldId="314"/>
            <ac:picMk id="11" creationId="{6935A928-47F9-418E-A4E2-7B1CBC156F3D}"/>
          </ac:picMkLst>
        </pc:picChg>
        <pc:picChg chg="add mod">
          <ac:chgData name="Valerio Pellegrini" userId="7532073c76d86c59" providerId="LiveId" clId="{043BBDA4-8509-4D61-B9D2-46C7F4D657D2}" dt="2020-11-16T21:19:14.524" v="5164" actId="1076"/>
          <ac:picMkLst>
            <pc:docMk/>
            <pc:sldMk cId="2186872886" sldId="314"/>
            <ac:picMk id="12" creationId="{842EE2A7-1D2B-4B05-A698-086B77F1B972}"/>
          </ac:picMkLst>
        </pc:picChg>
        <pc:picChg chg="del">
          <ac:chgData name="Valerio Pellegrini" userId="7532073c76d86c59" providerId="LiveId" clId="{043BBDA4-8509-4D61-B9D2-46C7F4D657D2}" dt="2020-11-16T21:16:46.323" v="5126" actId="478"/>
          <ac:picMkLst>
            <pc:docMk/>
            <pc:sldMk cId="2186872886" sldId="314"/>
            <ac:picMk id="14" creationId="{8000ED27-54F3-44A5-A143-784106390EF7}"/>
          </ac:picMkLst>
        </pc:picChg>
        <pc:picChg chg="del">
          <ac:chgData name="Valerio Pellegrini" userId="7532073c76d86c59" providerId="LiveId" clId="{043BBDA4-8509-4D61-B9D2-46C7F4D657D2}" dt="2020-11-16T21:16:46.323" v="5126" actId="478"/>
          <ac:picMkLst>
            <pc:docMk/>
            <pc:sldMk cId="2186872886" sldId="314"/>
            <ac:picMk id="21" creationId="{A4252D55-B2DC-4DE2-93C2-BC7B425104A7}"/>
          </ac:picMkLst>
        </pc:picChg>
        <pc:picChg chg="add mod">
          <ac:chgData name="Valerio Pellegrini" userId="7532073c76d86c59" providerId="LiveId" clId="{043BBDA4-8509-4D61-B9D2-46C7F4D657D2}" dt="2020-11-16T21:23:02.541" v="5190" actId="1582"/>
          <ac:picMkLst>
            <pc:docMk/>
            <pc:sldMk cId="2186872886" sldId="314"/>
            <ac:picMk id="34" creationId="{C6B59F13-A90B-4D37-A969-BE905AEAAB3E}"/>
          </ac:picMkLst>
        </pc:picChg>
      </pc:sldChg>
      <pc:sldChg chg="addSp delSp modSp add mod ord delAnim modAnim">
        <pc:chgData name="Valerio Pellegrini" userId="7532073c76d86c59" providerId="LiveId" clId="{043BBDA4-8509-4D61-B9D2-46C7F4D657D2}" dt="2020-11-16T21:48:39.840" v="5620" actId="1076"/>
        <pc:sldMkLst>
          <pc:docMk/>
          <pc:sldMk cId="269739747" sldId="315"/>
        </pc:sldMkLst>
        <pc:spChg chg="add mod">
          <ac:chgData name="Valerio Pellegrini" userId="7532073c76d86c59" providerId="LiveId" clId="{043BBDA4-8509-4D61-B9D2-46C7F4D657D2}" dt="2020-11-16T21:34:51.604" v="5286" actId="1076"/>
          <ac:spMkLst>
            <pc:docMk/>
            <pc:sldMk cId="269739747" sldId="315"/>
            <ac:spMk id="6" creationId="{FC9BA4FA-9022-428B-BADD-86D6CC925A0B}"/>
          </ac:spMkLst>
        </pc:spChg>
        <pc:spChg chg="add mod">
          <ac:chgData name="Valerio Pellegrini" userId="7532073c76d86c59" providerId="LiveId" clId="{043BBDA4-8509-4D61-B9D2-46C7F4D657D2}" dt="2020-11-16T21:34:51.604" v="5286" actId="1076"/>
          <ac:spMkLst>
            <pc:docMk/>
            <pc:sldMk cId="269739747" sldId="315"/>
            <ac:spMk id="9" creationId="{70A2F31A-4B13-44A1-B6CC-AE845E8C7F9D}"/>
          </ac:spMkLst>
        </pc:spChg>
        <pc:spChg chg="add mod">
          <ac:chgData name="Valerio Pellegrini" userId="7532073c76d86c59" providerId="LiveId" clId="{043BBDA4-8509-4D61-B9D2-46C7F4D657D2}" dt="2020-11-16T21:34:51.604" v="5286" actId="1076"/>
          <ac:spMkLst>
            <pc:docMk/>
            <pc:sldMk cId="269739747" sldId="315"/>
            <ac:spMk id="10" creationId="{C05A8FCC-39AA-4DF1-A054-BCBE46318A9F}"/>
          </ac:spMkLst>
        </pc:spChg>
        <pc:spChg chg="add mod">
          <ac:chgData name="Valerio Pellegrini" userId="7532073c76d86c59" providerId="LiveId" clId="{043BBDA4-8509-4D61-B9D2-46C7F4D657D2}" dt="2020-11-16T21:34:51.604" v="5286" actId="1076"/>
          <ac:spMkLst>
            <pc:docMk/>
            <pc:sldMk cId="269739747" sldId="315"/>
            <ac:spMk id="12" creationId="{59E1B1FC-B488-4113-B505-68AD08D5A44F}"/>
          </ac:spMkLst>
        </pc:spChg>
        <pc:spChg chg="add mod">
          <ac:chgData name="Valerio Pellegrini" userId="7532073c76d86c59" providerId="LiveId" clId="{043BBDA4-8509-4D61-B9D2-46C7F4D657D2}" dt="2020-11-16T21:48:33.884" v="5619" actId="1076"/>
          <ac:spMkLst>
            <pc:docMk/>
            <pc:sldMk cId="269739747" sldId="315"/>
            <ac:spMk id="19" creationId="{B156C6F2-736C-4511-AF65-9AC21FFD9F9D}"/>
          </ac:spMkLst>
        </pc:spChg>
        <pc:spChg chg="add mod">
          <ac:chgData name="Valerio Pellegrini" userId="7532073c76d86c59" providerId="LiveId" clId="{043BBDA4-8509-4D61-B9D2-46C7F4D657D2}" dt="2020-11-16T21:48:39.840" v="5620" actId="1076"/>
          <ac:spMkLst>
            <pc:docMk/>
            <pc:sldMk cId="269739747" sldId="315"/>
            <ac:spMk id="20" creationId="{3AFE79DA-13C4-4348-84A0-180D9121B371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37" creationId="{41121381-BA68-4130-B803-99188B28D338}"/>
          </ac:spMkLst>
        </pc:spChg>
        <pc:spChg chg="del">
          <ac:chgData name="Valerio Pellegrini" userId="7532073c76d86c59" providerId="LiveId" clId="{043BBDA4-8509-4D61-B9D2-46C7F4D657D2}" dt="2020-11-16T21:26:34.032" v="5203" actId="478"/>
          <ac:spMkLst>
            <pc:docMk/>
            <pc:sldMk cId="269739747" sldId="315"/>
            <ac:spMk id="39" creationId="{5027D87B-6C9B-449E-80A2-96CEDFF389D7}"/>
          </ac:spMkLst>
        </pc:spChg>
        <pc:spChg chg="add mod">
          <ac:chgData name="Valerio Pellegrini" userId="7532073c76d86c59" providerId="LiveId" clId="{043BBDA4-8509-4D61-B9D2-46C7F4D657D2}" dt="2020-11-16T21:37:27.064" v="5310" actId="14100"/>
          <ac:spMkLst>
            <pc:docMk/>
            <pc:sldMk cId="269739747" sldId="315"/>
            <ac:spMk id="40" creationId="{BFB7140C-43DB-4903-A74E-DCA3F76BD57B}"/>
          </ac:spMkLst>
        </pc:spChg>
        <pc:spChg chg="add del mod">
          <ac:chgData name="Valerio Pellegrini" userId="7532073c76d86c59" providerId="LiveId" clId="{043BBDA4-8509-4D61-B9D2-46C7F4D657D2}" dt="2020-11-16T21:37:20.562" v="5308" actId="478"/>
          <ac:spMkLst>
            <pc:docMk/>
            <pc:sldMk cId="269739747" sldId="315"/>
            <ac:spMk id="41" creationId="{AA82DF08-D907-49A3-9680-44D6167E08C1}"/>
          </ac:spMkLst>
        </pc:spChg>
        <pc:spChg chg="add mod">
          <ac:chgData name="Valerio Pellegrini" userId="7532073c76d86c59" providerId="LiveId" clId="{043BBDA4-8509-4D61-B9D2-46C7F4D657D2}" dt="2020-11-16T21:38:26.639" v="5336" actId="1076"/>
          <ac:spMkLst>
            <pc:docMk/>
            <pc:sldMk cId="269739747" sldId="315"/>
            <ac:spMk id="42" creationId="{3982655B-5B06-4E17-9EBB-ADAC52F0D7E9}"/>
          </ac:spMkLst>
        </pc:spChg>
        <pc:spChg chg="add mod">
          <ac:chgData name="Valerio Pellegrini" userId="7532073c76d86c59" providerId="LiveId" clId="{043BBDA4-8509-4D61-B9D2-46C7F4D657D2}" dt="2020-11-16T21:42:27.983" v="5448" actId="20577"/>
          <ac:spMkLst>
            <pc:docMk/>
            <pc:sldMk cId="269739747" sldId="315"/>
            <ac:spMk id="51" creationId="{D134531B-1F70-4B7D-91FD-FF3D9443189A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53" creationId="{DCEFA70E-BE38-427F-871B-A7D5AC4E1735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55" creationId="{37AF531E-C877-4B3D-B1BC-4390D5200F04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56" creationId="{E9B44F17-3A3F-4848-A2A9-2FC8E163AABA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59" creationId="{4E3D7219-CFAC-42F1-B4A0-BA9BE550AD27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0" creationId="{3EED7A3B-8A66-41B5-8AF2-167CA0D53AC2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1" creationId="{E7A37724-1545-4A43-A51C-4436C052E3E7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2" creationId="{CCD27EDC-9AB4-4B46-A83D-05869E6CE91F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3" creationId="{C36A27BA-9B8F-4392-8A33-C797CB91E869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4" creationId="{FBBCA325-B9F9-4F59-B8A0-F7F3F44C0F65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65" creationId="{81E5FA2E-A6A5-48BA-9096-88F83C628693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70" creationId="{68598638-E5BC-46AC-92A7-17524DCE4753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71" creationId="{9B89B354-3ECD-40E1-A31D-4178DADDECD6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73" creationId="{8BDEFAB6-65D9-42BD-82A9-4BF897B254BB}"/>
          </ac:spMkLst>
        </pc:spChg>
        <pc:spChg chg="del">
          <ac:chgData name="Valerio Pellegrini" userId="7532073c76d86c59" providerId="LiveId" clId="{043BBDA4-8509-4D61-B9D2-46C7F4D657D2}" dt="2020-11-16T21:26:28.613" v="5202" actId="478"/>
          <ac:spMkLst>
            <pc:docMk/>
            <pc:sldMk cId="269739747" sldId="315"/>
            <ac:spMk id="74" creationId="{01535820-B591-4400-AF32-CA502FCC7521}"/>
          </ac:spMkLst>
        </pc:spChg>
        <pc:picChg chg="del">
          <ac:chgData name="Valerio Pellegrini" userId="7532073c76d86c59" providerId="LiveId" clId="{043BBDA4-8509-4D61-B9D2-46C7F4D657D2}" dt="2020-11-16T21:26:36.474" v="5204" actId="478"/>
          <ac:picMkLst>
            <pc:docMk/>
            <pc:sldMk cId="269739747" sldId="315"/>
            <ac:picMk id="4" creationId="{58CF72E4-9BDD-4ADC-983F-45DFFEADC296}"/>
          </ac:picMkLst>
        </pc:picChg>
        <pc:picChg chg="add mod">
          <ac:chgData name="Valerio Pellegrini" userId="7532073c76d86c59" providerId="LiveId" clId="{043BBDA4-8509-4D61-B9D2-46C7F4D657D2}" dt="2020-11-16T21:34:51.604" v="5286" actId="1076"/>
          <ac:picMkLst>
            <pc:docMk/>
            <pc:sldMk cId="269739747" sldId="315"/>
            <ac:picMk id="5" creationId="{2321072A-9A7E-4680-9C63-4123526BCA3A}"/>
          </ac:picMkLst>
        </pc:picChg>
        <pc:picChg chg="add del mod">
          <ac:chgData name="Valerio Pellegrini" userId="7532073c76d86c59" providerId="LiveId" clId="{043BBDA4-8509-4D61-B9D2-46C7F4D657D2}" dt="2020-11-16T21:32:58.237" v="5215"/>
          <ac:picMkLst>
            <pc:docMk/>
            <pc:sldMk cId="269739747" sldId="315"/>
            <ac:picMk id="8" creationId="{4EA26080-751B-4AFB-BF82-1AF134928B52}"/>
          </ac:picMkLst>
        </pc:picChg>
        <pc:cxnChg chg="add del mod">
          <ac:chgData name="Valerio Pellegrini" userId="7532073c76d86c59" providerId="LiveId" clId="{043BBDA4-8509-4D61-B9D2-46C7F4D657D2}" dt="2020-11-16T21:37:29.679" v="5311" actId="478"/>
          <ac:cxnSpMkLst>
            <pc:docMk/>
            <pc:sldMk cId="269739747" sldId="315"/>
            <ac:cxnSpMk id="43" creationId="{347857CB-D791-46C7-92C7-D3A9AF74F1E1}"/>
          </ac:cxnSpMkLst>
        </pc:cxnChg>
        <pc:cxnChg chg="add mod">
          <ac:chgData name="Valerio Pellegrini" userId="7532073c76d86c59" providerId="LiveId" clId="{043BBDA4-8509-4D61-B9D2-46C7F4D657D2}" dt="2020-11-16T21:38:26.639" v="5336" actId="1076"/>
          <ac:cxnSpMkLst>
            <pc:docMk/>
            <pc:sldMk cId="269739747" sldId="315"/>
            <ac:cxnSpMk id="44" creationId="{34DE0D8D-B565-4A72-BD1E-755117169165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52" creationId="{E7A5FBC4-EB08-4D90-A3F6-6FF65BBDD349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57" creationId="{90005FBE-51E0-4AD2-9E70-99FBEA8FBBE2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58" creationId="{A858ABD5-3911-498D-9F29-F4A511CD9683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66" creationId="{B80EC60E-67F8-49D1-B6D6-68396E18C154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67" creationId="{C4525A28-C116-432A-AC85-673A9951DCC3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68" creationId="{C2CDD2DB-B21E-416E-9967-1EAD6180EAFD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69" creationId="{8067B018-4706-44BC-85CF-A74CC7B33AEC}"/>
          </ac:cxnSpMkLst>
        </pc:cxnChg>
        <pc:cxnChg chg="del mod">
          <ac:chgData name="Valerio Pellegrini" userId="7532073c76d86c59" providerId="LiveId" clId="{043BBDA4-8509-4D61-B9D2-46C7F4D657D2}" dt="2020-11-16T21:26:28.613" v="5202" actId="478"/>
          <ac:cxnSpMkLst>
            <pc:docMk/>
            <pc:sldMk cId="269739747" sldId="315"/>
            <ac:cxnSpMk id="75" creationId="{DD075865-BD06-42D8-9BF9-0753F472B33C}"/>
          </ac:cxnSpMkLst>
        </pc:cxnChg>
      </pc:sldChg>
    </pc:docChg>
  </pc:docChgLst>
  <pc:docChgLst>
    <pc:chgData name="Valerio Pellegrini" userId="7532073c76d86c59" providerId="LiveId" clId="{58D45347-5994-4339-9068-1DC1EA4447C1}"/>
    <pc:docChg chg="modSld">
      <pc:chgData name="Valerio Pellegrini" userId="7532073c76d86c59" providerId="LiveId" clId="{58D45347-5994-4339-9068-1DC1EA4447C1}" dt="2020-11-10T07:16:33.434" v="57" actId="20577"/>
      <pc:docMkLst>
        <pc:docMk/>
      </pc:docMkLst>
      <pc:sldChg chg="modSp mod">
        <pc:chgData name="Valerio Pellegrini" userId="7532073c76d86c59" providerId="LiveId" clId="{58D45347-5994-4339-9068-1DC1EA4447C1}" dt="2020-11-10T07:06:38.884" v="19" actId="20577"/>
        <pc:sldMkLst>
          <pc:docMk/>
          <pc:sldMk cId="1553358007" sldId="267"/>
        </pc:sldMkLst>
        <pc:spChg chg="mod">
          <ac:chgData name="Valerio Pellegrini" userId="7532073c76d86c59" providerId="LiveId" clId="{58D45347-5994-4339-9068-1DC1EA4447C1}" dt="2020-11-10T07:06:38.884" v="19" actId="20577"/>
          <ac:spMkLst>
            <pc:docMk/>
            <pc:sldMk cId="1553358007" sldId="267"/>
            <ac:spMk id="3" creationId="{8977F4EB-41E8-4391-B39A-10B4D027370E}"/>
          </ac:spMkLst>
        </pc:spChg>
      </pc:sldChg>
      <pc:sldChg chg="modSp mod">
        <pc:chgData name="Valerio Pellegrini" userId="7532073c76d86c59" providerId="LiveId" clId="{58D45347-5994-4339-9068-1DC1EA4447C1}" dt="2020-11-10T07:11:24.814" v="55" actId="20577"/>
        <pc:sldMkLst>
          <pc:docMk/>
          <pc:sldMk cId="452396093" sldId="269"/>
        </pc:sldMkLst>
        <pc:spChg chg="mod">
          <ac:chgData name="Valerio Pellegrini" userId="7532073c76d86c59" providerId="LiveId" clId="{58D45347-5994-4339-9068-1DC1EA4447C1}" dt="2020-11-10T07:10:36.159" v="24" actId="20577"/>
          <ac:spMkLst>
            <pc:docMk/>
            <pc:sldMk cId="452396093" sldId="269"/>
            <ac:spMk id="3" creationId="{8977F4EB-41E8-4391-B39A-10B4D027370E}"/>
          </ac:spMkLst>
        </pc:spChg>
        <pc:spChg chg="mod">
          <ac:chgData name="Valerio Pellegrini" userId="7532073c76d86c59" providerId="LiveId" clId="{58D45347-5994-4339-9068-1DC1EA4447C1}" dt="2020-11-10T07:11:24.814" v="55" actId="20577"/>
          <ac:spMkLst>
            <pc:docMk/>
            <pc:sldMk cId="452396093" sldId="269"/>
            <ac:spMk id="27" creationId="{DD16BD71-25E8-480F-905D-028F44F7AD74}"/>
          </ac:spMkLst>
        </pc:spChg>
      </pc:sldChg>
      <pc:sldChg chg="modSp mod">
        <pc:chgData name="Valerio Pellegrini" userId="7532073c76d86c59" providerId="LiveId" clId="{58D45347-5994-4339-9068-1DC1EA4447C1}" dt="2020-11-10T07:08:23.414" v="21" actId="20577"/>
        <pc:sldMkLst>
          <pc:docMk/>
          <pc:sldMk cId="2961484028" sldId="282"/>
        </pc:sldMkLst>
        <pc:spChg chg="mod">
          <ac:chgData name="Valerio Pellegrini" userId="7532073c76d86c59" providerId="LiveId" clId="{58D45347-5994-4339-9068-1DC1EA4447C1}" dt="2020-11-10T07:08:23.414" v="21" actId="20577"/>
          <ac:spMkLst>
            <pc:docMk/>
            <pc:sldMk cId="2961484028" sldId="282"/>
            <ac:spMk id="3" creationId="{8977F4EB-41E8-4391-B39A-10B4D027370E}"/>
          </ac:spMkLst>
        </pc:spChg>
      </pc:sldChg>
      <pc:sldChg chg="modSp mod">
        <pc:chgData name="Valerio Pellegrini" userId="7532073c76d86c59" providerId="LiveId" clId="{58D45347-5994-4339-9068-1DC1EA4447C1}" dt="2020-11-10T07:16:33.434" v="57" actId="20577"/>
        <pc:sldMkLst>
          <pc:docMk/>
          <pc:sldMk cId="1853695146" sldId="292"/>
        </pc:sldMkLst>
        <pc:spChg chg="mod">
          <ac:chgData name="Valerio Pellegrini" userId="7532073c76d86c59" providerId="LiveId" clId="{58D45347-5994-4339-9068-1DC1EA4447C1}" dt="2020-11-10T07:16:33.434" v="57" actId="20577"/>
          <ac:spMkLst>
            <pc:docMk/>
            <pc:sldMk cId="1853695146" sldId="292"/>
            <ac:spMk id="3" creationId="{8977F4EB-41E8-4391-B39A-10B4D027370E}"/>
          </ac:spMkLst>
        </pc:spChg>
      </pc:sldChg>
    </pc:docChg>
  </pc:docChgLst>
  <pc:docChgLst>
    <pc:chgData name="Valerio Pellegrini" userId="7532073c76d86c59" providerId="LiveId" clId="{5CD5A408-D52B-4696-900E-E2F3B0C877E8}"/>
    <pc:docChg chg="undo custSel addSld delSld modSld sldOrd">
      <pc:chgData name="Valerio Pellegrini" userId="7532073c76d86c59" providerId="LiveId" clId="{5CD5A408-D52B-4696-900E-E2F3B0C877E8}" dt="2020-11-24T13:57:21.427" v="8892"/>
      <pc:docMkLst>
        <pc:docMk/>
      </pc:docMkLst>
      <pc:sldChg chg="del">
        <pc:chgData name="Valerio Pellegrini" userId="7532073c76d86c59" providerId="LiveId" clId="{5CD5A408-D52B-4696-900E-E2F3B0C877E8}" dt="2020-11-24T11:07:37.878" v="6060" actId="2696"/>
        <pc:sldMkLst>
          <pc:docMk/>
          <pc:sldMk cId="1553358007" sldId="267"/>
        </pc:sldMkLst>
      </pc:sldChg>
      <pc:sldChg chg="del">
        <pc:chgData name="Valerio Pellegrini" userId="7532073c76d86c59" providerId="LiveId" clId="{5CD5A408-D52B-4696-900E-E2F3B0C877E8}" dt="2020-11-24T11:07:37.878" v="6060" actId="2696"/>
        <pc:sldMkLst>
          <pc:docMk/>
          <pc:sldMk cId="2961484028" sldId="282"/>
        </pc:sldMkLst>
      </pc:sldChg>
      <pc:sldChg chg="addSp delSp modSp mod addAnim delAnim modAnim">
        <pc:chgData name="Valerio Pellegrini" userId="7532073c76d86c59" providerId="LiveId" clId="{5CD5A408-D52B-4696-900E-E2F3B0C877E8}" dt="2020-11-23T22:25:37.365" v="2892" actId="1076"/>
        <pc:sldMkLst>
          <pc:docMk/>
          <pc:sldMk cId="705282357" sldId="300"/>
        </pc:sldMkLst>
        <pc:spChg chg="mod">
          <ac:chgData name="Valerio Pellegrini" userId="7532073c76d86c59" providerId="LiveId" clId="{5CD5A408-D52B-4696-900E-E2F3B0C877E8}" dt="2020-11-23T11:09:43.258" v="67" actId="20577"/>
          <ac:spMkLst>
            <pc:docMk/>
            <pc:sldMk cId="705282357" sldId="300"/>
            <ac:spMk id="4" creationId="{3C85C5DE-4945-479B-B49B-8D60EB8AA57A}"/>
          </ac:spMkLst>
        </pc:spChg>
        <pc:spChg chg="mod">
          <ac:chgData name="Valerio Pellegrini" userId="7532073c76d86c59" providerId="LiveId" clId="{5CD5A408-D52B-4696-900E-E2F3B0C877E8}" dt="2020-11-23T22:25:37.365" v="2892" actId="1076"/>
          <ac:spMkLst>
            <pc:docMk/>
            <pc:sldMk cId="705282357" sldId="300"/>
            <ac:spMk id="5" creationId="{5DE31243-617C-41D2-83D8-90BD5C8B90E3}"/>
          </ac:spMkLst>
        </pc:spChg>
        <pc:spChg chg="add del mod">
          <ac:chgData name="Valerio Pellegrini" userId="7532073c76d86c59" providerId="LiveId" clId="{5CD5A408-D52B-4696-900E-E2F3B0C877E8}" dt="2020-11-23T12:43:01.263" v="1425" actId="478"/>
          <ac:spMkLst>
            <pc:docMk/>
            <pc:sldMk cId="705282357" sldId="300"/>
            <ac:spMk id="16" creationId="{507FFAC0-F8C9-4AFD-965C-01E9872A30FE}"/>
          </ac:spMkLst>
        </pc:spChg>
        <pc:spChg chg="add del mod">
          <ac:chgData name="Valerio Pellegrini" userId="7532073c76d86c59" providerId="LiveId" clId="{5CD5A408-D52B-4696-900E-E2F3B0C877E8}" dt="2020-11-23T12:43:01.496" v="1426" actId="478"/>
          <ac:spMkLst>
            <pc:docMk/>
            <pc:sldMk cId="705282357" sldId="300"/>
            <ac:spMk id="18" creationId="{161C955A-8767-44FF-944F-CD73FA8DE5CC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20" creationId="{6BFDD61B-48EE-46ED-9DDA-79D6EE1E1034}"/>
          </ac:spMkLst>
        </pc:spChg>
        <pc:spChg chg="add del mod">
          <ac:chgData name="Valerio Pellegrini" userId="7532073c76d86c59" providerId="LiveId" clId="{5CD5A408-D52B-4696-900E-E2F3B0C877E8}" dt="2020-11-23T12:43:01.496" v="1426" actId="478"/>
          <ac:spMkLst>
            <pc:docMk/>
            <pc:sldMk cId="705282357" sldId="300"/>
            <ac:spMk id="21" creationId="{5211496E-CE97-42A6-A5A8-7520F51DDDBB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22" creationId="{C704B4B1-8377-49C2-A65C-CD3C6AC6E0C6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24" creationId="{E9ABED31-0FB9-4774-8BCA-77F1E96AF1FA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25" creationId="{560A02C0-1319-421F-9D20-4D067B142A36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27" creationId="{1CF80318-6100-4AA7-BD8F-9B582FAA36A8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28" creationId="{DF416857-8DEF-446B-8967-90FCA804FAD1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30" creationId="{AE9F13F6-68CE-42D2-99F8-6FB0813A5E46}"/>
          </ac:spMkLst>
        </pc:spChg>
        <pc:spChg chg="add del mod">
          <ac:chgData name="Valerio Pellegrini" userId="7532073c76d86c59" providerId="LiveId" clId="{5CD5A408-D52B-4696-900E-E2F3B0C877E8}" dt="2020-11-23T12:43:01.263" v="1425" actId="478"/>
          <ac:spMkLst>
            <pc:docMk/>
            <pc:sldMk cId="705282357" sldId="300"/>
            <ac:spMk id="31" creationId="{ED549CB1-30CC-423F-A7BE-B046C6FA6719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32" creationId="{8EAA9B98-5443-485F-A32C-2DA57B05F178}"/>
          </ac:spMkLst>
        </pc:spChg>
        <pc:spChg chg="add del mod">
          <ac:chgData name="Valerio Pellegrini" userId="7532073c76d86c59" providerId="LiveId" clId="{5CD5A408-D52B-4696-900E-E2F3B0C877E8}" dt="2020-11-23T12:43:01.263" v="1425" actId="478"/>
          <ac:spMkLst>
            <pc:docMk/>
            <pc:sldMk cId="705282357" sldId="300"/>
            <ac:spMk id="33" creationId="{7C90783A-26C3-4F4A-B121-F6BBDF6BDCC0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34" creationId="{BB149C38-7E3C-427F-BF4F-02C02CAAF5BA}"/>
          </ac:spMkLst>
        </pc:spChg>
        <pc:spChg chg="add del mod">
          <ac:chgData name="Valerio Pellegrini" userId="7532073c76d86c59" providerId="LiveId" clId="{5CD5A408-D52B-4696-900E-E2F3B0C877E8}" dt="2020-11-23T12:43:01.496" v="1426" actId="478"/>
          <ac:spMkLst>
            <pc:docMk/>
            <pc:sldMk cId="705282357" sldId="300"/>
            <ac:spMk id="35" creationId="{D7BEF06B-41B4-4740-9BE1-40CA34ADE4B3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36" creationId="{00482FFF-2CD1-496E-ADF0-DFDD4021894A}"/>
          </ac:spMkLst>
        </pc:spChg>
        <pc:spChg chg="add del mod">
          <ac:chgData name="Valerio Pellegrini" userId="7532073c76d86c59" providerId="LiveId" clId="{5CD5A408-D52B-4696-900E-E2F3B0C877E8}" dt="2020-11-23T12:43:01.496" v="1426" actId="478"/>
          <ac:spMkLst>
            <pc:docMk/>
            <pc:sldMk cId="705282357" sldId="300"/>
            <ac:spMk id="37" creationId="{09831A6B-C052-4755-8E1D-4ABEC0360D27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38" creationId="{B04DBB4D-5E54-4D77-BAC5-047F477FF7A6}"/>
          </ac:spMkLst>
        </pc:spChg>
        <pc:spChg chg="add del mod">
          <ac:chgData name="Valerio Pellegrini" userId="7532073c76d86c59" providerId="LiveId" clId="{5CD5A408-D52B-4696-900E-E2F3B0C877E8}" dt="2020-11-23T12:43:00.760" v="1423" actId="478"/>
          <ac:spMkLst>
            <pc:docMk/>
            <pc:sldMk cId="705282357" sldId="300"/>
            <ac:spMk id="39" creationId="{5EEEC430-6DEF-4B03-9CA9-5A2AE4E10132}"/>
          </ac:spMkLst>
        </pc:spChg>
        <pc:spChg chg="del">
          <ac:chgData name="Valerio Pellegrini" userId="7532073c76d86c59" providerId="LiveId" clId="{5CD5A408-D52B-4696-900E-E2F3B0C877E8}" dt="2020-11-23T11:36:02.018" v="68" actId="478"/>
          <ac:spMkLst>
            <pc:docMk/>
            <pc:sldMk cId="705282357" sldId="300"/>
            <ac:spMk id="40" creationId="{61702CF4-458C-4304-8A9D-935F1B9FD7A8}"/>
          </ac:spMkLst>
        </pc:spChg>
        <pc:spChg chg="add del mod">
          <ac:chgData name="Valerio Pellegrini" userId="7532073c76d86c59" providerId="LiveId" clId="{5CD5A408-D52B-4696-900E-E2F3B0C877E8}" dt="2020-11-23T12:43:00.760" v="1423" actId="478"/>
          <ac:spMkLst>
            <pc:docMk/>
            <pc:sldMk cId="705282357" sldId="300"/>
            <ac:spMk id="41" creationId="{75BA6A06-28AE-4F11-BB19-1BE143EFE3DB}"/>
          </ac:spMkLst>
        </pc:spChg>
        <pc:spChg chg="add del mod">
          <ac:chgData name="Valerio Pellegrini" userId="7532073c76d86c59" providerId="LiveId" clId="{5CD5A408-D52B-4696-900E-E2F3B0C877E8}" dt="2020-11-23T12:43:00.760" v="1423" actId="478"/>
          <ac:spMkLst>
            <pc:docMk/>
            <pc:sldMk cId="705282357" sldId="300"/>
            <ac:spMk id="42" creationId="{A3351B70-16E8-43BE-B267-6454DB376969}"/>
          </ac:spMkLst>
        </pc:spChg>
        <pc:spChg chg="add del mod">
          <ac:chgData name="Valerio Pellegrini" userId="7532073c76d86c59" providerId="LiveId" clId="{5CD5A408-D52B-4696-900E-E2F3B0C877E8}" dt="2020-11-23T12:43:01.496" v="1426" actId="478"/>
          <ac:spMkLst>
            <pc:docMk/>
            <pc:sldMk cId="705282357" sldId="300"/>
            <ac:spMk id="43" creationId="{EB03874C-0053-47F3-BAF6-AF5C278AC2BB}"/>
          </ac:spMkLst>
        </pc:spChg>
        <pc:spChg chg="add del mod">
          <ac:chgData name="Valerio Pellegrini" userId="7532073c76d86c59" providerId="LiveId" clId="{5CD5A408-D52B-4696-900E-E2F3B0C877E8}" dt="2020-11-23T12:43:01.496" v="1426" actId="478"/>
          <ac:spMkLst>
            <pc:docMk/>
            <pc:sldMk cId="705282357" sldId="300"/>
            <ac:spMk id="44" creationId="{AD65F6A9-39D5-4351-864C-C7A47EF25373}"/>
          </ac:spMkLst>
        </pc:spChg>
        <pc:spChg chg="add del mod">
          <ac:chgData name="Valerio Pellegrini" userId="7532073c76d86c59" providerId="LiveId" clId="{5CD5A408-D52B-4696-900E-E2F3B0C877E8}" dt="2020-11-23T12:43:00.760" v="1423" actId="478"/>
          <ac:spMkLst>
            <pc:docMk/>
            <pc:sldMk cId="705282357" sldId="300"/>
            <ac:spMk id="45" creationId="{BC7AE0A3-06EF-45BA-9D22-036C11DE9DD1}"/>
          </ac:spMkLst>
        </pc:spChg>
        <pc:spChg chg="add del mod">
          <ac:chgData name="Valerio Pellegrini" userId="7532073c76d86c59" providerId="LiveId" clId="{5CD5A408-D52B-4696-900E-E2F3B0C877E8}" dt="2020-11-23T12:43:00.760" v="1423" actId="478"/>
          <ac:spMkLst>
            <pc:docMk/>
            <pc:sldMk cId="705282357" sldId="300"/>
            <ac:spMk id="46" creationId="{B19F9A7A-F5AA-46AC-B733-2D355825A2D7}"/>
          </ac:spMkLst>
        </pc:spChg>
        <pc:picChg chg="add del mod">
          <ac:chgData name="Valerio Pellegrini" userId="7532073c76d86c59" providerId="LiveId" clId="{5CD5A408-D52B-4696-900E-E2F3B0C877E8}" dt="2020-11-23T12:43:01.263" v="1425" actId="478"/>
          <ac:picMkLst>
            <pc:docMk/>
            <pc:sldMk cId="705282357" sldId="300"/>
            <ac:picMk id="3" creationId="{D762FF32-121C-4E33-80E3-9EBB65CA4920}"/>
          </ac:picMkLst>
        </pc:picChg>
        <pc:picChg chg="add del mod">
          <ac:chgData name="Valerio Pellegrini" userId="7532073c76d86c59" providerId="LiveId" clId="{5CD5A408-D52B-4696-900E-E2F3B0C877E8}" dt="2020-11-23T12:43:01.496" v="1426" actId="478"/>
          <ac:picMkLst>
            <pc:docMk/>
            <pc:sldMk cId="705282357" sldId="300"/>
            <ac:picMk id="7" creationId="{0622B8F3-EAEF-48ED-AF23-D901FCE08720}"/>
          </ac:picMkLst>
        </pc:picChg>
        <pc:picChg chg="del">
          <ac:chgData name="Valerio Pellegrini" userId="7532073c76d86c59" providerId="LiveId" clId="{5CD5A408-D52B-4696-900E-E2F3B0C877E8}" dt="2020-11-23T11:36:02.018" v="68" actId="478"/>
          <ac:picMkLst>
            <pc:docMk/>
            <pc:sldMk cId="705282357" sldId="300"/>
            <ac:picMk id="8" creationId="{4F9D594F-99EA-4021-A8B3-7F57CBF8A6A3}"/>
          </ac:picMkLst>
        </pc:picChg>
        <pc:picChg chg="add mod">
          <ac:chgData name="Valerio Pellegrini" userId="7532073c76d86c59" providerId="LiveId" clId="{5CD5A408-D52B-4696-900E-E2F3B0C877E8}" dt="2020-11-23T12:43:01.028" v="1424" actId="1076"/>
          <ac:picMkLst>
            <pc:docMk/>
            <pc:sldMk cId="705282357" sldId="300"/>
            <ac:picMk id="10" creationId="{A532DED7-435F-404D-91AF-999DF81BBDDA}"/>
          </ac:picMkLst>
        </pc:picChg>
        <pc:picChg chg="add del mod">
          <ac:chgData name="Valerio Pellegrini" userId="7532073c76d86c59" providerId="LiveId" clId="{5CD5A408-D52B-4696-900E-E2F3B0C877E8}" dt="2020-11-23T12:43:01.496" v="1426" actId="478"/>
          <ac:picMkLst>
            <pc:docMk/>
            <pc:sldMk cId="705282357" sldId="300"/>
            <ac:picMk id="12" creationId="{40A2E1A1-AB39-448B-8CF3-57A1230108BA}"/>
          </ac:picMkLst>
        </pc:picChg>
        <pc:picChg chg="add del mod">
          <ac:chgData name="Valerio Pellegrini" userId="7532073c76d86c59" providerId="LiveId" clId="{5CD5A408-D52B-4696-900E-E2F3B0C877E8}" dt="2020-11-23T12:43:01.496" v="1426" actId="478"/>
          <ac:picMkLst>
            <pc:docMk/>
            <pc:sldMk cId="705282357" sldId="300"/>
            <ac:picMk id="14" creationId="{6D6F8D32-EBB5-413D-8F45-5EE54FE72E33}"/>
          </ac:picMkLst>
        </pc:picChg>
        <pc:picChg chg="del">
          <ac:chgData name="Valerio Pellegrini" userId="7532073c76d86c59" providerId="LiveId" clId="{5CD5A408-D52B-4696-900E-E2F3B0C877E8}" dt="2020-11-23T11:36:02.018" v="68" actId="478"/>
          <ac:picMkLst>
            <pc:docMk/>
            <pc:sldMk cId="705282357" sldId="300"/>
            <ac:picMk id="15" creationId="{0D9D6782-097E-4CCE-A5FF-2AAC9B22C891}"/>
          </ac:picMkLst>
        </pc:picChg>
        <pc:picChg chg="del">
          <ac:chgData name="Valerio Pellegrini" userId="7532073c76d86c59" providerId="LiveId" clId="{5CD5A408-D52B-4696-900E-E2F3B0C877E8}" dt="2020-11-23T11:36:02.018" v="68" actId="478"/>
          <ac:picMkLst>
            <pc:docMk/>
            <pc:sldMk cId="705282357" sldId="300"/>
            <ac:picMk id="17" creationId="{EB53EABF-758D-4EDA-91D8-E4878C29B266}"/>
          </ac:picMkLst>
        </pc:picChg>
        <pc:picChg chg="del">
          <ac:chgData name="Valerio Pellegrini" userId="7532073c76d86c59" providerId="LiveId" clId="{5CD5A408-D52B-4696-900E-E2F3B0C877E8}" dt="2020-11-23T11:36:02.018" v="68" actId="478"/>
          <ac:picMkLst>
            <pc:docMk/>
            <pc:sldMk cId="705282357" sldId="300"/>
            <ac:picMk id="19" creationId="{3AA93277-E32B-4312-8EC5-F12819280A38}"/>
          </ac:picMkLst>
        </pc:picChg>
      </pc:sldChg>
      <pc:sldChg chg="addSp delSp modSp mod delAnim modAnim">
        <pc:chgData name="Valerio Pellegrini" userId="7532073c76d86c59" providerId="LiveId" clId="{5CD5A408-D52B-4696-900E-E2F3B0C877E8}" dt="2020-11-23T22:26:03.240" v="2896" actId="1076"/>
        <pc:sldMkLst>
          <pc:docMk/>
          <pc:sldMk cId="384113726" sldId="301"/>
        </pc:sldMkLst>
        <pc:spChg chg="del">
          <ac:chgData name="Valerio Pellegrini" userId="7532073c76d86c59" providerId="LiveId" clId="{5CD5A408-D52B-4696-900E-E2F3B0C877E8}" dt="2020-11-23T11:48:38.135" v="153" actId="478"/>
          <ac:spMkLst>
            <pc:docMk/>
            <pc:sldMk cId="384113726" sldId="301"/>
            <ac:spMk id="5" creationId="{5DE31243-617C-41D2-83D8-90BD5C8B90E3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6" creationId="{C84F5D53-3808-4434-87A2-9FB64893CE63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7" creationId="{5A4B3C12-E836-47DB-BA68-9CE2B73F71E9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9" creationId="{FA479399-912F-40E3-8732-A6426A7C2F05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10" creationId="{44E15A12-5EAA-4D16-8D1A-EAFC85738204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11" creationId="{CCFB5F41-14A8-4238-A6F8-E7A8A2DD1D80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12" creationId="{C64D195A-F9C6-406D-938B-314A1D381BF9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13" creationId="{30C2078E-89A7-49FA-83E0-DE21AA0789B1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14" creationId="{63DCDD9E-2FE3-4F92-9E7C-67AD5F4012F5}"/>
          </ac:spMkLst>
        </pc:spChg>
        <pc:spChg chg="add mod">
          <ac:chgData name="Valerio Pellegrini" userId="7532073c76d86c59" providerId="LiveId" clId="{5CD5A408-D52B-4696-900E-E2F3B0C877E8}" dt="2020-11-23T22:26:03.240" v="2896" actId="1076"/>
          <ac:spMkLst>
            <pc:docMk/>
            <pc:sldMk cId="384113726" sldId="301"/>
            <ac:spMk id="14" creationId="{C81B103F-87A0-4F0D-9B41-08FB4A920F3F}"/>
          </ac:spMkLst>
        </pc:spChg>
        <pc:spChg chg="add mod">
          <ac:chgData name="Valerio Pellegrini" userId="7532073c76d86c59" providerId="LiveId" clId="{5CD5A408-D52B-4696-900E-E2F3B0C877E8}" dt="2020-11-23T11:56:21.860" v="164" actId="1076"/>
          <ac:spMkLst>
            <pc:docMk/>
            <pc:sldMk cId="384113726" sldId="301"/>
            <ac:spMk id="15" creationId="{4F1D35EF-540B-4A7B-A12E-AFF5B0513641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16" creationId="{22A7C607-C12E-4B6F-BA26-A8C267A3CFBF}"/>
          </ac:spMkLst>
        </pc:spChg>
        <pc:spChg chg="add mod">
          <ac:chgData name="Valerio Pellegrini" userId="7532073c76d86c59" providerId="LiveId" clId="{5CD5A408-D52B-4696-900E-E2F3B0C877E8}" dt="2020-11-23T11:58:21.839" v="211" actId="1582"/>
          <ac:spMkLst>
            <pc:docMk/>
            <pc:sldMk cId="384113726" sldId="301"/>
            <ac:spMk id="17" creationId="{9726F9DE-FDA0-48D9-B3FA-A79173053518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18" creationId="{1CC2C2F3-9615-469C-BC35-160AF481C552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21" creationId="{5235E870-ECC1-42DF-A13E-ADFC3FC19B27}"/>
          </ac:spMkLst>
        </pc:spChg>
        <pc:spChg chg="add mod">
          <ac:chgData name="Valerio Pellegrini" userId="7532073c76d86c59" providerId="LiveId" clId="{5CD5A408-D52B-4696-900E-E2F3B0C877E8}" dt="2020-11-23T11:59:13.011" v="223" actId="1076"/>
          <ac:spMkLst>
            <pc:docMk/>
            <pc:sldMk cId="384113726" sldId="301"/>
            <ac:spMk id="26" creationId="{B6ACF228-D6EE-4032-A9F4-CF5E25C5DEDC}"/>
          </ac:spMkLst>
        </pc:spChg>
        <pc:spChg chg="add mod">
          <ac:chgData name="Valerio Pellegrini" userId="7532073c76d86c59" providerId="LiveId" clId="{5CD5A408-D52B-4696-900E-E2F3B0C877E8}" dt="2020-11-23T12:04:15.096" v="672" actId="14100"/>
          <ac:spMkLst>
            <pc:docMk/>
            <pc:sldMk cId="384113726" sldId="301"/>
            <ac:spMk id="27" creationId="{95107E0A-9542-4C5A-BDA8-858D4F39312B}"/>
          </ac:spMkLst>
        </pc:spChg>
        <pc:spChg chg="add del mod">
          <ac:chgData name="Valerio Pellegrini" userId="7532073c76d86c59" providerId="LiveId" clId="{5CD5A408-D52B-4696-900E-E2F3B0C877E8}" dt="2020-11-23T22:25:47.723" v="2894" actId="478"/>
          <ac:spMkLst>
            <pc:docMk/>
            <pc:sldMk cId="384113726" sldId="301"/>
            <ac:spMk id="29" creationId="{99EC7B98-B9FF-4EA1-8954-6868C5EB9FF2}"/>
          </ac:spMkLst>
        </pc:spChg>
        <pc:spChg chg="add mod">
          <ac:chgData name="Valerio Pellegrini" userId="7532073c76d86c59" providerId="LiveId" clId="{5CD5A408-D52B-4696-900E-E2F3B0C877E8}" dt="2020-11-23T11:56:28.916" v="166" actId="1076"/>
          <ac:spMkLst>
            <pc:docMk/>
            <pc:sldMk cId="384113726" sldId="301"/>
            <ac:spMk id="33" creationId="{4CFAC855-10E3-4986-9581-F4046D4BD61B}"/>
          </ac:spMkLst>
        </pc:spChg>
        <pc:spChg chg="add mod">
          <ac:chgData name="Valerio Pellegrini" userId="7532073c76d86c59" providerId="LiveId" clId="{5CD5A408-D52B-4696-900E-E2F3B0C877E8}" dt="2020-11-23T11:58:28.565" v="213" actId="1582"/>
          <ac:spMkLst>
            <pc:docMk/>
            <pc:sldMk cId="384113726" sldId="301"/>
            <ac:spMk id="35" creationId="{C0295A1E-E183-464C-9286-85EDA0E07386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43" creationId="{6F11A6B2-B0DD-44B0-9888-EEB9856EA19A}"/>
          </ac:spMkLst>
        </pc:spChg>
        <pc:spChg chg="add mod">
          <ac:chgData name="Valerio Pellegrini" userId="7532073c76d86c59" providerId="LiveId" clId="{5CD5A408-D52B-4696-900E-E2F3B0C877E8}" dt="2020-11-23T12:05:00.015" v="679" actId="20577"/>
          <ac:spMkLst>
            <pc:docMk/>
            <pc:sldMk cId="384113726" sldId="301"/>
            <ac:spMk id="47" creationId="{73693D13-7D91-460A-97B4-028CF32391F8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71" creationId="{8B24BB0C-10C7-4951-AE4D-9760B56AD8E9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73" creationId="{E41AAF33-03AE-4751-9254-65118F5C2279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86" creationId="{C6D2569F-6027-4572-AA0A-39E15B60D073}"/>
          </ac:spMkLst>
        </pc:spChg>
        <pc:spChg chg="del">
          <ac:chgData name="Valerio Pellegrini" userId="7532073c76d86c59" providerId="LiveId" clId="{5CD5A408-D52B-4696-900E-E2F3B0C877E8}" dt="2020-11-23T11:48:25.728" v="152" actId="478"/>
          <ac:spMkLst>
            <pc:docMk/>
            <pc:sldMk cId="384113726" sldId="301"/>
            <ac:spMk id="88" creationId="{D8FBA651-91E1-4481-A4FA-A9CE081E6B1E}"/>
          </ac:spMkLst>
        </pc:spChg>
        <pc:picChg chg="del">
          <ac:chgData name="Valerio Pellegrini" userId="7532073c76d86c59" providerId="LiveId" clId="{5CD5A408-D52B-4696-900E-E2F3B0C877E8}" dt="2020-11-23T11:48:25.728" v="152" actId="478"/>
          <ac:picMkLst>
            <pc:docMk/>
            <pc:sldMk cId="384113726" sldId="301"/>
            <ac:picMk id="3" creationId="{B02FC79E-1B88-4BBB-9AB6-17B97074D132}"/>
          </ac:picMkLst>
        </pc:picChg>
        <pc:picChg chg="add mod">
          <ac:chgData name="Valerio Pellegrini" userId="7532073c76d86c59" providerId="LiveId" clId="{5CD5A408-D52B-4696-900E-E2F3B0C877E8}" dt="2020-11-23T11:56:23.136" v="165" actId="1076"/>
          <ac:picMkLst>
            <pc:docMk/>
            <pc:sldMk cId="384113726" sldId="301"/>
            <ac:picMk id="8" creationId="{8368E043-711D-4B00-9F1C-9A3110280267}"/>
          </ac:picMkLst>
        </pc:picChg>
        <pc:cxnChg chg="add mod">
          <ac:chgData name="Valerio Pellegrini" userId="7532073c76d86c59" providerId="LiveId" clId="{5CD5A408-D52B-4696-900E-E2F3B0C877E8}" dt="2020-11-23T11:57:54.290" v="204" actId="1582"/>
          <ac:cxnSpMkLst>
            <pc:docMk/>
            <pc:sldMk cId="384113726" sldId="301"/>
            <ac:cxnSpMk id="20" creationId="{C5D752F2-4AF7-4EAE-BB6A-CCF9D780C8D7}"/>
          </ac:cxnSpMkLst>
        </pc:cxnChg>
        <pc:cxnChg chg="add mod">
          <ac:chgData name="Valerio Pellegrini" userId="7532073c76d86c59" providerId="LiveId" clId="{5CD5A408-D52B-4696-900E-E2F3B0C877E8}" dt="2020-11-23T11:58:11.981" v="209" actId="14100"/>
          <ac:cxnSpMkLst>
            <pc:docMk/>
            <pc:sldMk cId="384113726" sldId="301"/>
            <ac:cxnSpMk id="38" creationId="{B0361E51-A949-494F-8ACD-D4371ED31CF5}"/>
          </ac:cxnSpMkLst>
        </pc:cxnChg>
        <pc:cxnChg chg="del mod">
          <ac:chgData name="Valerio Pellegrini" userId="7532073c76d86c59" providerId="LiveId" clId="{5CD5A408-D52B-4696-900E-E2F3B0C877E8}" dt="2020-11-23T11:48:25.728" v="152" actId="478"/>
          <ac:cxnSpMkLst>
            <pc:docMk/>
            <pc:sldMk cId="384113726" sldId="301"/>
            <ac:cxnSpMk id="45" creationId="{8AF9CE05-0B70-400F-9342-3EE6C2EC4808}"/>
          </ac:cxnSpMkLst>
        </pc:cxnChg>
        <pc:cxnChg chg="del mod">
          <ac:chgData name="Valerio Pellegrini" userId="7532073c76d86c59" providerId="LiveId" clId="{5CD5A408-D52B-4696-900E-E2F3B0C877E8}" dt="2020-11-23T11:48:25.728" v="152" actId="478"/>
          <ac:cxnSpMkLst>
            <pc:docMk/>
            <pc:sldMk cId="384113726" sldId="301"/>
            <ac:cxnSpMk id="46" creationId="{90410BE3-D5C6-4AF4-A71A-912051FC8E83}"/>
          </ac:cxnSpMkLst>
        </pc:cxnChg>
        <pc:cxnChg chg="del mod">
          <ac:chgData name="Valerio Pellegrini" userId="7532073c76d86c59" providerId="LiveId" clId="{5CD5A408-D52B-4696-900E-E2F3B0C877E8}" dt="2020-11-23T11:48:25.728" v="152" actId="478"/>
          <ac:cxnSpMkLst>
            <pc:docMk/>
            <pc:sldMk cId="384113726" sldId="301"/>
            <ac:cxnSpMk id="49" creationId="{58DE33B6-1D7D-4FB4-996C-EA48547456DE}"/>
          </ac:cxnSpMkLst>
        </pc:cxnChg>
        <pc:cxnChg chg="del mod">
          <ac:chgData name="Valerio Pellegrini" userId="7532073c76d86c59" providerId="LiveId" clId="{5CD5A408-D52B-4696-900E-E2F3B0C877E8}" dt="2020-11-23T11:48:25.728" v="152" actId="478"/>
          <ac:cxnSpMkLst>
            <pc:docMk/>
            <pc:sldMk cId="384113726" sldId="301"/>
            <ac:cxnSpMk id="52" creationId="{8A2D3311-B2EF-4A22-9CF9-B61C48FFB0C8}"/>
          </ac:cxnSpMkLst>
        </pc:cxnChg>
        <pc:cxnChg chg="del mod">
          <ac:chgData name="Valerio Pellegrini" userId="7532073c76d86c59" providerId="LiveId" clId="{5CD5A408-D52B-4696-900E-E2F3B0C877E8}" dt="2020-11-23T11:48:25.728" v="152" actId="478"/>
          <ac:cxnSpMkLst>
            <pc:docMk/>
            <pc:sldMk cId="384113726" sldId="301"/>
            <ac:cxnSpMk id="55" creationId="{A86090C4-A2A6-4F0B-B6D0-432698DF09C7}"/>
          </ac:cxnSpMkLst>
        </pc:cxnChg>
        <pc:cxnChg chg="del mod">
          <ac:chgData name="Valerio Pellegrini" userId="7532073c76d86c59" providerId="LiveId" clId="{5CD5A408-D52B-4696-900E-E2F3B0C877E8}" dt="2020-11-23T11:48:25.728" v="152" actId="478"/>
          <ac:cxnSpMkLst>
            <pc:docMk/>
            <pc:sldMk cId="384113726" sldId="301"/>
            <ac:cxnSpMk id="58" creationId="{A5435F66-C351-4A76-BFBA-6D64FB1B313C}"/>
          </ac:cxnSpMkLst>
        </pc:cxnChg>
        <pc:cxnChg chg="del mod">
          <ac:chgData name="Valerio Pellegrini" userId="7532073c76d86c59" providerId="LiveId" clId="{5CD5A408-D52B-4696-900E-E2F3B0C877E8}" dt="2020-11-23T11:48:25.728" v="152" actId="478"/>
          <ac:cxnSpMkLst>
            <pc:docMk/>
            <pc:sldMk cId="384113726" sldId="301"/>
            <ac:cxnSpMk id="61" creationId="{E47C7AC8-C263-492B-8CC4-0289DCC048B9}"/>
          </ac:cxnSpMkLst>
        </pc:cxnChg>
        <pc:cxnChg chg="del mod">
          <ac:chgData name="Valerio Pellegrini" userId="7532073c76d86c59" providerId="LiveId" clId="{5CD5A408-D52B-4696-900E-E2F3B0C877E8}" dt="2020-11-23T11:48:25.728" v="152" actId="478"/>
          <ac:cxnSpMkLst>
            <pc:docMk/>
            <pc:sldMk cId="384113726" sldId="301"/>
            <ac:cxnSpMk id="74" creationId="{D58A6AA9-73F0-416F-8B7B-AFDD3C0941A7}"/>
          </ac:cxnSpMkLst>
        </pc:cxnChg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3740116239" sldId="302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851225770" sldId="303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1223142574" sldId="304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3708992072" sldId="305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2524144962" sldId="306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3993581342" sldId="308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108647768" sldId="309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1645441191" sldId="310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208317937" sldId="311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402332535" sldId="312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139156902" sldId="313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2186872886" sldId="314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269739747" sldId="315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926976801" sldId="316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4289914256" sldId="317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205596492" sldId="318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1914713707" sldId="319"/>
        </pc:sldMkLst>
      </pc:sldChg>
      <pc:sldChg chg="del">
        <pc:chgData name="Valerio Pellegrini" userId="7532073c76d86c59" providerId="LiveId" clId="{5CD5A408-D52B-4696-900E-E2F3B0C877E8}" dt="2020-11-23T12:32:42.912" v="1413" actId="2696"/>
        <pc:sldMkLst>
          <pc:docMk/>
          <pc:sldMk cId="2264693066" sldId="320"/>
        </pc:sldMkLst>
      </pc:sldChg>
      <pc:sldChg chg="addSp delSp modSp add mod delAnim modAnim">
        <pc:chgData name="Valerio Pellegrini" userId="7532073c76d86c59" providerId="LiveId" clId="{5CD5A408-D52B-4696-900E-E2F3B0C877E8}" dt="2020-11-23T22:26:57.201" v="2922" actId="14100"/>
        <pc:sldMkLst>
          <pc:docMk/>
          <pc:sldMk cId="373466842" sldId="321"/>
        </pc:sldMkLst>
        <pc:spChg chg="add mod">
          <ac:chgData name="Valerio Pellegrini" userId="7532073c76d86c59" providerId="LiveId" clId="{5CD5A408-D52B-4696-900E-E2F3B0C877E8}" dt="2020-11-23T12:18:14.914" v="1074" actId="1582"/>
          <ac:spMkLst>
            <pc:docMk/>
            <pc:sldMk cId="373466842" sldId="321"/>
            <ac:spMk id="5" creationId="{B2286C95-3A4A-4B07-B8DF-9738A5DC0927}"/>
          </ac:spMkLst>
        </pc:spChg>
        <pc:spChg chg="add mod">
          <ac:chgData name="Valerio Pellegrini" userId="7532073c76d86c59" providerId="LiveId" clId="{5CD5A408-D52B-4696-900E-E2F3B0C877E8}" dt="2020-11-23T12:13:39.580" v="892" actId="207"/>
          <ac:spMkLst>
            <pc:docMk/>
            <pc:sldMk cId="373466842" sldId="321"/>
            <ac:spMk id="6" creationId="{4075843E-56B7-4C86-B58E-CBE26AD23342}"/>
          </ac:spMkLst>
        </pc:spChg>
        <pc:spChg chg="add mod">
          <ac:chgData name="Valerio Pellegrini" userId="7532073c76d86c59" providerId="LiveId" clId="{5CD5A408-D52B-4696-900E-E2F3B0C877E8}" dt="2020-11-23T12:21:52.462" v="1111" actId="1076"/>
          <ac:spMkLst>
            <pc:docMk/>
            <pc:sldMk cId="373466842" sldId="321"/>
            <ac:spMk id="7" creationId="{02B07D8A-2F7C-4444-B321-454D323BBEC1}"/>
          </ac:spMkLst>
        </pc:spChg>
        <pc:spChg chg="add mod">
          <ac:chgData name="Valerio Pellegrini" userId="7532073c76d86c59" providerId="LiveId" clId="{5CD5A408-D52B-4696-900E-E2F3B0C877E8}" dt="2020-11-23T22:26:57.201" v="2922" actId="14100"/>
          <ac:spMkLst>
            <pc:docMk/>
            <pc:sldMk cId="373466842" sldId="321"/>
            <ac:spMk id="14" creationId="{E522115D-A764-40FB-A8A2-C961818F8466}"/>
          </ac:spMkLst>
        </pc:spChg>
        <pc:spChg chg="del">
          <ac:chgData name="Valerio Pellegrini" userId="7532073c76d86c59" providerId="LiveId" clId="{5CD5A408-D52B-4696-900E-E2F3B0C877E8}" dt="2020-11-23T12:07:52.646" v="686" actId="478"/>
          <ac:spMkLst>
            <pc:docMk/>
            <pc:sldMk cId="373466842" sldId="321"/>
            <ac:spMk id="15" creationId="{4F1D35EF-540B-4A7B-A12E-AFF5B0513641}"/>
          </ac:spMkLst>
        </pc:spChg>
        <pc:spChg chg="del">
          <ac:chgData name="Valerio Pellegrini" userId="7532073c76d86c59" providerId="LiveId" clId="{5CD5A408-D52B-4696-900E-E2F3B0C877E8}" dt="2020-11-23T12:07:52.646" v="686" actId="478"/>
          <ac:spMkLst>
            <pc:docMk/>
            <pc:sldMk cId="373466842" sldId="321"/>
            <ac:spMk id="17" creationId="{9726F9DE-FDA0-48D9-B3FA-A79173053518}"/>
          </ac:spMkLst>
        </pc:spChg>
        <pc:spChg chg="add mod">
          <ac:chgData name="Valerio Pellegrini" userId="7532073c76d86c59" providerId="LiveId" clId="{5CD5A408-D52B-4696-900E-E2F3B0C877E8}" dt="2020-11-23T12:12:59.926" v="817" actId="14100"/>
          <ac:spMkLst>
            <pc:docMk/>
            <pc:sldMk cId="373466842" sldId="321"/>
            <ac:spMk id="18" creationId="{B9B20D83-9C6F-4318-914A-D56E5A335A9F}"/>
          </ac:spMkLst>
        </pc:spChg>
        <pc:spChg chg="add mod">
          <ac:chgData name="Valerio Pellegrini" userId="7532073c76d86c59" providerId="LiveId" clId="{5CD5A408-D52B-4696-900E-E2F3B0C877E8}" dt="2020-11-23T12:12:48.223" v="816" actId="1036"/>
          <ac:spMkLst>
            <pc:docMk/>
            <pc:sldMk cId="373466842" sldId="321"/>
            <ac:spMk id="19" creationId="{6AD53544-3B18-4961-BE0B-56882BBC8958}"/>
          </ac:spMkLst>
        </pc:spChg>
        <pc:spChg chg="add mod">
          <ac:chgData name="Valerio Pellegrini" userId="7532073c76d86c59" providerId="LiveId" clId="{5CD5A408-D52B-4696-900E-E2F3B0C877E8}" dt="2020-11-23T12:12:17.928" v="780" actId="1035"/>
          <ac:spMkLst>
            <pc:docMk/>
            <pc:sldMk cId="373466842" sldId="321"/>
            <ac:spMk id="21" creationId="{206EC2C5-93C1-417C-90C4-E4B45137F4E1}"/>
          </ac:spMkLst>
        </pc:spChg>
        <pc:spChg chg="add mod">
          <ac:chgData name="Valerio Pellegrini" userId="7532073c76d86c59" providerId="LiveId" clId="{5CD5A408-D52B-4696-900E-E2F3B0C877E8}" dt="2020-11-23T12:12:41.111" v="815" actId="1036"/>
          <ac:spMkLst>
            <pc:docMk/>
            <pc:sldMk cId="373466842" sldId="321"/>
            <ac:spMk id="22" creationId="{191C65F1-1D00-4A75-9223-BBEF4C5DF3D8}"/>
          </ac:spMkLst>
        </pc:spChg>
        <pc:spChg chg="add mod">
          <ac:chgData name="Valerio Pellegrini" userId="7532073c76d86c59" providerId="LiveId" clId="{5CD5A408-D52B-4696-900E-E2F3B0C877E8}" dt="2020-11-23T12:12:35.778" v="814" actId="1035"/>
          <ac:spMkLst>
            <pc:docMk/>
            <pc:sldMk cId="373466842" sldId="321"/>
            <ac:spMk id="23" creationId="{50FE619D-B296-4AA8-84E6-6854AB9D0ED4}"/>
          </ac:spMkLst>
        </pc:spChg>
        <pc:spChg chg="add mod">
          <ac:chgData name="Valerio Pellegrini" userId="7532073c76d86c59" providerId="LiveId" clId="{5CD5A408-D52B-4696-900E-E2F3B0C877E8}" dt="2020-11-23T12:13:20.030" v="889" actId="1037"/>
          <ac:spMkLst>
            <pc:docMk/>
            <pc:sldMk cId="373466842" sldId="321"/>
            <ac:spMk id="24" creationId="{B60F9B39-B276-4ED3-8464-6837BA1BA31E}"/>
          </ac:spMkLst>
        </pc:spChg>
        <pc:spChg chg="add mod">
          <ac:chgData name="Valerio Pellegrini" userId="7532073c76d86c59" providerId="LiveId" clId="{5CD5A408-D52B-4696-900E-E2F3B0C877E8}" dt="2020-11-23T12:14:00.140" v="895" actId="14100"/>
          <ac:spMkLst>
            <pc:docMk/>
            <pc:sldMk cId="373466842" sldId="321"/>
            <ac:spMk id="25" creationId="{7934B4B1-3BD0-4224-90F6-7658152B49F9}"/>
          </ac:spMkLst>
        </pc:spChg>
        <pc:spChg chg="del">
          <ac:chgData name="Valerio Pellegrini" userId="7532073c76d86c59" providerId="LiveId" clId="{5CD5A408-D52B-4696-900E-E2F3B0C877E8}" dt="2020-11-23T12:07:52.646" v="686" actId="478"/>
          <ac:spMkLst>
            <pc:docMk/>
            <pc:sldMk cId="373466842" sldId="321"/>
            <ac:spMk id="26" creationId="{B6ACF228-D6EE-4032-A9F4-CF5E25C5DEDC}"/>
          </ac:spMkLst>
        </pc:spChg>
        <pc:spChg chg="del">
          <ac:chgData name="Valerio Pellegrini" userId="7532073c76d86c59" providerId="LiveId" clId="{5CD5A408-D52B-4696-900E-E2F3B0C877E8}" dt="2020-11-23T12:07:52.646" v="686" actId="478"/>
          <ac:spMkLst>
            <pc:docMk/>
            <pc:sldMk cId="373466842" sldId="321"/>
            <ac:spMk id="27" creationId="{95107E0A-9542-4C5A-BDA8-858D4F39312B}"/>
          </ac:spMkLst>
        </pc:spChg>
        <pc:spChg chg="add mod">
          <ac:chgData name="Valerio Pellegrini" userId="7532073c76d86c59" providerId="LiveId" clId="{5CD5A408-D52B-4696-900E-E2F3B0C877E8}" dt="2020-11-23T12:14:37.092" v="955" actId="1035"/>
          <ac:spMkLst>
            <pc:docMk/>
            <pc:sldMk cId="373466842" sldId="321"/>
            <ac:spMk id="28" creationId="{FBA9EFA1-E467-4F38-964F-39F554D4AE31}"/>
          </ac:spMkLst>
        </pc:spChg>
        <pc:spChg chg="del">
          <ac:chgData name="Valerio Pellegrini" userId="7532073c76d86c59" providerId="LiveId" clId="{5CD5A408-D52B-4696-900E-E2F3B0C877E8}" dt="2020-11-23T22:26:26.171" v="2897" actId="478"/>
          <ac:spMkLst>
            <pc:docMk/>
            <pc:sldMk cId="373466842" sldId="321"/>
            <ac:spMk id="29" creationId="{99EC7B98-B9FF-4EA1-8954-6868C5EB9FF2}"/>
          </ac:spMkLst>
        </pc:spChg>
        <pc:spChg chg="add mod">
          <ac:chgData name="Valerio Pellegrini" userId="7532073c76d86c59" providerId="LiveId" clId="{5CD5A408-D52B-4696-900E-E2F3B0C877E8}" dt="2020-11-23T12:15:23.197" v="1023" actId="14100"/>
          <ac:spMkLst>
            <pc:docMk/>
            <pc:sldMk cId="373466842" sldId="321"/>
            <ac:spMk id="30" creationId="{5D5C48A3-9A16-456C-9C38-A5DB148B07E3}"/>
          </ac:spMkLst>
        </pc:spChg>
        <pc:spChg chg="add mod">
          <ac:chgData name="Valerio Pellegrini" userId="7532073c76d86c59" providerId="LiveId" clId="{5CD5A408-D52B-4696-900E-E2F3B0C877E8}" dt="2020-11-23T22:26:34.804" v="2899" actId="1076"/>
          <ac:spMkLst>
            <pc:docMk/>
            <pc:sldMk cId="373466842" sldId="321"/>
            <ac:spMk id="32" creationId="{592ED714-72F3-4461-AA42-3B56625259CB}"/>
          </ac:spMkLst>
        </pc:spChg>
        <pc:spChg chg="del">
          <ac:chgData name="Valerio Pellegrini" userId="7532073c76d86c59" providerId="LiveId" clId="{5CD5A408-D52B-4696-900E-E2F3B0C877E8}" dt="2020-11-23T12:07:52.646" v="686" actId="478"/>
          <ac:spMkLst>
            <pc:docMk/>
            <pc:sldMk cId="373466842" sldId="321"/>
            <ac:spMk id="33" creationId="{4CFAC855-10E3-4986-9581-F4046D4BD61B}"/>
          </ac:spMkLst>
        </pc:spChg>
        <pc:spChg chg="del">
          <ac:chgData name="Valerio Pellegrini" userId="7532073c76d86c59" providerId="LiveId" clId="{5CD5A408-D52B-4696-900E-E2F3B0C877E8}" dt="2020-11-23T12:07:52.646" v="686" actId="478"/>
          <ac:spMkLst>
            <pc:docMk/>
            <pc:sldMk cId="373466842" sldId="321"/>
            <ac:spMk id="35" creationId="{C0295A1E-E183-464C-9286-85EDA0E07386}"/>
          </ac:spMkLst>
        </pc:spChg>
        <pc:spChg chg="del">
          <ac:chgData name="Valerio Pellegrini" userId="7532073c76d86c59" providerId="LiveId" clId="{5CD5A408-D52B-4696-900E-E2F3B0C877E8}" dt="2020-11-23T12:07:52.646" v="686" actId="478"/>
          <ac:spMkLst>
            <pc:docMk/>
            <pc:sldMk cId="373466842" sldId="321"/>
            <ac:spMk id="47" creationId="{73693D13-7D91-460A-97B4-028CF32391F8}"/>
          </ac:spMkLst>
        </pc:spChg>
        <pc:spChg chg="add del">
          <ac:chgData name="Valerio Pellegrini" userId="7532073c76d86c59" providerId="LiveId" clId="{5CD5A408-D52B-4696-900E-E2F3B0C877E8}" dt="2020-11-23T12:20:17.408" v="1096" actId="11529"/>
          <ac:spMkLst>
            <pc:docMk/>
            <pc:sldMk cId="373466842" sldId="321"/>
            <ac:spMk id="50" creationId="{1823AE34-A40A-4C16-A028-60B9F147255E}"/>
          </ac:spMkLst>
        </pc:spChg>
        <pc:spChg chg="add del mod">
          <ac:chgData name="Valerio Pellegrini" userId="7532073c76d86c59" providerId="LiveId" clId="{5CD5A408-D52B-4696-900E-E2F3B0C877E8}" dt="2020-11-23T12:22:48.817" v="1113" actId="767"/>
          <ac:spMkLst>
            <pc:docMk/>
            <pc:sldMk cId="373466842" sldId="321"/>
            <ac:spMk id="105" creationId="{A3FE0B99-D36A-45D1-B1C9-8D59EB7D13E0}"/>
          </ac:spMkLst>
        </pc:spChg>
        <pc:spChg chg="add mod">
          <ac:chgData name="Valerio Pellegrini" userId="7532073c76d86c59" providerId="LiveId" clId="{5CD5A408-D52B-4696-900E-E2F3B0C877E8}" dt="2020-11-23T12:23:56.132" v="1156" actId="1076"/>
          <ac:spMkLst>
            <pc:docMk/>
            <pc:sldMk cId="373466842" sldId="321"/>
            <ac:spMk id="106" creationId="{5200EB52-D1C9-4B84-B408-722B97511EFA}"/>
          </ac:spMkLst>
        </pc:spChg>
        <pc:spChg chg="add mod">
          <ac:chgData name="Valerio Pellegrini" userId="7532073c76d86c59" providerId="LiveId" clId="{5CD5A408-D52B-4696-900E-E2F3B0C877E8}" dt="2020-11-23T12:23:49.299" v="1154" actId="1076"/>
          <ac:spMkLst>
            <pc:docMk/>
            <pc:sldMk cId="373466842" sldId="321"/>
            <ac:spMk id="107" creationId="{10CC5F99-5EEA-42C3-9672-A99C5E838598}"/>
          </ac:spMkLst>
        </pc:spChg>
        <pc:spChg chg="add mod">
          <ac:chgData name="Valerio Pellegrini" userId="7532073c76d86c59" providerId="LiveId" clId="{5CD5A408-D52B-4696-900E-E2F3B0C877E8}" dt="2020-11-23T12:44:51.969" v="1448" actId="1076"/>
          <ac:spMkLst>
            <pc:docMk/>
            <pc:sldMk cId="373466842" sldId="321"/>
            <ac:spMk id="113" creationId="{08B0C5EF-A6D1-40C7-9D56-0B87390513B1}"/>
          </ac:spMkLst>
        </pc:spChg>
        <pc:spChg chg="add mod">
          <ac:chgData name="Valerio Pellegrini" userId="7532073c76d86c59" providerId="LiveId" clId="{5CD5A408-D52B-4696-900E-E2F3B0C877E8}" dt="2020-11-23T12:28:07.292" v="1394" actId="1076"/>
          <ac:spMkLst>
            <pc:docMk/>
            <pc:sldMk cId="373466842" sldId="321"/>
            <ac:spMk id="114" creationId="{81BC2DB8-3872-44FA-9CD9-7E5B8DFFB0BD}"/>
          </ac:spMkLst>
        </pc:spChg>
        <pc:picChg chg="add mod">
          <ac:chgData name="Valerio Pellegrini" userId="7532073c76d86c59" providerId="LiveId" clId="{5CD5A408-D52B-4696-900E-E2F3B0C877E8}" dt="2020-11-23T12:10:47.424" v="719" actId="14100"/>
          <ac:picMkLst>
            <pc:docMk/>
            <pc:sldMk cId="373466842" sldId="321"/>
            <ac:picMk id="3" creationId="{74A47DB6-2A08-41DB-A2F1-BCF35A49C979}"/>
          </ac:picMkLst>
        </pc:picChg>
        <pc:picChg chg="del">
          <ac:chgData name="Valerio Pellegrini" userId="7532073c76d86c59" providerId="LiveId" clId="{5CD5A408-D52B-4696-900E-E2F3B0C877E8}" dt="2020-11-23T12:07:52.646" v="686" actId="478"/>
          <ac:picMkLst>
            <pc:docMk/>
            <pc:sldMk cId="373466842" sldId="321"/>
            <ac:picMk id="8" creationId="{8368E043-711D-4B00-9F1C-9A3110280267}"/>
          </ac:picMkLst>
        </pc:picChg>
        <pc:cxnChg chg="add mod">
          <ac:chgData name="Valerio Pellegrini" userId="7532073c76d86c59" providerId="LiveId" clId="{5CD5A408-D52B-4696-900E-E2F3B0C877E8}" dt="2020-11-23T12:21:52.462" v="1111" actId="1076"/>
          <ac:cxnSpMkLst>
            <pc:docMk/>
            <pc:sldMk cId="373466842" sldId="321"/>
            <ac:cxnSpMk id="10" creationId="{37901CAB-5213-4E71-AA3B-43EC28A19A2D}"/>
          </ac:cxnSpMkLst>
        </pc:cxnChg>
        <pc:cxnChg chg="del mod">
          <ac:chgData name="Valerio Pellegrini" userId="7532073c76d86c59" providerId="LiveId" clId="{5CD5A408-D52B-4696-900E-E2F3B0C877E8}" dt="2020-11-23T12:07:52.646" v="686" actId="478"/>
          <ac:cxnSpMkLst>
            <pc:docMk/>
            <pc:sldMk cId="373466842" sldId="321"/>
            <ac:cxnSpMk id="20" creationId="{C5D752F2-4AF7-4EAE-BB6A-CCF9D780C8D7}"/>
          </ac:cxnSpMkLst>
        </pc:cxnChg>
        <pc:cxnChg chg="add mod">
          <ac:chgData name="Valerio Pellegrini" userId="7532073c76d86c59" providerId="LiveId" clId="{5CD5A408-D52B-4696-900E-E2F3B0C877E8}" dt="2020-11-23T12:21:52.462" v="1111" actId="1076"/>
          <ac:cxnSpMkLst>
            <pc:docMk/>
            <pc:sldMk cId="373466842" sldId="321"/>
            <ac:cxnSpMk id="31" creationId="{1954A995-219B-4757-A74D-DF854527A3EF}"/>
          </ac:cxnSpMkLst>
        </pc:cxnChg>
        <pc:cxnChg chg="add mod">
          <ac:chgData name="Valerio Pellegrini" userId="7532073c76d86c59" providerId="LiveId" clId="{5CD5A408-D52B-4696-900E-E2F3B0C877E8}" dt="2020-11-23T12:21:52.462" v="1111" actId="1076"/>
          <ac:cxnSpMkLst>
            <pc:docMk/>
            <pc:sldMk cId="373466842" sldId="321"/>
            <ac:cxnSpMk id="34" creationId="{7A4A5062-EB03-44C4-B75C-46F9B91237BC}"/>
          </ac:cxnSpMkLst>
        </pc:cxnChg>
        <pc:cxnChg chg="del mod">
          <ac:chgData name="Valerio Pellegrini" userId="7532073c76d86c59" providerId="LiveId" clId="{5CD5A408-D52B-4696-900E-E2F3B0C877E8}" dt="2020-11-23T12:07:52.646" v="686" actId="478"/>
          <ac:cxnSpMkLst>
            <pc:docMk/>
            <pc:sldMk cId="373466842" sldId="321"/>
            <ac:cxnSpMk id="38" creationId="{B0361E51-A949-494F-8ACD-D4371ED31CF5}"/>
          </ac:cxnSpMkLst>
        </pc:cxnChg>
        <pc:cxnChg chg="add mod">
          <ac:chgData name="Valerio Pellegrini" userId="7532073c76d86c59" providerId="LiveId" clId="{5CD5A408-D52B-4696-900E-E2F3B0C877E8}" dt="2020-11-23T12:21:52.462" v="1111" actId="1076"/>
          <ac:cxnSpMkLst>
            <pc:docMk/>
            <pc:sldMk cId="373466842" sldId="321"/>
            <ac:cxnSpMk id="39" creationId="{F30E38D4-A91B-4664-9AD1-81150CBD5573}"/>
          </ac:cxnSpMkLst>
        </pc:cxnChg>
        <pc:cxnChg chg="add mod">
          <ac:chgData name="Valerio Pellegrini" userId="7532073c76d86c59" providerId="LiveId" clId="{5CD5A408-D52B-4696-900E-E2F3B0C877E8}" dt="2020-11-23T12:21:52.462" v="1111" actId="1076"/>
          <ac:cxnSpMkLst>
            <pc:docMk/>
            <pc:sldMk cId="373466842" sldId="321"/>
            <ac:cxnSpMk id="41" creationId="{D73FA129-1490-468A-AC93-A294AEB5AE06}"/>
          </ac:cxnSpMkLst>
        </pc:cxnChg>
        <pc:cxnChg chg="add mod">
          <ac:chgData name="Valerio Pellegrini" userId="7532073c76d86c59" providerId="LiveId" clId="{5CD5A408-D52B-4696-900E-E2F3B0C877E8}" dt="2020-11-23T12:21:52.462" v="1111" actId="1076"/>
          <ac:cxnSpMkLst>
            <pc:docMk/>
            <pc:sldMk cId="373466842" sldId="321"/>
            <ac:cxnSpMk id="44" creationId="{EEB0CA67-F472-45B2-945C-D84BF7D0F69A}"/>
          </ac:cxnSpMkLst>
        </pc:cxnChg>
        <pc:cxnChg chg="add mod">
          <ac:chgData name="Valerio Pellegrini" userId="7532073c76d86c59" providerId="LiveId" clId="{5CD5A408-D52B-4696-900E-E2F3B0C877E8}" dt="2020-11-23T12:21:52.462" v="1111" actId="1076"/>
          <ac:cxnSpMkLst>
            <pc:docMk/>
            <pc:sldMk cId="373466842" sldId="321"/>
            <ac:cxnSpMk id="48" creationId="{EE901D7F-4C70-4AF0-AAC4-BC1ED0658ACF}"/>
          </ac:cxnSpMkLst>
        </pc:cxnChg>
        <pc:cxnChg chg="add mod">
          <ac:chgData name="Valerio Pellegrini" userId="7532073c76d86c59" providerId="LiveId" clId="{5CD5A408-D52B-4696-900E-E2F3B0C877E8}" dt="2020-11-23T12:24:10.787" v="1159" actId="1582"/>
          <ac:cxnSpMkLst>
            <pc:docMk/>
            <pc:sldMk cId="373466842" sldId="321"/>
            <ac:cxnSpMk id="109" creationId="{041BB6DB-A3CB-4795-838E-26A0B686CE80}"/>
          </ac:cxnSpMkLst>
        </pc:cxnChg>
        <pc:cxnChg chg="add mod">
          <ac:chgData name="Valerio Pellegrini" userId="7532073c76d86c59" providerId="LiveId" clId="{5CD5A408-D52B-4696-900E-E2F3B0C877E8}" dt="2020-11-23T12:24:22.808" v="1162" actId="14100"/>
          <ac:cxnSpMkLst>
            <pc:docMk/>
            <pc:sldMk cId="373466842" sldId="321"/>
            <ac:cxnSpMk id="110" creationId="{5B9E12D9-CC68-4D30-A520-169A2E1DE97F}"/>
          </ac:cxnSpMkLst>
        </pc:cxnChg>
      </pc:sldChg>
      <pc:sldChg chg="addSp delSp modSp add del mod ord delAnim modAnim">
        <pc:chgData name="Valerio Pellegrini" userId="7532073c76d86c59" providerId="LiveId" clId="{5CD5A408-D52B-4696-900E-E2F3B0C877E8}" dt="2020-11-23T22:27:28.314" v="2926" actId="1076"/>
        <pc:sldMkLst>
          <pc:docMk/>
          <pc:sldMk cId="2209211092" sldId="322"/>
        </pc:sldMkLst>
        <pc:spChg chg="mod">
          <ac:chgData name="Valerio Pellegrini" userId="7532073c76d86c59" providerId="LiveId" clId="{5CD5A408-D52B-4696-900E-E2F3B0C877E8}" dt="2020-11-23T22:27:18.920" v="2923" actId="1076"/>
          <ac:spMkLst>
            <pc:docMk/>
            <pc:sldMk cId="2209211092" sldId="322"/>
            <ac:spMk id="4" creationId="{3C85C5DE-4945-479B-B49B-8D60EB8AA57A}"/>
          </ac:spMkLst>
        </pc:spChg>
        <pc:spChg chg="del">
          <ac:chgData name="Valerio Pellegrini" userId="7532073c76d86c59" providerId="LiveId" clId="{5CD5A408-D52B-4696-900E-E2F3B0C877E8}" dt="2020-11-23T22:27:21.947" v="2924" actId="478"/>
          <ac:spMkLst>
            <pc:docMk/>
            <pc:sldMk cId="2209211092" sldId="322"/>
            <ac:spMk id="5" creationId="{5DE31243-617C-41D2-83D8-90BD5C8B90E3}"/>
          </ac:spMkLst>
        </pc:spChg>
        <pc:spChg chg="add mod">
          <ac:chgData name="Valerio Pellegrini" userId="7532073c76d86c59" providerId="LiveId" clId="{5CD5A408-D52B-4696-900E-E2F3B0C877E8}" dt="2020-11-23T13:25:45.512" v="2189" actId="1582"/>
          <ac:spMkLst>
            <pc:docMk/>
            <pc:sldMk cId="2209211092" sldId="322"/>
            <ac:spMk id="11" creationId="{8B40A40A-45F7-45AE-BC72-69DDAA2AD25D}"/>
          </ac:spMkLst>
        </pc:spChg>
        <pc:spChg chg="add mod">
          <ac:chgData name="Valerio Pellegrini" userId="7532073c76d86c59" providerId="LiveId" clId="{5CD5A408-D52B-4696-900E-E2F3B0C877E8}" dt="2020-11-23T13:26:08.461" v="2193" actId="14100"/>
          <ac:spMkLst>
            <pc:docMk/>
            <pc:sldMk cId="2209211092" sldId="322"/>
            <ac:spMk id="13" creationId="{AC601097-675A-4485-8FC9-04B183A8F975}"/>
          </ac:spMkLst>
        </pc:spChg>
        <pc:spChg chg="add mod">
          <ac:chgData name="Valerio Pellegrini" userId="7532073c76d86c59" providerId="LiveId" clId="{5CD5A408-D52B-4696-900E-E2F3B0C877E8}" dt="2020-11-23T22:18:45.186" v="2882" actId="20577"/>
          <ac:spMkLst>
            <pc:docMk/>
            <pc:sldMk cId="2209211092" sldId="322"/>
            <ac:spMk id="15" creationId="{49C82E96-B941-4832-91F6-D7BBC6CE0AAC}"/>
          </ac:spMkLst>
        </pc:spChg>
        <pc:spChg chg="del">
          <ac:chgData name="Valerio Pellegrini" userId="7532073c76d86c59" providerId="LiveId" clId="{5CD5A408-D52B-4696-900E-E2F3B0C877E8}" dt="2020-11-23T12:45:49.542" v="1451" actId="478"/>
          <ac:spMkLst>
            <pc:docMk/>
            <pc:sldMk cId="2209211092" sldId="322"/>
            <ac:spMk id="16" creationId="{507FFAC0-F8C9-4AFD-965C-01E9872A30FE}"/>
          </ac:spMkLst>
        </pc:spChg>
        <pc:spChg chg="add mod">
          <ac:chgData name="Valerio Pellegrini" userId="7532073c76d86c59" providerId="LiveId" clId="{5CD5A408-D52B-4696-900E-E2F3B0C877E8}" dt="2020-11-23T22:27:28.314" v="2926" actId="1076"/>
          <ac:spMkLst>
            <pc:docMk/>
            <pc:sldMk cId="2209211092" sldId="322"/>
            <ac:spMk id="16" creationId="{D67DC4E3-3734-49B7-9088-66025F571DE2}"/>
          </ac:spMkLst>
        </pc:spChg>
        <pc:spChg chg="add mod">
          <ac:chgData name="Valerio Pellegrini" userId="7532073c76d86c59" providerId="LiveId" clId="{5CD5A408-D52B-4696-900E-E2F3B0C877E8}" dt="2020-11-23T13:34:12.151" v="2505" actId="207"/>
          <ac:spMkLst>
            <pc:docMk/>
            <pc:sldMk cId="2209211092" sldId="322"/>
            <ac:spMk id="17" creationId="{6DC370EA-61A1-493C-8525-CE8E0455D6B4}"/>
          </ac:spMkLst>
        </pc:spChg>
        <pc:spChg chg="del">
          <ac:chgData name="Valerio Pellegrini" userId="7532073c76d86c59" providerId="LiveId" clId="{5CD5A408-D52B-4696-900E-E2F3B0C877E8}" dt="2020-11-23T12:45:42.690" v="1449" actId="478"/>
          <ac:spMkLst>
            <pc:docMk/>
            <pc:sldMk cId="2209211092" sldId="322"/>
            <ac:spMk id="18" creationId="{161C955A-8767-44FF-944F-CD73FA8DE5CC}"/>
          </ac:spMkLst>
        </pc:spChg>
        <pc:spChg chg="del">
          <ac:chgData name="Valerio Pellegrini" userId="7532073c76d86c59" providerId="LiveId" clId="{5CD5A408-D52B-4696-900E-E2F3B0C877E8}" dt="2020-11-23T12:45:42.690" v="1449" actId="478"/>
          <ac:spMkLst>
            <pc:docMk/>
            <pc:sldMk cId="2209211092" sldId="322"/>
            <ac:spMk id="21" creationId="{5211496E-CE97-42A6-A5A8-7520F51DDDBB}"/>
          </ac:spMkLst>
        </pc:spChg>
        <pc:spChg chg="add mod">
          <ac:chgData name="Valerio Pellegrini" userId="7532073c76d86c59" providerId="LiveId" clId="{5CD5A408-D52B-4696-900E-E2F3B0C877E8}" dt="2020-11-23T13:26:25.004" v="2197" actId="14100"/>
          <ac:spMkLst>
            <pc:docMk/>
            <pc:sldMk cId="2209211092" sldId="322"/>
            <ac:spMk id="29" creationId="{B8B24C34-EA30-41C9-BFA6-403E5F22BD47}"/>
          </ac:spMkLst>
        </pc:spChg>
        <pc:spChg chg="add mod">
          <ac:chgData name="Valerio Pellegrini" userId="7532073c76d86c59" providerId="LiveId" clId="{5CD5A408-D52B-4696-900E-E2F3B0C877E8}" dt="2020-11-23T13:26:34.840" v="2200" actId="14100"/>
          <ac:spMkLst>
            <pc:docMk/>
            <pc:sldMk cId="2209211092" sldId="322"/>
            <ac:spMk id="30" creationId="{D6331A71-3EAE-45AE-A40A-93A8280C0A62}"/>
          </ac:spMkLst>
        </pc:spChg>
        <pc:spChg chg="del">
          <ac:chgData name="Valerio Pellegrini" userId="7532073c76d86c59" providerId="LiveId" clId="{5CD5A408-D52B-4696-900E-E2F3B0C877E8}" dt="2020-11-23T12:45:49.542" v="1451" actId="478"/>
          <ac:spMkLst>
            <pc:docMk/>
            <pc:sldMk cId="2209211092" sldId="322"/>
            <ac:spMk id="31" creationId="{ED549CB1-30CC-423F-A7BE-B046C6FA6719}"/>
          </ac:spMkLst>
        </pc:spChg>
        <pc:spChg chg="add mod">
          <ac:chgData name="Valerio Pellegrini" userId="7532073c76d86c59" providerId="LiveId" clId="{5CD5A408-D52B-4696-900E-E2F3B0C877E8}" dt="2020-11-23T13:26:51.340" v="2206" actId="1036"/>
          <ac:spMkLst>
            <pc:docMk/>
            <pc:sldMk cId="2209211092" sldId="322"/>
            <ac:spMk id="32" creationId="{39181442-4820-41AC-BDD2-12FFA7DF5CAE}"/>
          </ac:spMkLst>
        </pc:spChg>
        <pc:spChg chg="del">
          <ac:chgData name="Valerio Pellegrini" userId="7532073c76d86c59" providerId="LiveId" clId="{5CD5A408-D52B-4696-900E-E2F3B0C877E8}" dt="2020-11-23T12:45:49.542" v="1451" actId="478"/>
          <ac:spMkLst>
            <pc:docMk/>
            <pc:sldMk cId="2209211092" sldId="322"/>
            <ac:spMk id="33" creationId="{7C90783A-26C3-4F4A-B121-F6BBDF6BDCC0}"/>
          </ac:spMkLst>
        </pc:spChg>
        <pc:spChg chg="add mod">
          <ac:chgData name="Valerio Pellegrini" userId="7532073c76d86c59" providerId="LiveId" clId="{5CD5A408-D52B-4696-900E-E2F3B0C877E8}" dt="2020-11-23T13:34:23.696" v="2508" actId="208"/>
          <ac:spMkLst>
            <pc:docMk/>
            <pc:sldMk cId="2209211092" sldId="322"/>
            <ac:spMk id="34" creationId="{DD7B675E-B46A-46FB-B6EA-9C1F9632A481}"/>
          </ac:spMkLst>
        </pc:spChg>
        <pc:spChg chg="del">
          <ac:chgData name="Valerio Pellegrini" userId="7532073c76d86c59" providerId="LiveId" clId="{5CD5A408-D52B-4696-900E-E2F3B0C877E8}" dt="2020-11-23T12:45:42.690" v="1449" actId="478"/>
          <ac:spMkLst>
            <pc:docMk/>
            <pc:sldMk cId="2209211092" sldId="322"/>
            <ac:spMk id="35" creationId="{D7BEF06B-41B4-4740-9BE1-40CA34ADE4B3}"/>
          </ac:spMkLst>
        </pc:spChg>
        <pc:spChg chg="del">
          <ac:chgData name="Valerio Pellegrini" userId="7532073c76d86c59" providerId="LiveId" clId="{5CD5A408-D52B-4696-900E-E2F3B0C877E8}" dt="2020-11-23T12:45:42.690" v="1449" actId="478"/>
          <ac:spMkLst>
            <pc:docMk/>
            <pc:sldMk cId="2209211092" sldId="322"/>
            <ac:spMk id="37" creationId="{09831A6B-C052-4755-8E1D-4ABEC0360D27}"/>
          </ac:spMkLst>
        </pc:spChg>
        <pc:spChg chg="del">
          <ac:chgData name="Valerio Pellegrini" userId="7532073c76d86c59" providerId="LiveId" clId="{5CD5A408-D52B-4696-900E-E2F3B0C877E8}" dt="2020-11-23T12:43:19.458" v="1432" actId="478"/>
          <ac:spMkLst>
            <pc:docMk/>
            <pc:sldMk cId="2209211092" sldId="322"/>
            <ac:spMk id="39" creationId="{5EEEC430-6DEF-4B03-9CA9-5A2AE4E10132}"/>
          </ac:spMkLst>
        </pc:spChg>
        <pc:spChg chg="del">
          <ac:chgData name="Valerio Pellegrini" userId="7532073c76d86c59" providerId="LiveId" clId="{5CD5A408-D52B-4696-900E-E2F3B0C877E8}" dt="2020-11-23T12:46:01.218" v="1453" actId="478"/>
          <ac:spMkLst>
            <pc:docMk/>
            <pc:sldMk cId="2209211092" sldId="322"/>
            <ac:spMk id="41" creationId="{75BA6A06-28AE-4F11-BB19-1BE143EFE3DB}"/>
          </ac:spMkLst>
        </pc:spChg>
        <pc:spChg chg="del">
          <ac:chgData name="Valerio Pellegrini" userId="7532073c76d86c59" providerId="LiveId" clId="{5CD5A408-D52B-4696-900E-E2F3B0C877E8}" dt="2020-11-23T12:46:01.218" v="1453" actId="478"/>
          <ac:spMkLst>
            <pc:docMk/>
            <pc:sldMk cId="2209211092" sldId="322"/>
            <ac:spMk id="42" creationId="{A3351B70-16E8-43BE-B267-6454DB376969}"/>
          </ac:spMkLst>
        </pc:spChg>
        <pc:spChg chg="del">
          <ac:chgData name="Valerio Pellegrini" userId="7532073c76d86c59" providerId="LiveId" clId="{5CD5A408-D52B-4696-900E-E2F3B0C877E8}" dt="2020-11-23T12:45:45.843" v="1450" actId="478"/>
          <ac:spMkLst>
            <pc:docMk/>
            <pc:sldMk cId="2209211092" sldId="322"/>
            <ac:spMk id="43" creationId="{EB03874C-0053-47F3-BAF6-AF5C278AC2BB}"/>
          </ac:spMkLst>
        </pc:spChg>
        <pc:spChg chg="del">
          <ac:chgData name="Valerio Pellegrini" userId="7532073c76d86c59" providerId="LiveId" clId="{5CD5A408-D52B-4696-900E-E2F3B0C877E8}" dt="2020-11-23T12:45:42.690" v="1449" actId="478"/>
          <ac:spMkLst>
            <pc:docMk/>
            <pc:sldMk cId="2209211092" sldId="322"/>
            <ac:spMk id="44" creationId="{AD65F6A9-39D5-4351-864C-C7A47EF25373}"/>
          </ac:spMkLst>
        </pc:spChg>
        <pc:spChg chg="del">
          <ac:chgData name="Valerio Pellegrini" userId="7532073c76d86c59" providerId="LiveId" clId="{5CD5A408-D52B-4696-900E-E2F3B0C877E8}" dt="2020-11-23T12:46:01.218" v="1453" actId="478"/>
          <ac:spMkLst>
            <pc:docMk/>
            <pc:sldMk cId="2209211092" sldId="322"/>
            <ac:spMk id="45" creationId="{BC7AE0A3-06EF-45BA-9D22-036C11DE9DD1}"/>
          </ac:spMkLst>
        </pc:spChg>
        <pc:spChg chg="del">
          <ac:chgData name="Valerio Pellegrini" userId="7532073c76d86c59" providerId="LiveId" clId="{5CD5A408-D52B-4696-900E-E2F3B0C877E8}" dt="2020-11-23T12:46:01.218" v="1453" actId="478"/>
          <ac:spMkLst>
            <pc:docMk/>
            <pc:sldMk cId="2209211092" sldId="322"/>
            <ac:spMk id="46" creationId="{B19F9A7A-F5AA-46AC-B733-2D355825A2D7}"/>
          </ac:spMkLst>
        </pc:spChg>
        <pc:picChg chg="del">
          <ac:chgData name="Valerio Pellegrini" userId="7532073c76d86c59" providerId="LiveId" clId="{5CD5A408-D52B-4696-900E-E2F3B0C877E8}" dt="2020-11-23T12:45:49.542" v="1451" actId="478"/>
          <ac:picMkLst>
            <pc:docMk/>
            <pc:sldMk cId="2209211092" sldId="322"/>
            <ac:picMk id="3" creationId="{D762FF32-121C-4E33-80E3-9EBB65CA4920}"/>
          </ac:picMkLst>
        </pc:picChg>
        <pc:picChg chg="add mod">
          <ac:chgData name="Valerio Pellegrini" userId="7532073c76d86c59" providerId="LiveId" clId="{5CD5A408-D52B-4696-900E-E2F3B0C877E8}" dt="2020-11-23T13:23:02.634" v="2179" actId="1076"/>
          <ac:picMkLst>
            <pc:docMk/>
            <pc:sldMk cId="2209211092" sldId="322"/>
            <ac:picMk id="6" creationId="{38FE9D53-6992-494B-BD78-94A8176DEC8B}"/>
          </ac:picMkLst>
        </pc:picChg>
        <pc:picChg chg="del">
          <ac:chgData name="Valerio Pellegrini" userId="7532073c76d86c59" providerId="LiveId" clId="{5CD5A408-D52B-4696-900E-E2F3B0C877E8}" dt="2020-11-23T12:45:42.690" v="1449" actId="478"/>
          <ac:picMkLst>
            <pc:docMk/>
            <pc:sldMk cId="2209211092" sldId="322"/>
            <ac:picMk id="7" creationId="{0622B8F3-EAEF-48ED-AF23-D901FCE08720}"/>
          </ac:picMkLst>
        </pc:picChg>
        <pc:picChg chg="add mod">
          <ac:chgData name="Valerio Pellegrini" userId="7532073c76d86c59" providerId="LiveId" clId="{5CD5A408-D52B-4696-900E-E2F3B0C877E8}" dt="2020-11-23T13:25:25.872" v="2185" actId="1582"/>
          <ac:picMkLst>
            <pc:docMk/>
            <pc:sldMk cId="2209211092" sldId="322"/>
            <ac:picMk id="9" creationId="{A90D6084-A7BA-4010-B92C-C45959C449AE}"/>
          </ac:picMkLst>
        </pc:picChg>
        <pc:picChg chg="mod">
          <ac:chgData name="Valerio Pellegrini" userId="7532073c76d86c59" providerId="LiveId" clId="{5CD5A408-D52B-4696-900E-E2F3B0C877E8}" dt="2020-11-23T13:19:17.085" v="2169" actId="1076"/>
          <ac:picMkLst>
            <pc:docMk/>
            <pc:sldMk cId="2209211092" sldId="322"/>
            <ac:picMk id="10" creationId="{A532DED7-435F-404D-91AF-999DF81BBDDA}"/>
          </ac:picMkLst>
        </pc:picChg>
        <pc:picChg chg="del">
          <ac:chgData name="Valerio Pellegrini" userId="7532073c76d86c59" providerId="LiveId" clId="{5CD5A408-D52B-4696-900E-E2F3B0C877E8}" dt="2020-11-23T12:45:42.690" v="1449" actId="478"/>
          <ac:picMkLst>
            <pc:docMk/>
            <pc:sldMk cId="2209211092" sldId="322"/>
            <ac:picMk id="12" creationId="{40A2E1A1-AB39-448B-8CF3-57A1230108BA}"/>
          </ac:picMkLst>
        </pc:picChg>
        <pc:picChg chg="del">
          <ac:chgData name="Valerio Pellegrini" userId="7532073c76d86c59" providerId="LiveId" clId="{5CD5A408-D52B-4696-900E-E2F3B0C877E8}" dt="2020-11-23T12:45:42.690" v="1449" actId="478"/>
          <ac:picMkLst>
            <pc:docMk/>
            <pc:sldMk cId="2209211092" sldId="322"/>
            <ac:picMk id="14" creationId="{6D6F8D32-EBB5-413D-8F45-5EE54FE72E33}"/>
          </ac:picMkLst>
        </pc:picChg>
      </pc:sldChg>
      <pc:sldChg chg="addSp delSp modSp add mod ord delAnim modAnim">
        <pc:chgData name="Valerio Pellegrini" userId="7532073c76d86c59" providerId="LiveId" clId="{5CD5A408-D52B-4696-900E-E2F3B0C877E8}" dt="2020-11-23T22:29:14.355" v="2958" actId="1076"/>
        <pc:sldMkLst>
          <pc:docMk/>
          <pc:sldMk cId="1664981523" sldId="323"/>
        </pc:sldMkLst>
        <pc:spChg chg="add mod">
          <ac:chgData name="Valerio Pellegrini" userId="7532073c76d86c59" providerId="LiveId" clId="{5CD5A408-D52B-4696-900E-E2F3B0C877E8}" dt="2020-11-23T22:29:14.355" v="2958" actId="1076"/>
          <ac:spMkLst>
            <pc:docMk/>
            <pc:sldMk cId="1664981523" sldId="323"/>
            <ac:spMk id="2" creationId="{C7977AA3-1EB4-4179-8BD7-B3F91EEFAA37}"/>
          </ac:spMkLst>
        </pc:spChg>
        <pc:spChg chg="add mod">
          <ac:chgData name="Valerio Pellegrini" userId="7532073c76d86c59" providerId="LiveId" clId="{5CD5A408-D52B-4696-900E-E2F3B0C877E8}" dt="2020-11-23T13:43:00.248" v="2693" actId="1076"/>
          <ac:spMkLst>
            <pc:docMk/>
            <pc:sldMk cId="1664981523" sldId="323"/>
            <ac:spMk id="5" creationId="{AAADDDC5-338A-4787-90B6-6D6D1C1E5A73}"/>
          </ac:spMkLst>
        </pc:spChg>
        <pc:spChg chg="add mod">
          <ac:chgData name="Valerio Pellegrini" userId="7532073c76d86c59" providerId="LiveId" clId="{5CD5A408-D52B-4696-900E-E2F3B0C877E8}" dt="2020-11-23T22:29:05.130" v="2957" actId="1076"/>
          <ac:spMkLst>
            <pc:docMk/>
            <pc:sldMk cId="1664981523" sldId="323"/>
            <ac:spMk id="6" creationId="{A2D24905-4353-4DBA-82AE-B2AFAE16BD1E}"/>
          </ac:spMkLst>
        </pc:spChg>
        <pc:spChg chg="add mod">
          <ac:chgData name="Valerio Pellegrini" userId="7532073c76d86c59" providerId="LiveId" clId="{5CD5A408-D52B-4696-900E-E2F3B0C877E8}" dt="2020-11-23T13:43:00.248" v="2693" actId="1076"/>
          <ac:spMkLst>
            <pc:docMk/>
            <pc:sldMk cId="1664981523" sldId="323"/>
            <ac:spMk id="10" creationId="{0C32B502-D57A-4CB3-BB30-32DAC72E141F}"/>
          </ac:spMkLst>
        </pc:spChg>
        <pc:spChg chg="add mod">
          <ac:chgData name="Valerio Pellegrini" userId="7532073c76d86c59" providerId="LiveId" clId="{5CD5A408-D52B-4696-900E-E2F3B0C877E8}" dt="2020-11-23T13:46:22.645" v="2701" actId="1582"/>
          <ac:spMkLst>
            <pc:docMk/>
            <pc:sldMk cId="1664981523" sldId="323"/>
            <ac:spMk id="11" creationId="{FCAFC999-2337-47C8-AB67-E0C6DEB6CC5A}"/>
          </ac:spMkLst>
        </pc:spChg>
        <pc:spChg chg="del">
          <ac:chgData name="Valerio Pellegrini" userId="7532073c76d86c59" providerId="LiveId" clId="{5CD5A408-D52B-4696-900E-E2F3B0C877E8}" dt="2020-11-23T13:37:09.665" v="2515" actId="478"/>
          <ac:spMkLst>
            <pc:docMk/>
            <pc:sldMk cId="1664981523" sldId="323"/>
            <ac:spMk id="15" creationId="{4F1D35EF-540B-4A7B-A12E-AFF5B0513641}"/>
          </ac:spMkLst>
        </pc:spChg>
        <pc:spChg chg="del">
          <ac:chgData name="Valerio Pellegrini" userId="7532073c76d86c59" providerId="LiveId" clId="{5CD5A408-D52B-4696-900E-E2F3B0C877E8}" dt="2020-11-23T13:37:09.665" v="2515" actId="478"/>
          <ac:spMkLst>
            <pc:docMk/>
            <pc:sldMk cId="1664981523" sldId="323"/>
            <ac:spMk id="17" creationId="{9726F9DE-FDA0-48D9-B3FA-A79173053518}"/>
          </ac:spMkLst>
        </pc:spChg>
        <pc:spChg chg="add mod">
          <ac:chgData name="Valerio Pellegrini" userId="7532073c76d86c59" providerId="LiveId" clId="{5CD5A408-D52B-4696-900E-E2F3B0C877E8}" dt="2020-11-23T22:27:50.736" v="2929" actId="1076"/>
          <ac:spMkLst>
            <pc:docMk/>
            <pc:sldMk cId="1664981523" sldId="323"/>
            <ac:spMk id="19" creationId="{89E8DA9C-37E9-4AFC-AEDC-E8AC6804B3DA}"/>
          </ac:spMkLst>
        </pc:spChg>
        <pc:spChg chg="add mod">
          <ac:chgData name="Valerio Pellegrini" userId="7532073c76d86c59" providerId="LiveId" clId="{5CD5A408-D52B-4696-900E-E2F3B0C877E8}" dt="2020-11-23T13:43:00.248" v="2693" actId="1076"/>
          <ac:spMkLst>
            <pc:docMk/>
            <pc:sldMk cId="1664981523" sldId="323"/>
            <ac:spMk id="21" creationId="{94E6BC82-6813-4108-9A8D-96F82006ABD9}"/>
          </ac:spMkLst>
        </pc:spChg>
        <pc:spChg chg="add mod">
          <ac:chgData name="Valerio Pellegrini" userId="7532073c76d86c59" providerId="LiveId" clId="{5CD5A408-D52B-4696-900E-E2F3B0C877E8}" dt="2020-11-23T13:43:00.248" v="2693" actId="1076"/>
          <ac:spMkLst>
            <pc:docMk/>
            <pc:sldMk cId="1664981523" sldId="323"/>
            <ac:spMk id="22" creationId="{01BE0B61-FE22-426B-93B2-E3B8D8C25F04}"/>
          </ac:spMkLst>
        </pc:spChg>
        <pc:spChg chg="add mod">
          <ac:chgData name="Valerio Pellegrini" userId="7532073c76d86c59" providerId="LiveId" clId="{5CD5A408-D52B-4696-900E-E2F3B0C877E8}" dt="2020-11-23T13:43:00.248" v="2693" actId="1076"/>
          <ac:spMkLst>
            <pc:docMk/>
            <pc:sldMk cId="1664981523" sldId="323"/>
            <ac:spMk id="23" creationId="{29B79F7A-4240-4861-8AD7-F86F30976B5F}"/>
          </ac:spMkLst>
        </pc:spChg>
        <pc:spChg chg="add mod">
          <ac:chgData name="Valerio Pellegrini" userId="7532073c76d86c59" providerId="LiveId" clId="{5CD5A408-D52B-4696-900E-E2F3B0C877E8}" dt="2020-11-23T13:43:00.248" v="2693" actId="1076"/>
          <ac:spMkLst>
            <pc:docMk/>
            <pc:sldMk cId="1664981523" sldId="323"/>
            <ac:spMk id="24" creationId="{2D4ABA84-FF11-4D71-A772-F05944FCB17A}"/>
          </ac:spMkLst>
        </pc:spChg>
        <pc:spChg chg="add mod">
          <ac:chgData name="Valerio Pellegrini" userId="7532073c76d86c59" providerId="LiveId" clId="{5CD5A408-D52B-4696-900E-E2F3B0C877E8}" dt="2020-11-23T13:43:00.248" v="2693" actId="1076"/>
          <ac:spMkLst>
            <pc:docMk/>
            <pc:sldMk cId="1664981523" sldId="323"/>
            <ac:spMk id="25" creationId="{B7C24448-4149-4C2C-8B2B-33C558389678}"/>
          </ac:spMkLst>
        </pc:spChg>
        <pc:spChg chg="del">
          <ac:chgData name="Valerio Pellegrini" userId="7532073c76d86c59" providerId="LiveId" clId="{5CD5A408-D52B-4696-900E-E2F3B0C877E8}" dt="2020-11-23T13:37:09.665" v="2515" actId="478"/>
          <ac:spMkLst>
            <pc:docMk/>
            <pc:sldMk cId="1664981523" sldId="323"/>
            <ac:spMk id="26" creationId="{B6ACF228-D6EE-4032-A9F4-CF5E25C5DEDC}"/>
          </ac:spMkLst>
        </pc:spChg>
        <pc:spChg chg="del">
          <ac:chgData name="Valerio Pellegrini" userId="7532073c76d86c59" providerId="LiveId" clId="{5CD5A408-D52B-4696-900E-E2F3B0C877E8}" dt="2020-11-23T13:37:09.665" v="2515" actId="478"/>
          <ac:spMkLst>
            <pc:docMk/>
            <pc:sldMk cId="1664981523" sldId="323"/>
            <ac:spMk id="27" creationId="{95107E0A-9542-4C5A-BDA8-858D4F39312B}"/>
          </ac:spMkLst>
        </pc:spChg>
        <pc:spChg chg="add mod">
          <ac:chgData name="Valerio Pellegrini" userId="7532073c76d86c59" providerId="LiveId" clId="{5CD5A408-D52B-4696-900E-E2F3B0C877E8}" dt="2020-11-23T13:48:58.060" v="2869" actId="1076"/>
          <ac:spMkLst>
            <pc:docMk/>
            <pc:sldMk cId="1664981523" sldId="323"/>
            <ac:spMk id="28" creationId="{DA6D381D-96A5-4356-A402-DD6C7CC97440}"/>
          </ac:spMkLst>
        </pc:spChg>
        <pc:spChg chg="del">
          <ac:chgData name="Valerio Pellegrini" userId="7532073c76d86c59" providerId="LiveId" clId="{5CD5A408-D52B-4696-900E-E2F3B0C877E8}" dt="2020-11-23T22:27:38.502" v="2927" actId="478"/>
          <ac:spMkLst>
            <pc:docMk/>
            <pc:sldMk cId="1664981523" sldId="323"/>
            <ac:spMk id="29" creationId="{99EC7B98-B9FF-4EA1-8954-6868C5EB9FF2}"/>
          </ac:spMkLst>
        </pc:spChg>
        <pc:spChg chg="del">
          <ac:chgData name="Valerio Pellegrini" userId="7532073c76d86c59" providerId="LiveId" clId="{5CD5A408-D52B-4696-900E-E2F3B0C877E8}" dt="2020-11-23T13:37:09.665" v="2515" actId="478"/>
          <ac:spMkLst>
            <pc:docMk/>
            <pc:sldMk cId="1664981523" sldId="323"/>
            <ac:spMk id="33" creationId="{4CFAC855-10E3-4986-9581-F4046D4BD61B}"/>
          </ac:spMkLst>
        </pc:spChg>
        <pc:spChg chg="del">
          <ac:chgData name="Valerio Pellegrini" userId="7532073c76d86c59" providerId="LiveId" clId="{5CD5A408-D52B-4696-900E-E2F3B0C877E8}" dt="2020-11-23T13:37:09.665" v="2515" actId="478"/>
          <ac:spMkLst>
            <pc:docMk/>
            <pc:sldMk cId="1664981523" sldId="323"/>
            <ac:spMk id="35" creationId="{C0295A1E-E183-464C-9286-85EDA0E07386}"/>
          </ac:spMkLst>
        </pc:spChg>
        <pc:spChg chg="del">
          <ac:chgData name="Valerio Pellegrini" userId="7532073c76d86c59" providerId="LiveId" clId="{5CD5A408-D52B-4696-900E-E2F3B0C877E8}" dt="2020-11-23T13:37:09.665" v="2515" actId="478"/>
          <ac:spMkLst>
            <pc:docMk/>
            <pc:sldMk cId="1664981523" sldId="323"/>
            <ac:spMk id="47" creationId="{73693D13-7D91-460A-97B4-028CF32391F8}"/>
          </ac:spMkLst>
        </pc:spChg>
        <pc:picChg chg="add mod">
          <ac:chgData name="Valerio Pellegrini" userId="7532073c76d86c59" providerId="LiveId" clId="{5CD5A408-D52B-4696-900E-E2F3B0C877E8}" dt="2020-11-23T13:43:00.248" v="2693" actId="1076"/>
          <ac:picMkLst>
            <pc:docMk/>
            <pc:sldMk cId="1664981523" sldId="323"/>
            <ac:picMk id="3" creationId="{0E8DB8C2-5DE5-42BD-B386-77D43832DC98}"/>
          </ac:picMkLst>
        </pc:picChg>
        <pc:picChg chg="del">
          <ac:chgData name="Valerio Pellegrini" userId="7532073c76d86c59" providerId="LiveId" clId="{5CD5A408-D52B-4696-900E-E2F3B0C877E8}" dt="2020-11-23T13:37:09.665" v="2515" actId="478"/>
          <ac:picMkLst>
            <pc:docMk/>
            <pc:sldMk cId="1664981523" sldId="323"/>
            <ac:picMk id="8" creationId="{8368E043-711D-4B00-9F1C-9A3110280267}"/>
          </ac:picMkLst>
        </pc:picChg>
        <pc:cxnChg chg="add mod">
          <ac:chgData name="Valerio Pellegrini" userId="7532073c76d86c59" providerId="LiveId" clId="{5CD5A408-D52B-4696-900E-E2F3B0C877E8}" dt="2020-11-23T22:29:05.130" v="2957" actId="1076"/>
          <ac:cxnSpMkLst>
            <pc:docMk/>
            <pc:sldMk cId="1664981523" sldId="323"/>
            <ac:cxnSpMk id="9" creationId="{1FC1E2B9-2D4F-432C-B1D2-A0B32C1A32A1}"/>
          </ac:cxnSpMkLst>
        </pc:cxnChg>
        <pc:cxnChg chg="del mod">
          <ac:chgData name="Valerio Pellegrini" userId="7532073c76d86c59" providerId="LiveId" clId="{5CD5A408-D52B-4696-900E-E2F3B0C877E8}" dt="2020-11-23T13:37:09.665" v="2515" actId="478"/>
          <ac:cxnSpMkLst>
            <pc:docMk/>
            <pc:sldMk cId="1664981523" sldId="323"/>
            <ac:cxnSpMk id="20" creationId="{C5D752F2-4AF7-4EAE-BB6A-CCF9D780C8D7}"/>
          </ac:cxnSpMkLst>
        </pc:cxnChg>
        <pc:cxnChg chg="add mod">
          <ac:chgData name="Valerio Pellegrini" userId="7532073c76d86c59" providerId="LiveId" clId="{5CD5A408-D52B-4696-900E-E2F3B0C877E8}" dt="2020-11-23T14:27:39.724" v="2872" actId="14100"/>
          <ac:cxnSpMkLst>
            <pc:docMk/>
            <pc:sldMk cId="1664981523" sldId="323"/>
            <ac:cxnSpMk id="30" creationId="{C0A979DD-BA3E-438F-86D6-D3B23330C418}"/>
          </ac:cxnSpMkLst>
        </pc:cxnChg>
        <pc:cxnChg chg="add mod">
          <ac:chgData name="Valerio Pellegrini" userId="7532073c76d86c59" providerId="LiveId" clId="{5CD5A408-D52B-4696-900E-E2F3B0C877E8}" dt="2020-11-23T14:27:48.249" v="2875" actId="14100"/>
          <ac:cxnSpMkLst>
            <pc:docMk/>
            <pc:sldMk cId="1664981523" sldId="323"/>
            <ac:cxnSpMk id="31" creationId="{13EC3AB8-ED4C-430C-9DA1-44077BE6AC65}"/>
          </ac:cxnSpMkLst>
        </pc:cxnChg>
        <pc:cxnChg chg="add mod">
          <ac:chgData name="Valerio Pellegrini" userId="7532073c76d86c59" providerId="LiveId" clId="{5CD5A408-D52B-4696-900E-E2F3B0C877E8}" dt="2020-11-23T14:27:57.024" v="2878" actId="14100"/>
          <ac:cxnSpMkLst>
            <pc:docMk/>
            <pc:sldMk cId="1664981523" sldId="323"/>
            <ac:cxnSpMk id="34" creationId="{F5A9D94B-E1AB-4562-9C54-74DF0E56201A}"/>
          </ac:cxnSpMkLst>
        </pc:cxnChg>
        <pc:cxnChg chg="del mod">
          <ac:chgData name="Valerio Pellegrini" userId="7532073c76d86c59" providerId="LiveId" clId="{5CD5A408-D52B-4696-900E-E2F3B0C877E8}" dt="2020-11-23T13:37:09.665" v="2515" actId="478"/>
          <ac:cxnSpMkLst>
            <pc:docMk/>
            <pc:sldMk cId="1664981523" sldId="323"/>
            <ac:cxnSpMk id="38" creationId="{B0361E51-A949-494F-8ACD-D4371ED31CF5}"/>
          </ac:cxnSpMkLst>
        </pc:cxnChg>
      </pc:sldChg>
      <pc:sldChg chg="addSp delSp modSp add mod ord delAnim modAnim">
        <pc:chgData name="Valerio Pellegrini" userId="7532073c76d86c59" providerId="LiveId" clId="{5CD5A408-D52B-4696-900E-E2F3B0C877E8}" dt="2020-11-24T08:23:22.640" v="3136"/>
        <pc:sldMkLst>
          <pc:docMk/>
          <pc:sldMk cId="2920401717" sldId="324"/>
        </pc:sldMkLst>
        <pc:spChg chg="add mod">
          <ac:chgData name="Valerio Pellegrini" userId="7532073c76d86c59" providerId="LiveId" clId="{5CD5A408-D52B-4696-900E-E2F3B0C877E8}" dt="2020-11-24T08:20:03.687" v="3077" actId="1582"/>
          <ac:spMkLst>
            <pc:docMk/>
            <pc:sldMk cId="2920401717" sldId="324"/>
            <ac:spMk id="2" creationId="{C36C0B25-FCF5-4E9D-BEF5-0E3528CF368C}"/>
          </ac:spMkLst>
        </pc:spChg>
        <pc:spChg chg="add mod">
          <ac:chgData name="Valerio Pellegrini" userId="7532073c76d86c59" providerId="LiveId" clId="{5CD5A408-D52B-4696-900E-E2F3B0C877E8}" dt="2020-11-24T08:20:47.318" v="3089" actId="207"/>
          <ac:spMkLst>
            <pc:docMk/>
            <pc:sldMk cId="2920401717" sldId="324"/>
            <ac:spMk id="3" creationId="{F7480A00-07F0-4E0C-8811-2F277F7AB5F0}"/>
          </ac:spMkLst>
        </pc:spChg>
        <pc:spChg chg="mod">
          <ac:chgData name="Valerio Pellegrini" userId="7532073c76d86c59" providerId="LiveId" clId="{5CD5A408-D52B-4696-900E-E2F3B0C877E8}" dt="2020-11-23T23:10:40.267" v="2999" actId="20577"/>
          <ac:spMkLst>
            <pc:docMk/>
            <pc:sldMk cId="2920401717" sldId="324"/>
            <ac:spMk id="4" creationId="{3C85C5DE-4945-479B-B49B-8D60EB8AA57A}"/>
          </ac:spMkLst>
        </pc:spChg>
        <pc:spChg chg="mod">
          <ac:chgData name="Valerio Pellegrini" userId="7532073c76d86c59" providerId="LiveId" clId="{5CD5A408-D52B-4696-900E-E2F3B0C877E8}" dt="2020-11-23T23:09:13.195" v="2966" actId="1076"/>
          <ac:spMkLst>
            <pc:docMk/>
            <pc:sldMk cId="2920401717" sldId="324"/>
            <ac:spMk id="5" creationId="{5DE31243-617C-41D2-83D8-90BD5C8B90E3}"/>
          </ac:spMkLst>
        </pc:spChg>
        <pc:spChg chg="add mod">
          <ac:chgData name="Valerio Pellegrini" userId="7532073c76d86c59" providerId="LiveId" clId="{5CD5A408-D52B-4696-900E-E2F3B0C877E8}" dt="2020-11-24T08:21:25.050" v="3105" actId="207"/>
          <ac:spMkLst>
            <pc:docMk/>
            <pc:sldMk cId="2920401717" sldId="324"/>
            <ac:spMk id="7" creationId="{DD47911E-8469-49E4-90DF-0B2E4EE80D7D}"/>
          </ac:spMkLst>
        </pc:spChg>
        <pc:spChg chg="add del mod">
          <ac:chgData name="Valerio Pellegrini" userId="7532073c76d86c59" providerId="LiveId" clId="{5CD5A408-D52B-4696-900E-E2F3B0C877E8}" dt="2020-11-24T08:21:56.440" v="3124" actId="21"/>
          <ac:spMkLst>
            <pc:docMk/>
            <pc:sldMk cId="2920401717" sldId="324"/>
            <ac:spMk id="8" creationId="{94306CF4-782E-4887-B9FF-120BD3EA843C}"/>
          </ac:spMkLst>
        </pc:spChg>
        <pc:spChg chg="add mod">
          <ac:chgData name="Valerio Pellegrini" userId="7532073c76d86c59" providerId="LiveId" clId="{5CD5A408-D52B-4696-900E-E2F3B0C877E8}" dt="2020-11-24T08:20:13.180" v="3080" actId="14100"/>
          <ac:spMkLst>
            <pc:docMk/>
            <pc:sldMk cId="2920401717" sldId="324"/>
            <ac:spMk id="10" creationId="{684A59C7-652A-45AD-B2AD-5ABF41FF01D5}"/>
          </ac:spMkLst>
        </pc:spChg>
        <pc:spChg chg="add mod">
          <ac:chgData name="Valerio Pellegrini" userId="7532073c76d86c59" providerId="LiveId" clId="{5CD5A408-D52B-4696-900E-E2F3B0C877E8}" dt="2020-11-24T08:20:29.133" v="3086" actId="1076"/>
          <ac:spMkLst>
            <pc:docMk/>
            <pc:sldMk cId="2920401717" sldId="324"/>
            <ac:spMk id="11" creationId="{FA3E858A-54E8-4F7B-8FA3-36843F4DDA8E}"/>
          </ac:spMkLst>
        </pc:spChg>
        <pc:spChg chg="add mod">
          <ac:chgData name="Valerio Pellegrini" userId="7532073c76d86c59" providerId="LiveId" clId="{5CD5A408-D52B-4696-900E-E2F3B0C877E8}" dt="2020-11-24T08:20:57.363" v="3091" actId="1076"/>
          <ac:spMkLst>
            <pc:docMk/>
            <pc:sldMk cId="2920401717" sldId="324"/>
            <ac:spMk id="12" creationId="{D3264C0E-0528-4058-AD6C-791B1BB1018A}"/>
          </ac:spMkLst>
        </pc:spChg>
        <pc:spChg chg="add mod">
          <ac:chgData name="Valerio Pellegrini" userId="7532073c76d86c59" providerId="LiveId" clId="{5CD5A408-D52B-4696-900E-E2F3B0C877E8}" dt="2020-11-24T08:21:04.482" v="3101" actId="1038"/>
          <ac:spMkLst>
            <pc:docMk/>
            <pc:sldMk cId="2920401717" sldId="324"/>
            <ac:spMk id="14" creationId="{868FD4D7-A466-43C5-AB7F-546712AD420C}"/>
          </ac:spMkLst>
        </pc:spChg>
        <pc:spChg chg="add mod">
          <ac:chgData name="Valerio Pellegrini" userId="7532073c76d86c59" providerId="LiveId" clId="{5CD5A408-D52B-4696-900E-E2F3B0C877E8}" dt="2020-11-24T08:21:31.377" v="3120" actId="1037"/>
          <ac:spMkLst>
            <pc:docMk/>
            <pc:sldMk cId="2920401717" sldId="324"/>
            <ac:spMk id="15" creationId="{C2571627-1802-4115-9EDD-4393E5FBE805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16" creationId="{507FFAC0-F8C9-4AFD-965C-01E9872A30FE}"/>
          </ac:spMkLst>
        </pc:spChg>
        <pc:spChg chg="add mod">
          <ac:chgData name="Valerio Pellegrini" userId="7532073c76d86c59" providerId="LiveId" clId="{5CD5A408-D52B-4696-900E-E2F3B0C877E8}" dt="2020-11-24T08:22:08.942" v="3127" actId="14100"/>
          <ac:spMkLst>
            <pc:docMk/>
            <pc:sldMk cId="2920401717" sldId="324"/>
            <ac:spMk id="17" creationId="{690B7A3B-E70E-44A3-9C24-B7865751D930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18" creationId="{161C955A-8767-44FF-944F-CD73FA8DE5CC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21" creationId="{5211496E-CE97-42A6-A5A8-7520F51DDDBB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31" creationId="{ED549CB1-30CC-423F-A7BE-B046C6FA6719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33" creationId="{7C90783A-26C3-4F4A-B121-F6BBDF6BDCC0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35" creationId="{D7BEF06B-41B4-4740-9BE1-40CA34ADE4B3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37" creationId="{09831A6B-C052-4755-8E1D-4ABEC0360D27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39" creationId="{5EEEC430-6DEF-4B03-9CA9-5A2AE4E10132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41" creationId="{75BA6A06-28AE-4F11-BB19-1BE143EFE3DB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42" creationId="{A3351B70-16E8-43BE-B267-6454DB376969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43" creationId="{EB03874C-0053-47F3-BAF6-AF5C278AC2BB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44" creationId="{AD65F6A9-39D5-4351-864C-C7A47EF25373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45" creationId="{BC7AE0A3-06EF-45BA-9D22-036C11DE9DD1}"/>
          </ac:spMkLst>
        </pc:spChg>
        <pc:spChg chg="del">
          <ac:chgData name="Valerio Pellegrini" userId="7532073c76d86c59" providerId="LiveId" clId="{5CD5A408-D52B-4696-900E-E2F3B0C877E8}" dt="2020-11-23T23:09:27.400" v="2967" actId="478"/>
          <ac:spMkLst>
            <pc:docMk/>
            <pc:sldMk cId="2920401717" sldId="324"/>
            <ac:spMk id="46" creationId="{B19F9A7A-F5AA-46AC-B733-2D355825A2D7}"/>
          </ac:spMkLst>
        </pc:spChg>
        <pc:picChg chg="del">
          <ac:chgData name="Valerio Pellegrini" userId="7532073c76d86c59" providerId="LiveId" clId="{5CD5A408-D52B-4696-900E-E2F3B0C877E8}" dt="2020-11-23T23:09:27.400" v="2967" actId="478"/>
          <ac:picMkLst>
            <pc:docMk/>
            <pc:sldMk cId="2920401717" sldId="324"/>
            <ac:picMk id="3" creationId="{D762FF32-121C-4E33-80E3-9EBB65CA4920}"/>
          </ac:picMkLst>
        </pc:picChg>
        <pc:picChg chg="add del mod">
          <ac:chgData name="Valerio Pellegrini" userId="7532073c76d86c59" providerId="LiveId" clId="{5CD5A408-D52B-4696-900E-E2F3B0C877E8}" dt="2020-11-24T08:20:22.012" v="3085" actId="1076"/>
          <ac:picMkLst>
            <pc:docMk/>
            <pc:sldMk cId="2920401717" sldId="324"/>
            <ac:picMk id="6" creationId="{21D93FFF-171C-4205-93F9-E9EAA341DF6B}"/>
          </ac:picMkLst>
        </pc:picChg>
        <pc:picChg chg="del">
          <ac:chgData name="Valerio Pellegrini" userId="7532073c76d86c59" providerId="LiveId" clId="{5CD5A408-D52B-4696-900E-E2F3B0C877E8}" dt="2020-11-23T23:09:27.400" v="2967" actId="478"/>
          <ac:picMkLst>
            <pc:docMk/>
            <pc:sldMk cId="2920401717" sldId="324"/>
            <ac:picMk id="7" creationId="{0622B8F3-EAEF-48ED-AF23-D901FCE08720}"/>
          </ac:picMkLst>
        </pc:picChg>
        <pc:picChg chg="add mod">
          <ac:chgData name="Valerio Pellegrini" userId="7532073c76d86c59" providerId="LiveId" clId="{5CD5A408-D52B-4696-900E-E2F3B0C877E8}" dt="2020-11-23T23:11:59.111" v="3006" actId="14100"/>
          <ac:picMkLst>
            <pc:docMk/>
            <pc:sldMk cId="2920401717" sldId="324"/>
            <ac:picMk id="9" creationId="{F744167A-0A8D-475F-AB03-A7B5C1B45FD5}"/>
          </ac:picMkLst>
        </pc:picChg>
        <pc:picChg chg="del">
          <ac:chgData name="Valerio Pellegrini" userId="7532073c76d86c59" providerId="LiveId" clId="{5CD5A408-D52B-4696-900E-E2F3B0C877E8}" dt="2020-11-23T23:09:27.400" v="2967" actId="478"/>
          <ac:picMkLst>
            <pc:docMk/>
            <pc:sldMk cId="2920401717" sldId="324"/>
            <ac:picMk id="10" creationId="{A532DED7-435F-404D-91AF-999DF81BBDDA}"/>
          </ac:picMkLst>
        </pc:picChg>
        <pc:picChg chg="del">
          <ac:chgData name="Valerio Pellegrini" userId="7532073c76d86c59" providerId="LiveId" clId="{5CD5A408-D52B-4696-900E-E2F3B0C877E8}" dt="2020-11-23T23:09:27.400" v="2967" actId="478"/>
          <ac:picMkLst>
            <pc:docMk/>
            <pc:sldMk cId="2920401717" sldId="324"/>
            <ac:picMk id="12" creationId="{40A2E1A1-AB39-448B-8CF3-57A1230108BA}"/>
          </ac:picMkLst>
        </pc:picChg>
        <pc:picChg chg="add mod">
          <ac:chgData name="Valerio Pellegrini" userId="7532073c76d86c59" providerId="LiveId" clId="{5CD5A408-D52B-4696-900E-E2F3B0C877E8}" dt="2020-11-24T08:19:39.373" v="3072" actId="1076"/>
          <ac:picMkLst>
            <pc:docMk/>
            <pc:sldMk cId="2920401717" sldId="324"/>
            <ac:picMk id="13" creationId="{29EBEC38-996C-4EC1-B0A9-1B3D5D6BF34D}"/>
          </ac:picMkLst>
        </pc:picChg>
        <pc:picChg chg="del">
          <ac:chgData name="Valerio Pellegrini" userId="7532073c76d86c59" providerId="LiveId" clId="{5CD5A408-D52B-4696-900E-E2F3B0C877E8}" dt="2020-11-23T23:09:27.400" v="2967" actId="478"/>
          <ac:picMkLst>
            <pc:docMk/>
            <pc:sldMk cId="2920401717" sldId="324"/>
            <ac:picMk id="14" creationId="{6D6F8D32-EBB5-413D-8F45-5EE54FE72E33}"/>
          </ac:picMkLst>
        </pc:picChg>
        <pc:picChg chg="add del mod">
          <ac:chgData name="Valerio Pellegrini" userId="7532073c76d86c59" providerId="LiveId" clId="{5CD5A408-D52B-4696-900E-E2F3B0C877E8}" dt="2020-11-23T23:22:37.833" v="3022" actId="478"/>
          <ac:picMkLst>
            <pc:docMk/>
            <pc:sldMk cId="2920401717" sldId="324"/>
            <ac:picMk id="17" creationId="{1F278E56-772F-428E-B1E4-6324B4C563C1}"/>
          </ac:picMkLst>
        </pc:picChg>
        <pc:picChg chg="add del mod">
          <ac:chgData name="Valerio Pellegrini" userId="7532073c76d86c59" providerId="LiveId" clId="{5CD5A408-D52B-4696-900E-E2F3B0C877E8}" dt="2020-11-24T08:16:19.042" v="3036" actId="21"/>
          <ac:picMkLst>
            <pc:docMk/>
            <pc:sldMk cId="2920401717" sldId="324"/>
            <ac:picMk id="20" creationId="{05C07179-5399-4A02-97DA-9C8F3AE5ECE1}"/>
          </ac:picMkLst>
        </pc:picChg>
      </pc:sldChg>
      <pc:sldChg chg="addSp delSp modSp add mod modAnim">
        <pc:chgData name="Valerio Pellegrini" userId="7532073c76d86c59" providerId="LiveId" clId="{5CD5A408-D52B-4696-900E-E2F3B0C877E8}" dt="2020-11-24T13:46:07.460" v="8839" actId="20577"/>
        <pc:sldMkLst>
          <pc:docMk/>
          <pc:sldMk cId="2434917305" sldId="325"/>
        </pc:sldMkLst>
        <pc:spChg chg="mod">
          <ac:chgData name="Valerio Pellegrini" userId="7532073c76d86c59" providerId="LiveId" clId="{5CD5A408-D52B-4696-900E-E2F3B0C877E8}" dt="2020-11-24T13:46:07.460" v="8839" actId="20577"/>
          <ac:spMkLst>
            <pc:docMk/>
            <pc:sldMk cId="2434917305" sldId="325"/>
            <ac:spMk id="4" creationId="{3C85C5DE-4945-479B-B49B-8D60EB8AA57A}"/>
          </ac:spMkLst>
        </pc:spChg>
        <pc:spChg chg="add mod">
          <ac:chgData name="Valerio Pellegrini" userId="7532073c76d86c59" providerId="LiveId" clId="{5CD5A408-D52B-4696-900E-E2F3B0C877E8}" dt="2020-11-24T08:23:40.977" v="3139" actId="207"/>
          <ac:spMkLst>
            <pc:docMk/>
            <pc:sldMk cId="2434917305" sldId="325"/>
            <ac:spMk id="6" creationId="{802D075B-83E6-4B3C-8C40-0ADC186F541F}"/>
          </ac:spMkLst>
        </pc:spChg>
        <pc:spChg chg="add mod">
          <ac:chgData name="Valerio Pellegrini" userId="7532073c76d86c59" providerId="LiveId" clId="{5CD5A408-D52B-4696-900E-E2F3B0C877E8}" dt="2020-11-24T08:23:50.840" v="3142" actId="207"/>
          <ac:spMkLst>
            <pc:docMk/>
            <pc:sldMk cId="2434917305" sldId="325"/>
            <ac:spMk id="7" creationId="{4037D2AD-3519-4724-BCBD-C3F9C07026CF}"/>
          </ac:spMkLst>
        </pc:spChg>
        <pc:spChg chg="add mod">
          <ac:chgData name="Valerio Pellegrini" userId="7532073c76d86c59" providerId="LiveId" clId="{5CD5A408-D52B-4696-900E-E2F3B0C877E8}" dt="2020-11-24T08:24:03.060" v="3145" actId="207"/>
          <ac:spMkLst>
            <pc:docMk/>
            <pc:sldMk cId="2434917305" sldId="325"/>
            <ac:spMk id="8" creationId="{07D61CCC-0A85-4260-99C4-6F1588081AAC}"/>
          </ac:spMkLst>
        </pc:spChg>
        <pc:spChg chg="add mod">
          <ac:chgData name="Valerio Pellegrini" userId="7532073c76d86c59" providerId="LiveId" clId="{5CD5A408-D52B-4696-900E-E2F3B0C877E8}" dt="2020-11-24T08:24:12.613" v="3148" actId="207"/>
          <ac:spMkLst>
            <pc:docMk/>
            <pc:sldMk cId="2434917305" sldId="325"/>
            <ac:spMk id="9" creationId="{F68817C8-7074-44C2-B37E-B991D4D55B0C}"/>
          </ac:spMkLst>
        </pc:spChg>
        <pc:spChg chg="add mod">
          <ac:chgData name="Valerio Pellegrini" userId="7532073c76d86c59" providerId="LiveId" clId="{5CD5A408-D52B-4696-900E-E2F3B0C877E8}" dt="2020-11-24T08:24:31.685" v="3151" actId="207"/>
          <ac:spMkLst>
            <pc:docMk/>
            <pc:sldMk cId="2434917305" sldId="325"/>
            <ac:spMk id="10" creationId="{A4C2DD5D-35DF-4F30-A901-B1416DE9A625}"/>
          </ac:spMkLst>
        </pc:spChg>
        <pc:spChg chg="add mod">
          <ac:chgData name="Valerio Pellegrini" userId="7532073c76d86c59" providerId="LiveId" clId="{5CD5A408-D52B-4696-900E-E2F3B0C877E8}" dt="2020-11-24T08:24:45.280" v="3154" actId="207"/>
          <ac:spMkLst>
            <pc:docMk/>
            <pc:sldMk cId="2434917305" sldId="325"/>
            <ac:spMk id="11" creationId="{1B2B0297-3994-4341-9897-7950B11D083A}"/>
          </ac:spMkLst>
        </pc:spChg>
        <pc:spChg chg="add mod">
          <ac:chgData name="Valerio Pellegrini" userId="7532073c76d86c59" providerId="LiveId" clId="{5CD5A408-D52B-4696-900E-E2F3B0C877E8}" dt="2020-11-24T08:29:12.881" v="3159" actId="14100"/>
          <ac:spMkLst>
            <pc:docMk/>
            <pc:sldMk cId="2434917305" sldId="325"/>
            <ac:spMk id="12" creationId="{D8B1C2B4-B5A9-4DB3-9CCB-2732D0F70AEA}"/>
          </ac:spMkLst>
        </pc:spChg>
        <pc:picChg chg="add mod">
          <ac:chgData name="Valerio Pellegrini" userId="7532073c76d86c59" providerId="LiveId" clId="{5CD5A408-D52B-4696-900E-E2F3B0C877E8}" dt="2020-11-24T08:17:18.609" v="3043" actId="1076"/>
          <ac:picMkLst>
            <pc:docMk/>
            <pc:sldMk cId="2434917305" sldId="325"/>
            <ac:picMk id="2" creationId="{6B94F716-4170-49AE-9145-AB69EB860F72}"/>
          </ac:picMkLst>
        </pc:picChg>
        <pc:picChg chg="add del mod">
          <ac:chgData name="Valerio Pellegrini" userId="7532073c76d86c59" providerId="LiveId" clId="{5CD5A408-D52B-4696-900E-E2F3B0C877E8}" dt="2020-11-24T08:16:30.270" v="3038" actId="21"/>
          <ac:picMkLst>
            <pc:docMk/>
            <pc:sldMk cId="2434917305" sldId="325"/>
            <ac:picMk id="3" creationId="{CF01EBEF-6A7A-41AC-B02A-DC351E004DF6}"/>
          </ac:picMkLst>
        </pc:picChg>
        <pc:picChg chg="del">
          <ac:chgData name="Valerio Pellegrini" userId="7532073c76d86c59" providerId="LiveId" clId="{5CD5A408-D52B-4696-900E-E2F3B0C877E8}" dt="2020-11-23T23:21:45.021" v="3018" actId="478"/>
          <ac:picMkLst>
            <pc:docMk/>
            <pc:sldMk cId="2434917305" sldId="325"/>
            <ac:picMk id="6" creationId="{21D93FFF-171C-4205-93F9-E9EAA341DF6B}"/>
          </ac:picMkLst>
        </pc:picChg>
        <pc:picChg chg="del">
          <ac:chgData name="Valerio Pellegrini" userId="7532073c76d86c59" providerId="LiveId" clId="{5CD5A408-D52B-4696-900E-E2F3B0C877E8}" dt="2020-11-23T23:21:55.603" v="3020" actId="478"/>
          <ac:picMkLst>
            <pc:docMk/>
            <pc:sldMk cId="2434917305" sldId="325"/>
            <ac:picMk id="9" creationId="{F744167A-0A8D-475F-AB03-A7B5C1B45FD5}"/>
          </ac:picMkLst>
        </pc:picChg>
        <pc:picChg chg="mod">
          <ac:chgData name="Valerio Pellegrini" userId="7532073c76d86c59" providerId="LiveId" clId="{5CD5A408-D52B-4696-900E-E2F3B0C877E8}" dt="2020-11-24T08:17:32.049" v="3044" actId="1076"/>
          <ac:picMkLst>
            <pc:docMk/>
            <pc:sldMk cId="2434917305" sldId="325"/>
            <ac:picMk id="13" creationId="{29EBEC38-996C-4EC1-B0A9-1B3D5D6BF34D}"/>
          </ac:picMkLst>
        </pc:picChg>
        <pc:picChg chg="del">
          <ac:chgData name="Valerio Pellegrini" userId="7532073c76d86c59" providerId="LiveId" clId="{5CD5A408-D52B-4696-900E-E2F3B0C877E8}" dt="2020-11-23T23:21:57.835" v="3021" actId="478"/>
          <ac:picMkLst>
            <pc:docMk/>
            <pc:sldMk cId="2434917305" sldId="325"/>
            <ac:picMk id="17" creationId="{1F278E56-772F-428E-B1E4-6324B4C563C1}"/>
          </ac:picMkLst>
        </pc:picChg>
      </pc:sldChg>
      <pc:sldChg chg="addSp delSp modSp add mod modAnim">
        <pc:chgData name="Valerio Pellegrini" userId="7532073c76d86c59" providerId="LiveId" clId="{5CD5A408-D52B-4696-900E-E2F3B0C877E8}" dt="2020-11-24T13:47:03.153" v="8846"/>
        <pc:sldMkLst>
          <pc:docMk/>
          <pc:sldMk cId="3710897557" sldId="326"/>
        </pc:sldMkLst>
        <pc:spChg chg="mod">
          <ac:chgData name="Valerio Pellegrini" userId="7532073c76d86c59" providerId="LiveId" clId="{5CD5A408-D52B-4696-900E-E2F3B0C877E8}" dt="2020-11-24T09:33:18.880" v="4668" actId="20577"/>
          <ac:spMkLst>
            <pc:docMk/>
            <pc:sldMk cId="3710897557" sldId="326"/>
            <ac:spMk id="4" creationId="{3C85C5DE-4945-479B-B49B-8D60EB8AA57A}"/>
          </ac:spMkLst>
        </pc:spChg>
        <pc:spChg chg="add mod">
          <ac:chgData name="Valerio Pellegrini" userId="7532073c76d86c59" providerId="LiveId" clId="{5CD5A408-D52B-4696-900E-E2F3B0C877E8}" dt="2020-11-24T08:30:20.807" v="3169" actId="1037"/>
          <ac:spMkLst>
            <pc:docMk/>
            <pc:sldMk cId="3710897557" sldId="326"/>
            <ac:spMk id="9" creationId="{C2FB9CFC-B515-46F5-AB09-2FA8BE41B932}"/>
          </ac:spMkLst>
        </pc:spChg>
        <pc:spChg chg="add mod">
          <ac:chgData name="Valerio Pellegrini" userId="7532073c76d86c59" providerId="LiveId" clId="{5CD5A408-D52B-4696-900E-E2F3B0C877E8}" dt="2020-11-24T08:30:34.868" v="3172" actId="207"/>
          <ac:spMkLst>
            <pc:docMk/>
            <pc:sldMk cId="3710897557" sldId="326"/>
            <ac:spMk id="10" creationId="{B327628A-52A7-4591-8918-A3EC3153110C}"/>
          </ac:spMkLst>
        </pc:spChg>
        <pc:spChg chg="add mod">
          <ac:chgData name="Valerio Pellegrini" userId="7532073c76d86c59" providerId="LiveId" clId="{5CD5A408-D52B-4696-900E-E2F3B0C877E8}" dt="2020-11-24T08:30:51.531" v="3186" actId="207"/>
          <ac:spMkLst>
            <pc:docMk/>
            <pc:sldMk cId="3710897557" sldId="326"/>
            <ac:spMk id="11" creationId="{FCA395E2-5F49-4A47-BF83-FC0306391FD9}"/>
          </ac:spMkLst>
        </pc:spChg>
        <pc:spChg chg="add mod">
          <ac:chgData name="Valerio Pellegrini" userId="7532073c76d86c59" providerId="LiveId" clId="{5CD5A408-D52B-4696-900E-E2F3B0C877E8}" dt="2020-11-24T08:30:41.126" v="3183" actId="1038"/>
          <ac:spMkLst>
            <pc:docMk/>
            <pc:sldMk cId="3710897557" sldId="326"/>
            <ac:spMk id="12" creationId="{50030017-0A9C-439B-BE23-D9BDF3364D29}"/>
          </ac:spMkLst>
        </pc:spChg>
        <pc:spChg chg="add mod">
          <ac:chgData name="Valerio Pellegrini" userId="7532073c76d86c59" providerId="LiveId" clId="{5CD5A408-D52B-4696-900E-E2F3B0C877E8}" dt="2020-11-24T08:30:54.736" v="3194" actId="1037"/>
          <ac:spMkLst>
            <pc:docMk/>
            <pc:sldMk cId="3710897557" sldId="326"/>
            <ac:spMk id="14" creationId="{0862D910-4567-4DA5-A0BE-850303121C5A}"/>
          </ac:spMkLst>
        </pc:spChg>
        <pc:spChg chg="add mod">
          <ac:chgData name="Valerio Pellegrini" userId="7532073c76d86c59" providerId="LiveId" clId="{5CD5A408-D52B-4696-900E-E2F3B0C877E8}" dt="2020-11-24T08:31:16.452" v="3199" actId="14100"/>
          <ac:spMkLst>
            <pc:docMk/>
            <pc:sldMk cId="3710897557" sldId="326"/>
            <ac:spMk id="15" creationId="{01AB8F72-09ED-48D5-83C9-9EA3DC49F35B}"/>
          </ac:spMkLst>
        </pc:spChg>
        <pc:spChg chg="add mod">
          <ac:chgData name="Valerio Pellegrini" userId="7532073c76d86c59" providerId="LiveId" clId="{5CD5A408-D52B-4696-900E-E2F3B0C877E8}" dt="2020-11-24T08:31:50.091" v="3202" actId="207"/>
          <ac:spMkLst>
            <pc:docMk/>
            <pc:sldMk cId="3710897557" sldId="326"/>
            <ac:spMk id="16" creationId="{811ABCE5-F43D-41D4-9F83-1053787DBF3B}"/>
          </ac:spMkLst>
        </pc:spChg>
        <pc:spChg chg="add mod">
          <ac:chgData name="Valerio Pellegrini" userId="7532073c76d86c59" providerId="LiveId" clId="{5CD5A408-D52B-4696-900E-E2F3B0C877E8}" dt="2020-11-24T08:32:10.521" v="3206" actId="208"/>
          <ac:spMkLst>
            <pc:docMk/>
            <pc:sldMk cId="3710897557" sldId="326"/>
            <ac:spMk id="17" creationId="{D972BA08-0267-475D-BAB9-7594F8011ED6}"/>
          </ac:spMkLst>
        </pc:spChg>
        <pc:spChg chg="add mod">
          <ac:chgData name="Valerio Pellegrini" userId="7532073c76d86c59" providerId="LiveId" clId="{5CD5A408-D52B-4696-900E-E2F3B0C877E8}" dt="2020-11-24T08:32:21.786" v="3209" actId="207"/>
          <ac:spMkLst>
            <pc:docMk/>
            <pc:sldMk cId="3710897557" sldId="326"/>
            <ac:spMk id="18" creationId="{07710A85-5EEF-4E6A-BD89-876E471B863D}"/>
          </ac:spMkLst>
        </pc:spChg>
        <pc:spChg chg="add mod">
          <ac:chgData name="Valerio Pellegrini" userId="7532073c76d86c59" providerId="LiveId" clId="{5CD5A408-D52B-4696-900E-E2F3B0C877E8}" dt="2020-11-24T08:32:31.927" v="3213" actId="207"/>
          <ac:spMkLst>
            <pc:docMk/>
            <pc:sldMk cId="3710897557" sldId="326"/>
            <ac:spMk id="19" creationId="{C0C4E725-5277-4F26-A5A5-C244F7AE019A}"/>
          </ac:spMkLst>
        </pc:spChg>
        <pc:spChg chg="add mod">
          <ac:chgData name="Valerio Pellegrini" userId="7532073c76d86c59" providerId="LiveId" clId="{5CD5A408-D52B-4696-900E-E2F3B0C877E8}" dt="2020-11-24T08:32:42.920" v="3216" actId="207"/>
          <ac:spMkLst>
            <pc:docMk/>
            <pc:sldMk cId="3710897557" sldId="326"/>
            <ac:spMk id="20" creationId="{2461CE2F-7118-4E8F-BF90-4C344F77412F}"/>
          </ac:spMkLst>
        </pc:spChg>
        <pc:picChg chg="mod">
          <ac:chgData name="Valerio Pellegrini" userId="7532073c76d86c59" providerId="LiveId" clId="{5CD5A408-D52B-4696-900E-E2F3B0C877E8}" dt="2020-11-24T08:19:09.811" v="3063" actId="1037"/>
          <ac:picMkLst>
            <pc:docMk/>
            <pc:sldMk cId="3710897557" sldId="326"/>
            <ac:picMk id="3" creationId="{CF01EBEF-6A7A-41AC-B02A-DC351E004DF6}"/>
          </ac:picMkLst>
        </pc:picChg>
        <pc:picChg chg="add mod">
          <ac:chgData name="Valerio Pellegrini" userId="7532073c76d86c59" providerId="LiveId" clId="{5CD5A408-D52B-4696-900E-E2F3B0C877E8}" dt="2020-11-24T08:19:14.583" v="3066" actId="1037"/>
          <ac:picMkLst>
            <pc:docMk/>
            <pc:sldMk cId="3710897557" sldId="326"/>
            <ac:picMk id="6" creationId="{EF29C1FC-7D6C-4628-B8DF-F4FADADD0C6E}"/>
          </ac:picMkLst>
        </pc:picChg>
        <pc:picChg chg="add mod">
          <ac:chgData name="Valerio Pellegrini" userId="7532073c76d86c59" providerId="LiveId" clId="{5CD5A408-D52B-4696-900E-E2F3B0C877E8}" dt="2020-11-24T08:19:18.955" v="3071" actId="1037"/>
          <ac:picMkLst>
            <pc:docMk/>
            <pc:sldMk cId="3710897557" sldId="326"/>
            <ac:picMk id="8" creationId="{9FED51E2-CDBB-48FC-8EFA-F09227BA3951}"/>
          </ac:picMkLst>
        </pc:picChg>
        <pc:picChg chg="del">
          <ac:chgData name="Valerio Pellegrini" userId="7532073c76d86c59" providerId="LiveId" clId="{5CD5A408-D52B-4696-900E-E2F3B0C877E8}" dt="2020-11-24T08:17:05.361" v="3042" actId="21"/>
          <ac:picMkLst>
            <pc:docMk/>
            <pc:sldMk cId="3710897557" sldId="326"/>
            <ac:picMk id="13" creationId="{29EBEC38-996C-4EC1-B0A9-1B3D5D6BF34D}"/>
          </ac:picMkLst>
        </pc:picChg>
      </pc:sldChg>
      <pc:sldChg chg="addSp delSp modSp add mod ord delAnim modAnim">
        <pc:chgData name="Valerio Pellegrini" userId="7532073c76d86c59" providerId="LiveId" clId="{5CD5A408-D52B-4696-900E-E2F3B0C877E8}" dt="2020-11-24T09:40:03.474" v="4994" actId="122"/>
        <pc:sldMkLst>
          <pc:docMk/>
          <pc:sldMk cId="30499646" sldId="327"/>
        </pc:sldMkLst>
        <pc:spChg chg="mod">
          <ac:chgData name="Valerio Pellegrini" userId="7532073c76d86c59" providerId="LiveId" clId="{5CD5A408-D52B-4696-900E-E2F3B0C877E8}" dt="2020-11-24T09:40:03.474" v="4994" actId="122"/>
          <ac:spMkLst>
            <pc:docMk/>
            <pc:sldMk cId="30499646" sldId="327"/>
            <ac:spMk id="4" creationId="{3C85C5DE-4945-479B-B49B-8D60EB8AA57A}"/>
          </ac:spMkLst>
        </pc:spChg>
        <pc:spChg chg="del">
          <ac:chgData name="Valerio Pellegrini" userId="7532073c76d86c59" providerId="LiveId" clId="{5CD5A408-D52B-4696-900E-E2F3B0C877E8}" dt="2020-11-24T08:33:21.401" v="3220" actId="478"/>
          <ac:spMkLst>
            <pc:docMk/>
            <pc:sldMk cId="30499646" sldId="327"/>
            <ac:spMk id="6" creationId="{802D075B-83E6-4B3C-8C40-0ADC186F541F}"/>
          </ac:spMkLst>
        </pc:spChg>
        <pc:spChg chg="del">
          <ac:chgData name="Valerio Pellegrini" userId="7532073c76d86c59" providerId="LiveId" clId="{5CD5A408-D52B-4696-900E-E2F3B0C877E8}" dt="2020-11-24T08:33:21.401" v="3220" actId="478"/>
          <ac:spMkLst>
            <pc:docMk/>
            <pc:sldMk cId="30499646" sldId="327"/>
            <ac:spMk id="7" creationId="{4037D2AD-3519-4724-BCBD-C3F9C07026CF}"/>
          </ac:spMkLst>
        </pc:spChg>
        <pc:spChg chg="del">
          <ac:chgData name="Valerio Pellegrini" userId="7532073c76d86c59" providerId="LiveId" clId="{5CD5A408-D52B-4696-900E-E2F3B0C877E8}" dt="2020-11-24T08:33:21.401" v="3220" actId="478"/>
          <ac:spMkLst>
            <pc:docMk/>
            <pc:sldMk cId="30499646" sldId="327"/>
            <ac:spMk id="8" creationId="{07D61CCC-0A85-4260-99C4-6F1588081AAC}"/>
          </ac:spMkLst>
        </pc:spChg>
        <pc:spChg chg="del">
          <ac:chgData name="Valerio Pellegrini" userId="7532073c76d86c59" providerId="LiveId" clId="{5CD5A408-D52B-4696-900E-E2F3B0C877E8}" dt="2020-11-24T08:33:21.401" v="3220" actId="478"/>
          <ac:spMkLst>
            <pc:docMk/>
            <pc:sldMk cId="30499646" sldId="327"/>
            <ac:spMk id="9" creationId="{F68817C8-7074-44C2-B37E-B991D4D55B0C}"/>
          </ac:spMkLst>
        </pc:spChg>
        <pc:spChg chg="del">
          <ac:chgData name="Valerio Pellegrini" userId="7532073c76d86c59" providerId="LiveId" clId="{5CD5A408-D52B-4696-900E-E2F3B0C877E8}" dt="2020-11-24T08:33:21.401" v="3220" actId="478"/>
          <ac:spMkLst>
            <pc:docMk/>
            <pc:sldMk cId="30499646" sldId="327"/>
            <ac:spMk id="10" creationId="{A4C2DD5D-35DF-4F30-A901-B1416DE9A625}"/>
          </ac:spMkLst>
        </pc:spChg>
        <pc:spChg chg="del">
          <ac:chgData name="Valerio Pellegrini" userId="7532073c76d86c59" providerId="LiveId" clId="{5CD5A408-D52B-4696-900E-E2F3B0C877E8}" dt="2020-11-24T08:33:21.401" v="3220" actId="478"/>
          <ac:spMkLst>
            <pc:docMk/>
            <pc:sldMk cId="30499646" sldId="327"/>
            <ac:spMk id="11" creationId="{1B2B0297-3994-4341-9897-7950B11D083A}"/>
          </ac:spMkLst>
        </pc:spChg>
        <pc:spChg chg="del">
          <ac:chgData name="Valerio Pellegrini" userId="7532073c76d86c59" providerId="LiveId" clId="{5CD5A408-D52B-4696-900E-E2F3B0C877E8}" dt="2020-11-24T08:33:26.021" v="3221" actId="478"/>
          <ac:spMkLst>
            <pc:docMk/>
            <pc:sldMk cId="30499646" sldId="327"/>
            <ac:spMk id="12" creationId="{D8B1C2B4-B5A9-4DB3-9CCB-2732D0F70AEA}"/>
          </ac:spMkLst>
        </pc:spChg>
        <pc:spChg chg="add mod">
          <ac:chgData name="Valerio Pellegrini" userId="7532073c76d86c59" providerId="LiveId" clId="{5CD5A408-D52B-4696-900E-E2F3B0C877E8}" dt="2020-11-24T08:34:44.567" v="3236" actId="1037"/>
          <ac:spMkLst>
            <pc:docMk/>
            <pc:sldMk cId="30499646" sldId="327"/>
            <ac:spMk id="15" creationId="{95B1C3CB-0625-441A-9961-3AED9DBCE149}"/>
          </ac:spMkLst>
        </pc:spChg>
        <pc:spChg chg="add mod">
          <ac:chgData name="Valerio Pellegrini" userId="7532073c76d86c59" providerId="LiveId" clId="{5CD5A408-D52B-4696-900E-E2F3B0C877E8}" dt="2020-11-24T08:35:13.867" v="3241" actId="208"/>
          <ac:spMkLst>
            <pc:docMk/>
            <pc:sldMk cId="30499646" sldId="327"/>
            <ac:spMk id="16" creationId="{F169B3EF-D824-467D-971C-AA0D8F695ED9}"/>
          </ac:spMkLst>
        </pc:spChg>
        <pc:picChg chg="del">
          <ac:chgData name="Valerio Pellegrini" userId="7532073c76d86c59" providerId="LiveId" clId="{5CD5A408-D52B-4696-900E-E2F3B0C877E8}" dt="2020-11-24T08:33:21.401" v="3220" actId="478"/>
          <ac:picMkLst>
            <pc:docMk/>
            <pc:sldMk cId="30499646" sldId="327"/>
            <ac:picMk id="2" creationId="{6B94F716-4170-49AE-9145-AB69EB860F72}"/>
          </ac:picMkLst>
        </pc:picChg>
        <pc:picChg chg="mod">
          <ac:chgData name="Valerio Pellegrini" userId="7532073c76d86c59" providerId="LiveId" clId="{5CD5A408-D52B-4696-900E-E2F3B0C877E8}" dt="2020-11-24T08:34:14.810" v="3228" actId="1076"/>
          <ac:picMkLst>
            <pc:docMk/>
            <pc:sldMk cId="30499646" sldId="327"/>
            <ac:picMk id="13" creationId="{29EBEC38-996C-4EC1-B0A9-1B3D5D6BF34D}"/>
          </ac:picMkLst>
        </pc:picChg>
        <pc:picChg chg="add del mod">
          <ac:chgData name="Valerio Pellegrini" userId="7532073c76d86c59" providerId="LiveId" clId="{5CD5A408-D52B-4696-900E-E2F3B0C877E8}" dt="2020-11-24T08:39:31.896" v="3256" actId="478"/>
          <ac:picMkLst>
            <pc:docMk/>
            <pc:sldMk cId="30499646" sldId="327"/>
            <ac:picMk id="14" creationId="{27426590-7C51-4A4D-9F33-4D223751E82F}"/>
          </ac:picMkLst>
        </pc:picChg>
        <pc:picChg chg="add mod">
          <ac:chgData name="Valerio Pellegrini" userId="7532073c76d86c59" providerId="LiveId" clId="{5CD5A408-D52B-4696-900E-E2F3B0C877E8}" dt="2020-11-24T08:39:52.103" v="3264" actId="1582"/>
          <ac:picMkLst>
            <pc:docMk/>
            <pc:sldMk cId="30499646" sldId="327"/>
            <ac:picMk id="18" creationId="{2EB536B5-63F9-4591-8F66-E869699395D0}"/>
          </ac:picMkLst>
        </pc:picChg>
      </pc:sldChg>
      <pc:sldChg chg="addSp delSp modSp add mod ord delAnim modAnim">
        <pc:chgData name="Valerio Pellegrini" userId="7532073c76d86c59" providerId="LiveId" clId="{5CD5A408-D52B-4696-900E-E2F3B0C877E8}" dt="2020-11-24T09:18:29.984" v="4020" actId="1076"/>
        <pc:sldMkLst>
          <pc:docMk/>
          <pc:sldMk cId="1374133897" sldId="328"/>
        </pc:sldMkLst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2" creationId="{C7977AA3-1EB4-4179-8BD7-B3F91EEFAA37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5" creationId="{AAADDDC5-338A-4787-90B6-6D6D1C1E5A73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6" creationId="{A2D24905-4353-4DBA-82AE-B2AFAE16BD1E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10" creationId="{0C32B502-D57A-4CB3-BB30-32DAC72E141F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11" creationId="{FCAFC999-2337-47C8-AB67-E0C6DEB6CC5A}"/>
          </ac:spMkLst>
        </pc:spChg>
        <pc:spChg chg="add mod">
          <ac:chgData name="Valerio Pellegrini" userId="7532073c76d86c59" providerId="LiveId" clId="{5CD5A408-D52B-4696-900E-E2F3B0C877E8}" dt="2020-11-24T08:47:55.896" v="3436" actId="1035"/>
          <ac:spMkLst>
            <pc:docMk/>
            <pc:sldMk cId="1374133897" sldId="328"/>
            <ac:spMk id="14" creationId="{7E7C4BC3-542A-4776-B783-2AF69BD0206E}"/>
          </ac:spMkLst>
        </pc:spChg>
        <pc:spChg chg="add mod">
          <ac:chgData name="Valerio Pellegrini" userId="7532073c76d86c59" providerId="LiveId" clId="{5CD5A408-D52B-4696-900E-E2F3B0C877E8}" dt="2020-11-24T08:47:55.896" v="3436" actId="1035"/>
          <ac:spMkLst>
            <pc:docMk/>
            <pc:sldMk cId="1374133897" sldId="328"/>
            <ac:spMk id="15" creationId="{D43CEDE8-857B-4FF8-86AA-6E1020D0DDD5}"/>
          </ac:spMkLst>
        </pc:spChg>
        <pc:spChg chg="mod">
          <ac:chgData name="Valerio Pellegrini" userId="7532073c76d86c59" providerId="LiveId" clId="{5CD5A408-D52B-4696-900E-E2F3B0C877E8}" dt="2020-11-24T08:37:48.861" v="3252" actId="1076"/>
          <ac:spMkLst>
            <pc:docMk/>
            <pc:sldMk cId="1374133897" sldId="328"/>
            <ac:spMk id="19" creationId="{89E8DA9C-37E9-4AFC-AEDC-E8AC6804B3DA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21" creationId="{94E6BC82-6813-4108-9A8D-96F82006ABD9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22" creationId="{01BE0B61-FE22-426B-93B2-E3B8D8C25F04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23" creationId="{29B79F7A-4240-4861-8AD7-F86F30976B5F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24" creationId="{2D4ABA84-FF11-4D71-A772-F05944FCB17A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25" creationId="{B7C24448-4149-4C2C-8B2B-33C558389678}"/>
          </ac:spMkLst>
        </pc:spChg>
        <pc:spChg chg="add mod">
          <ac:chgData name="Valerio Pellegrini" userId="7532073c76d86c59" providerId="LiveId" clId="{5CD5A408-D52B-4696-900E-E2F3B0C877E8}" dt="2020-11-24T08:47:55.896" v="3436" actId="1035"/>
          <ac:spMkLst>
            <pc:docMk/>
            <pc:sldMk cId="1374133897" sldId="328"/>
            <ac:spMk id="26" creationId="{529C209F-5A05-47C1-98E0-54727E167175}"/>
          </ac:spMkLst>
        </pc:spChg>
        <pc:spChg chg="add mod">
          <ac:chgData name="Valerio Pellegrini" userId="7532073c76d86c59" providerId="LiveId" clId="{5CD5A408-D52B-4696-900E-E2F3B0C877E8}" dt="2020-11-24T08:47:55.896" v="3436" actId="1035"/>
          <ac:spMkLst>
            <pc:docMk/>
            <pc:sldMk cId="1374133897" sldId="328"/>
            <ac:spMk id="27" creationId="{0D1E9713-10B3-44E5-988E-205F32D34D6A}"/>
          </ac:spMkLst>
        </pc:spChg>
        <pc:spChg chg="del">
          <ac:chgData name="Valerio Pellegrini" userId="7532073c76d86c59" providerId="LiveId" clId="{5CD5A408-D52B-4696-900E-E2F3B0C877E8}" dt="2020-11-24T08:37:28.730" v="3247" actId="478"/>
          <ac:spMkLst>
            <pc:docMk/>
            <pc:sldMk cId="1374133897" sldId="328"/>
            <ac:spMk id="28" creationId="{DA6D381D-96A5-4356-A402-DD6C7CC97440}"/>
          </ac:spMkLst>
        </pc:spChg>
        <pc:spChg chg="add mod">
          <ac:chgData name="Valerio Pellegrini" userId="7532073c76d86c59" providerId="LiveId" clId="{5CD5A408-D52B-4696-900E-E2F3B0C877E8}" dt="2020-11-24T08:47:55.896" v="3436" actId="1035"/>
          <ac:spMkLst>
            <pc:docMk/>
            <pc:sldMk cId="1374133897" sldId="328"/>
            <ac:spMk id="29" creationId="{9C22702B-8476-434F-9B63-7504A89CA820}"/>
          </ac:spMkLst>
        </pc:spChg>
        <pc:spChg chg="add mod">
          <ac:chgData name="Valerio Pellegrini" userId="7532073c76d86c59" providerId="LiveId" clId="{5CD5A408-D52B-4696-900E-E2F3B0C877E8}" dt="2020-11-24T08:47:55.896" v="3436" actId="1035"/>
          <ac:spMkLst>
            <pc:docMk/>
            <pc:sldMk cId="1374133897" sldId="328"/>
            <ac:spMk id="32" creationId="{434C749A-07C8-427A-86B5-C1DE82BED539}"/>
          </ac:spMkLst>
        </pc:spChg>
        <pc:spChg chg="add del">
          <ac:chgData name="Valerio Pellegrini" userId="7532073c76d86c59" providerId="LiveId" clId="{5CD5A408-D52B-4696-900E-E2F3B0C877E8}" dt="2020-11-24T08:46:30.297" v="3384" actId="11529"/>
          <ac:spMkLst>
            <pc:docMk/>
            <pc:sldMk cId="1374133897" sldId="328"/>
            <ac:spMk id="41" creationId="{89CB6B36-1649-45B9-B452-1F3A89EF499A}"/>
          </ac:spMkLst>
        </pc:spChg>
        <pc:spChg chg="add mod">
          <ac:chgData name="Valerio Pellegrini" userId="7532073c76d86c59" providerId="LiveId" clId="{5CD5A408-D52B-4696-900E-E2F3B0C877E8}" dt="2020-11-24T08:47:55.896" v="3436" actId="1035"/>
          <ac:spMkLst>
            <pc:docMk/>
            <pc:sldMk cId="1374133897" sldId="328"/>
            <ac:spMk id="42" creationId="{00246A27-AAAE-4327-A9CD-FC891738E720}"/>
          </ac:spMkLst>
        </pc:spChg>
        <pc:spChg chg="add mod">
          <ac:chgData name="Valerio Pellegrini" userId="7532073c76d86c59" providerId="LiveId" clId="{5CD5A408-D52B-4696-900E-E2F3B0C877E8}" dt="2020-11-24T08:47:55.896" v="3436" actId="1035"/>
          <ac:spMkLst>
            <pc:docMk/>
            <pc:sldMk cId="1374133897" sldId="328"/>
            <ac:spMk id="43" creationId="{59D0E60F-01A4-46B0-83D2-DF6F6921C7E5}"/>
          </ac:spMkLst>
        </pc:spChg>
        <pc:spChg chg="add mod">
          <ac:chgData name="Valerio Pellegrini" userId="7532073c76d86c59" providerId="LiveId" clId="{5CD5A408-D52B-4696-900E-E2F3B0C877E8}" dt="2020-11-24T08:48:30.608" v="3444" actId="1076"/>
          <ac:spMkLst>
            <pc:docMk/>
            <pc:sldMk cId="1374133897" sldId="328"/>
            <ac:spMk id="47" creationId="{D766AA98-747D-4256-835D-2EDFD09A2567}"/>
          </ac:spMkLst>
        </pc:spChg>
        <pc:spChg chg="add mod">
          <ac:chgData name="Valerio Pellegrini" userId="7532073c76d86c59" providerId="LiveId" clId="{5CD5A408-D52B-4696-900E-E2F3B0C877E8}" dt="2020-11-24T09:18:23.993" v="4019" actId="20577"/>
          <ac:spMkLst>
            <pc:docMk/>
            <pc:sldMk cId="1374133897" sldId="328"/>
            <ac:spMk id="48" creationId="{8CA83FEA-797A-4DDF-9536-3784E050746B}"/>
          </ac:spMkLst>
        </pc:spChg>
        <pc:spChg chg="add mod">
          <ac:chgData name="Valerio Pellegrini" userId="7532073c76d86c59" providerId="LiveId" clId="{5CD5A408-D52B-4696-900E-E2F3B0C877E8}" dt="2020-11-24T09:18:29.984" v="4020" actId="1076"/>
          <ac:spMkLst>
            <pc:docMk/>
            <pc:sldMk cId="1374133897" sldId="328"/>
            <ac:spMk id="49" creationId="{2E66620A-FC5D-4EA3-99E7-B5DAB8F8B1A3}"/>
          </ac:spMkLst>
        </pc:spChg>
        <pc:picChg chg="del">
          <ac:chgData name="Valerio Pellegrini" userId="7532073c76d86c59" providerId="LiveId" clId="{5CD5A408-D52B-4696-900E-E2F3B0C877E8}" dt="2020-11-24T08:37:28.730" v="3247" actId="478"/>
          <ac:picMkLst>
            <pc:docMk/>
            <pc:sldMk cId="1374133897" sldId="328"/>
            <ac:picMk id="3" creationId="{0E8DB8C2-5DE5-42BD-B386-77D43832DC98}"/>
          </ac:picMkLst>
        </pc:picChg>
        <pc:picChg chg="add del mod">
          <ac:chgData name="Valerio Pellegrini" userId="7532073c76d86c59" providerId="LiveId" clId="{5CD5A408-D52B-4696-900E-E2F3B0C877E8}" dt="2020-11-24T08:38:31.887" v="3255" actId="21"/>
          <ac:picMkLst>
            <pc:docMk/>
            <pc:sldMk cId="1374133897" sldId="328"/>
            <ac:picMk id="8" creationId="{93CC448C-95F5-4591-AA8F-BF442CFAAA4C}"/>
          </ac:picMkLst>
        </pc:picChg>
        <pc:picChg chg="add mod">
          <ac:chgData name="Valerio Pellegrini" userId="7532073c76d86c59" providerId="LiveId" clId="{5CD5A408-D52B-4696-900E-E2F3B0C877E8}" dt="2020-11-24T08:47:55.896" v="3436" actId="1035"/>
          <ac:picMkLst>
            <pc:docMk/>
            <pc:sldMk cId="1374133897" sldId="328"/>
            <ac:picMk id="13" creationId="{8A153A18-4DB6-4757-A0A6-3FADA04F8FD3}"/>
          </ac:picMkLst>
        </pc:picChg>
        <pc:cxnChg chg="del mod">
          <ac:chgData name="Valerio Pellegrini" userId="7532073c76d86c59" providerId="LiveId" clId="{5CD5A408-D52B-4696-900E-E2F3B0C877E8}" dt="2020-11-24T08:37:28.730" v="3247" actId="478"/>
          <ac:cxnSpMkLst>
            <pc:docMk/>
            <pc:sldMk cId="1374133897" sldId="328"/>
            <ac:cxnSpMk id="9" creationId="{1FC1E2B9-2D4F-432C-B1D2-A0B32C1A32A1}"/>
          </ac:cxnSpMkLst>
        </pc:cxnChg>
        <pc:cxnChg chg="add mod">
          <ac:chgData name="Valerio Pellegrini" userId="7532073c76d86c59" providerId="LiveId" clId="{5CD5A408-D52B-4696-900E-E2F3B0C877E8}" dt="2020-11-24T08:47:55.896" v="3436" actId="1035"/>
          <ac:cxnSpMkLst>
            <pc:docMk/>
            <pc:sldMk cId="1374133897" sldId="328"/>
            <ac:cxnSpMk id="17" creationId="{8F28537C-0FD7-451B-AD99-20761DDB24BD}"/>
          </ac:cxnSpMkLst>
        </pc:cxnChg>
        <pc:cxnChg chg="del mod">
          <ac:chgData name="Valerio Pellegrini" userId="7532073c76d86c59" providerId="LiveId" clId="{5CD5A408-D52B-4696-900E-E2F3B0C877E8}" dt="2020-11-24T08:37:28.730" v="3247" actId="478"/>
          <ac:cxnSpMkLst>
            <pc:docMk/>
            <pc:sldMk cId="1374133897" sldId="328"/>
            <ac:cxnSpMk id="30" creationId="{C0A979DD-BA3E-438F-86D6-D3B23330C418}"/>
          </ac:cxnSpMkLst>
        </pc:cxnChg>
        <pc:cxnChg chg="del mod">
          <ac:chgData name="Valerio Pellegrini" userId="7532073c76d86c59" providerId="LiveId" clId="{5CD5A408-D52B-4696-900E-E2F3B0C877E8}" dt="2020-11-24T08:37:28.730" v="3247" actId="478"/>
          <ac:cxnSpMkLst>
            <pc:docMk/>
            <pc:sldMk cId="1374133897" sldId="328"/>
            <ac:cxnSpMk id="31" creationId="{13EC3AB8-ED4C-430C-9DA1-44077BE6AC65}"/>
          </ac:cxnSpMkLst>
        </pc:cxnChg>
        <pc:cxnChg chg="add mod">
          <ac:chgData name="Valerio Pellegrini" userId="7532073c76d86c59" providerId="LiveId" clId="{5CD5A408-D52B-4696-900E-E2F3B0C877E8}" dt="2020-11-24T08:47:55.896" v="3436" actId="1035"/>
          <ac:cxnSpMkLst>
            <pc:docMk/>
            <pc:sldMk cId="1374133897" sldId="328"/>
            <ac:cxnSpMk id="33" creationId="{5CF4DF35-0B07-499E-8EBF-F6628B7E68C7}"/>
          </ac:cxnSpMkLst>
        </pc:cxnChg>
        <pc:cxnChg chg="del mod">
          <ac:chgData name="Valerio Pellegrini" userId="7532073c76d86c59" providerId="LiveId" clId="{5CD5A408-D52B-4696-900E-E2F3B0C877E8}" dt="2020-11-24T08:37:28.730" v="3247" actId="478"/>
          <ac:cxnSpMkLst>
            <pc:docMk/>
            <pc:sldMk cId="1374133897" sldId="328"/>
            <ac:cxnSpMk id="34" creationId="{F5A9D94B-E1AB-4562-9C54-74DF0E56201A}"/>
          </ac:cxnSpMkLst>
        </pc:cxnChg>
        <pc:cxnChg chg="add mod">
          <ac:chgData name="Valerio Pellegrini" userId="7532073c76d86c59" providerId="LiveId" clId="{5CD5A408-D52B-4696-900E-E2F3B0C877E8}" dt="2020-11-24T08:47:55.896" v="3436" actId="1035"/>
          <ac:cxnSpMkLst>
            <pc:docMk/>
            <pc:sldMk cId="1374133897" sldId="328"/>
            <ac:cxnSpMk id="35" creationId="{85C0F51B-DF3C-4EFA-8F23-8A8979B2D914}"/>
          </ac:cxnSpMkLst>
        </pc:cxnChg>
        <pc:cxnChg chg="add mod">
          <ac:chgData name="Valerio Pellegrini" userId="7532073c76d86c59" providerId="LiveId" clId="{5CD5A408-D52B-4696-900E-E2F3B0C877E8}" dt="2020-11-24T08:47:55.896" v="3436" actId="1035"/>
          <ac:cxnSpMkLst>
            <pc:docMk/>
            <pc:sldMk cId="1374133897" sldId="328"/>
            <ac:cxnSpMk id="44" creationId="{709A90F1-992E-4D94-A672-8BA99ED6FDD2}"/>
          </ac:cxnSpMkLst>
        </pc:cxnChg>
      </pc:sldChg>
      <pc:sldChg chg="addSp delSp modSp add mod delAnim modAnim">
        <pc:chgData name="Valerio Pellegrini" userId="7532073c76d86c59" providerId="LiveId" clId="{5CD5A408-D52B-4696-900E-E2F3B0C877E8}" dt="2020-11-24T13:48:40.660" v="8854" actId="20577"/>
        <pc:sldMkLst>
          <pc:docMk/>
          <pc:sldMk cId="3972277959" sldId="329"/>
        </pc:sldMkLst>
        <pc:spChg chg="add mod">
          <ac:chgData name="Valerio Pellegrini" userId="7532073c76d86c59" providerId="LiveId" clId="{5CD5A408-D52B-4696-900E-E2F3B0C877E8}" dt="2020-11-24T09:19:20.986" v="4024" actId="1582"/>
          <ac:spMkLst>
            <pc:docMk/>
            <pc:sldMk cId="3972277959" sldId="329"/>
            <ac:spMk id="7" creationId="{81011FE2-1E77-4066-AAAC-F49EA3857225}"/>
          </ac:spMkLst>
        </pc:spChg>
        <pc:spChg chg="add mod">
          <ac:chgData name="Valerio Pellegrini" userId="7532073c76d86c59" providerId="LiveId" clId="{5CD5A408-D52B-4696-900E-E2F3B0C877E8}" dt="2020-11-24T09:21:19.966" v="4155" actId="790"/>
          <ac:spMkLst>
            <pc:docMk/>
            <pc:sldMk cId="3972277959" sldId="329"/>
            <ac:spMk id="8" creationId="{60415219-FCA9-428B-9E46-AAA1B5B9F369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14" creationId="{7E7C4BC3-542A-4776-B783-2AF69BD0206E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15" creationId="{D43CEDE8-857B-4FF8-86AA-6E1020D0DDD5}"/>
          </ac:spMkLst>
        </pc:spChg>
        <pc:spChg chg="add mod">
          <ac:chgData name="Valerio Pellegrini" userId="7532073c76d86c59" providerId="LiveId" clId="{5CD5A408-D52B-4696-900E-E2F3B0C877E8}" dt="2020-11-24T09:13:46.037" v="3959" actId="1076"/>
          <ac:spMkLst>
            <pc:docMk/>
            <pc:sldMk cId="3972277959" sldId="329"/>
            <ac:spMk id="20" creationId="{50373F05-26FB-4050-9862-A6A7A4912BEB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26" creationId="{529C209F-5A05-47C1-98E0-54727E167175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27" creationId="{0D1E9713-10B3-44E5-988E-205F32D34D6A}"/>
          </ac:spMkLst>
        </pc:spChg>
        <pc:spChg chg="add mod">
          <ac:chgData name="Valerio Pellegrini" userId="7532073c76d86c59" providerId="LiveId" clId="{5CD5A408-D52B-4696-900E-E2F3B0C877E8}" dt="2020-11-24T09:19:41.619" v="4029" actId="1036"/>
          <ac:spMkLst>
            <pc:docMk/>
            <pc:sldMk cId="3972277959" sldId="329"/>
            <ac:spMk id="28" creationId="{32BB3634-64ED-4E4C-85D8-4D5ECF66E046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29" creationId="{9C22702B-8476-434F-9B63-7504A89CA820}"/>
          </ac:spMkLst>
        </pc:spChg>
        <pc:spChg chg="add mod">
          <ac:chgData name="Valerio Pellegrini" userId="7532073c76d86c59" providerId="LiveId" clId="{5CD5A408-D52B-4696-900E-E2F3B0C877E8}" dt="2020-11-24T09:20:00.991" v="4065" actId="14100"/>
          <ac:spMkLst>
            <pc:docMk/>
            <pc:sldMk cId="3972277959" sldId="329"/>
            <ac:spMk id="30" creationId="{6EC0A316-A402-47D3-AB41-F0C677B49E49}"/>
          </ac:spMkLst>
        </pc:spChg>
        <pc:spChg chg="add mod">
          <ac:chgData name="Valerio Pellegrini" userId="7532073c76d86c59" providerId="LiveId" clId="{5CD5A408-D52B-4696-900E-E2F3B0C877E8}" dt="2020-11-24T09:20:09.107" v="4067" actId="1076"/>
          <ac:spMkLst>
            <pc:docMk/>
            <pc:sldMk cId="3972277959" sldId="329"/>
            <ac:spMk id="31" creationId="{EB6509A2-9BDE-413D-8012-4295EABE5192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32" creationId="{434C749A-07C8-427A-86B5-C1DE82BED539}"/>
          </ac:spMkLst>
        </pc:spChg>
        <pc:spChg chg="add mod">
          <ac:chgData name="Valerio Pellegrini" userId="7532073c76d86c59" providerId="LiveId" clId="{5CD5A408-D52B-4696-900E-E2F3B0C877E8}" dt="2020-11-24T09:20:18.696" v="4085" actId="1038"/>
          <ac:spMkLst>
            <pc:docMk/>
            <pc:sldMk cId="3972277959" sldId="329"/>
            <ac:spMk id="34" creationId="{06565C68-57A9-4A7D-813C-5473993D3DCA}"/>
          </ac:spMkLst>
        </pc:spChg>
        <pc:spChg chg="add mod">
          <ac:chgData name="Valerio Pellegrini" userId="7532073c76d86c59" providerId="LiveId" clId="{5CD5A408-D52B-4696-900E-E2F3B0C877E8}" dt="2020-11-24T09:20:33.904" v="4107" actId="1037"/>
          <ac:spMkLst>
            <pc:docMk/>
            <pc:sldMk cId="3972277959" sldId="329"/>
            <ac:spMk id="36" creationId="{669B8352-EA1C-49DE-A165-2CCDC90ED2E5}"/>
          </ac:spMkLst>
        </pc:spChg>
        <pc:spChg chg="add mod">
          <ac:chgData name="Valerio Pellegrini" userId="7532073c76d86c59" providerId="LiveId" clId="{5CD5A408-D52B-4696-900E-E2F3B0C877E8}" dt="2020-11-24T09:22:22.392" v="4193" actId="20577"/>
          <ac:spMkLst>
            <pc:docMk/>
            <pc:sldMk cId="3972277959" sldId="329"/>
            <ac:spMk id="37" creationId="{BF52E4F5-1A1F-4128-BDEA-0C29101BC861}"/>
          </ac:spMkLst>
        </pc:spChg>
        <pc:spChg chg="add mod">
          <ac:chgData name="Valerio Pellegrini" userId="7532073c76d86c59" providerId="LiveId" clId="{5CD5A408-D52B-4696-900E-E2F3B0C877E8}" dt="2020-11-24T13:48:35.476" v="8850" actId="20577"/>
          <ac:spMkLst>
            <pc:docMk/>
            <pc:sldMk cId="3972277959" sldId="329"/>
            <ac:spMk id="39" creationId="{10B88EB0-246C-4256-9604-E91817C9C739}"/>
          </ac:spMkLst>
        </pc:spChg>
        <pc:spChg chg="add mod">
          <ac:chgData name="Valerio Pellegrini" userId="7532073c76d86c59" providerId="LiveId" clId="{5CD5A408-D52B-4696-900E-E2F3B0C877E8}" dt="2020-11-24T13:48:40.660" v="8854" actId="20577"/>
          <ac:spMkLst>
            <pc:docMk/>
            <pc:sldMk cId="3972277959" sldId="329"/>
            <ac:spMk id="40" creationId="{61C2DD7A-C88F-4EE0-B8F2-8B4B230926C0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42" creationId="{00246A27-AAAE-4327-A9CD-FC891738E720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43" creationId="{59D0E60F-01A4-46B0-83D2-DF6F6921C7E5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47" creationId="{D766AA98-747D-4256-835D-2EDFD09A2567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48" creationId="{8CA83FEA-797A-4DDF-9536-3784E050746B}"/>
          </ac:spMkLst>
        </pc:spChg>
        <pc:spChg chg="del">
          <ac:chgData name="Valerio Pellegrini" userId="7532073c76d86c59" providerId="LiveId" clId="{5CD5A408-D52B-4696-900E-E2F3B0C877E8}" dt="2020-11-24T09:11:54.857" v="3879" actId="478"/>
          <ac:spMkLst>
            <pc:docMk/>
            <pc:sldMk cId="3972277959" sldId="329"/>
            <ac:spMk id="49" creationId="{2E66620A-FC5D-4EA3-99E7-B5DAB8F8B1A3}"/>
          </ac:spMkLst>
        </pc:spChg>
        <pc:spChg chg="add mod">
          <ac:chgData name="Valerio Pellegrini" userId="7532073c76d86c59" providerId="LiveId" clId="{5CD5A408-D52B-4696-900E-E2F3B0C877E8}" dt="2020-11-24T09:24:23.568" v="4328" actId="20577"/>
          <ac:spMkLst>
            <pc:docMk/>
            <pc:sldMk cId="3972277959" sldId="329"/>
            <ac:spMk id="50" creationId="{AEB40B05-C061-45C1-AAAF-B9A436C343B0}"/>
          </ac:spMkLst>
        </pc:spChg>
        <pc:spChg chg="add mod">
          <ac:chgData name="Valerio Pellegrini" userId="7532073c76d86c59" providerId="LiveId" clId="{5CD5A408-D52B-4696-900E-E2F3B0C877E8}" dt="2020-11-24T09:24:36.881" v="4396" actId="1038"/>
          <ac:spMkLst>
            <pc:docMk/>
            <pc:sldMk cId="3972277959" sldId="329"/>
            <ac:spMk id="51" creationId="{313FE0FA-ECEF-41E9-AF7D-4690AFF6B7EB}"/>
          </ac:spMkLst>
        </pc:spChg>
        <pc:picChg chg="add mod">
          <ac:chgData name="Valerio Pellegrini" userId="7532073c76d86c59" providerId="LiveId" clId="{5CD5A408-D52B-4696-900E-E2F3B0C877E8}" dt="2020-11-24T09:17:11.315" v="3970" actId="14100"/>
          <ac:picMkLst>
            <pc:docMk/>
            <pc:sldMk cId="3972277959" sldId="329"/>
            <ac:picMk id="3" creationId="{8E115C91-37F1-4529-9B59-F98E37BDF5BD}"/>
          </ac:picMkLst>
        </pc:picChg>
        <pc:picChg chg="add mod">
          <ac:chgData name="Valerio Pellegrini" userId="7532073c76d86c59" providerId="LiveId" clId="{5CD5A408-D52B-4696-900E-E2F3B0C877E8}" dt="2020-11-24T09:17:14.703" v="3971" actId="14100"/>
          <ac:picMkLst>
            <pc:docMk/>
            <pc:sldMk cId="3972277959" sldId="329"/>
            <ac:picMk id="6" creationId="{319841F8-2044-42E2-84A9-ABE349C162ED}"/>
          </ac:picMkLst>
        </pc:picChg>
        <pc:picChg chg="del">
          <ac:chgData name="Valerio Pellegrini" userId="7532073c76d86c59" providerId="LiveId" clId="{5CD5A408-D52B-4696-900E-E2F3B0C877E8}" dt="2020-11-24T09:11:54.857" v="3879" actId="478"/>
          <ac:picMkLst>
            <pc:docMk/>
            <pc:sldMk cId="3972277959" sldId="329"/>
            <ac:picMk id="13" creationId="{8A153A18-4DB6-4757-A0A6-3FADA04F8FD3}"/>
          </ac:picMkLst>
        </pc:picChg>
        <pc:cxnChg chg="add mod">
          <ac:chgData name="Valerio Pellegrini" userId="7532073c76d86c59" providerId="LiveId" clId="{5CD5A408-D52B-4696-900E-E2F3B0C877E8}" dt="2020-11-24T09:21:34.246" v="4158" actId="1582"/>
          <ac:cxnSpMkLst>
            <pc:docMk/>
            <pc:sldMk cId="3972277959" sldId="329"/>
            <ac:cxnSpMk id="10" creationId="{9C76B966-3AD9-4027-A680-0EC188FFEE80}"/>
          </ac:cxnSpMkLst>
        </pc:cxnChg>
        <pc:cxnChg chg="del mod">
          <ac:chgData name="Valerio Pellegrini" userId="7532073c76d86c59" providerId="LiveId" clId="{5CD5A408-D52B-4696-900E-E2F3B0C877E8}" dt="2020-11-24T09:11:54.857" v="3879" actId="478"/>
          <ac:cxnSpMkLst>
            <pc:docMk/>
            <pc:sldMk cId="3972277959" sldId="329"/>
            <ac:cxnSpMk id="17" creationId="{8F28537C-0FD7-451B-AD99-20761DDB24BD}"/>
          </ac:cxnSpMkLst>
        </pc:cxnChg>
        <pc:cxnChg chg="del mod">
          <ac:chgData name="Valerio Pellegrini" userId="7532073c76d86c59" providerId="LiveId" clId="{5CD5A408-D52B-4696-900E-E2F3B0C877E8}" dt="2020-11-24T09:11:54.857" v="3879" actId="478"/>
          <ac:cxnSpMkLst>
            <pc:docMk/>
            <pc:sldMk cId="3972277959" sldId="329"/>
            <ac:cxnSpMk id="33" creationId="{5CF4DF35-0B07-499E-8EBF-F6628B7E68C7}"/>
          </ac:cxnSpMkLst>
        </pc:cxnChg>
        <pc:cxnChg chg="del mod">
          <ac:chgData name="Valerio Pellegrini" userId="7532073c76d86c59" providerId="LiveId" clId="{5CD5A408-D52B-4696-900E-E2F3B0C877E8}" dt="2020-11-24T09:11:54.857" v="3879" actId="478"/>
          <ac:cxnSpMkLst>
            <pc:docMk/>
            <pc:sldMk cId="3972277959" sldId="329"/>
            <ac:cxnSpMk id="35" creationId="{85C0F51B-DF3C-4EFA-8F23-8A8979B2D914}"/>
          </ac:cxnSpMkLst>
        </pc:cxnChg>
        <pc:cxnChg chg="add mod">
          <ac:chgData name="Valerio Pellegrini" userId="7532073c76d86c59" providerId="LiveId" clId="{5CD5A408-D52B-4696-900E-E2F3B0C877E8}" dt="2020-11-24T09:22:18.577" v="4174" actId="20577"/>
          <ac:cxnSpMkLst>
            <pc:docMk/>
            <pc:sldMk cId="3972277959" sldId="329"/>
            <ac:cxnSpMk id="38" creationId="{61EBFB39-E804-4D08-AD82-5182B1E6A0C7}"/>
          </ac:cxnSpMkLst>
        </pc:cxnChg>
        <pc:cxnChg chg="add mod">
          <ac:chgData name="Valerio Pellegrini" userId="7532073c76d86c59" providerId="LiveId" clId="{5CD5A408-D52B-4696-900E-E2F3B0C877E8}" dt="2020-11-24T09:23:58.249" v="4292" actId="1076"/>
          <ac:cxnSpMkLst>
            <pc:docMk/>
            <pc:sldMk cId="3972277959" sldId="329"/>
            <ac:cxnSpMk id="41" creationId="{393B4738-DD62-4410-A1F5-1CDAE37A60A2}"/>
          </ac:cxnSpMkLst>
        </pc:cxnChg>
        <pc:cxnChg chg="del mod">
          <ac:chgData name="Valerio Pellegrini" userId="7532073c76d86c59" providerId="LiveId" clId="{5CD5A408-D52B-4696-900E-E2F3B0C877E8}" dt="2020-11-24T09:11:54.857" v="3879" actId="478"/>
          <ac:cxnSpMkLst>
            <pc:docMk/>
            <pc:sldMk cId="3972277959" sldId="329"/>
            <ac:cxnSpMk id="44" creationId="{709A90F1-992E-4D94-A672-8BA99ED6FDD2}"/>
          </ac:cxnSpMkLst>
        </pc:cxnChg>
        <pc:cxnChg chg="add mod">
          <ac:chgData name="Valerio Pellegrini" userId="7532073c76d86c59" providerId="LiveId" clId="{5CD5A408-D52B-4696-900E-E2F3B0C877E8}" dt="2020-11-24T09:24:43.493" v="4401" actId="1037"/>
          <ac:cxnSpMkLst>
            <pc:docMk/>
            <pc:sldMk cId="3972277959" sldId="329"/>
            <ac:cxnSpMk id="45" creationId="{F9062AA8-B427-417F-8D6E-C6B508E1D93A}"/>
          </ac:cxnSpMkLst>
        </pc:cxnChg>
        <pc:cxnChg chg="add mod">
          <ac:chgData name="Valerio Pellegrini" userId="7532073c76d86c59" providerId="LiveId" clId="{5CD5A408-D52B-4696-900E-E2F3B0C877E8}" dt="2020-11-24T09:24:57.011" v="4403" actId="14100"/>
          <ac:cxnSpMkLst>
            <pc:docMk/>
            <pc:sldMk cId="3972277959" sldId="329"/>
            <ac:cxnSpMk id="46" creationId="{F80A5FE9-9C7D-412E-89F5-33F421932B8C}"/>
          </ac:cxnSpMkLst>
        </pc:cxnChg>
        <pc:cxnChg chg="add mod">
          <ac:chgData name="Valerio Pellegrini" userId="7532073c76d86c59" providerId="LiveId" clId="{5CD5A408-D52B-4696-900E-E2F3B0C877E8}" dt="2020-11-24T09:25:06.966" v="4406" actId="14100"/>
          <ac:cxnSpMkLst>
            <pc:docMk/>
            <pc:sldMk cId="3972277959" sldId="329"/>
            <ac:cxnSpMk id="52" creationId="{42CF3E53-7CEF-4CC2-B6CD-F8322FB7E0C9}"/>
          </ac:cxnSpMkLst>
        </pc:cxnChg>
      </pc:sldChg>
      <pc:sldChg chg="addSp delSp modSp add mod delAnim">
        <pc:chgData name="Valerio Pellegrini" userId="7532073c76d86c59" providerId="LiveId" clId="{5CD5A408-D52B-4696-900E-E2F3B0C877E8}" dt="2020-11-24T13:49:01.595" v="8856" actId="6549"/>
        <pc:sldMkLst>
          <pc:docMk/>
          <pc:sldMk cId="1768823299" sldId="330"/>
        </pc:sldMkLst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7" creationId="{81011FE2-1E77-4066-AAAC-F49EA3857225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8" creationId="{60415219-FCA9-428B-9E46-AAA1B5B9F369}"/>
          </ac:spMkLst>
        </pc:spChg>
        <pc:spChg chg="add mod">
          <ac:chgData name="Valerio Pellegrini" userId="7532073c76d86c59" providerId="LiveId" clId="{5CD5A408-D52B-4696-900E-E2F3B0C877E8}" dt="2020-11-24T09:35:23.325" v="4717" actId="1076"/>
          <ac:spMkLst>
            <pc:docMk/>
            <pc:sldMk cId="1768823299" sldId="330"/>
            <ac:spMk id="9" creationId="{9BDA4E95-71B6-4B72-91C2-D9F231FD66A3}"/>
          </ac:spMkLst>
        </pc:spChg>
        <pc:spChg chg="add mod">
          <ac:chgData name="Valerio Pellegrini" userId="7532073c76d86c59" providerId="LiveId" clId="{5CD5A408-D52B-4696-900E-E2F3B0C877E8}" dt="2020-11-24T13:49:01.595" v="8856" actId="6549"/>
          <ac:spMkLst>
            <pc:docMk/>
            <pc:sldMk cId="1768823299" sldId="330"/>
            <ac:spMk id="11" creationId="{560A8FDD-C4D4-4DFB-B39A-0E816659AB0E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20" creationId="{50373F05-26FB-4050-9862-A6A7A4912BEB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28" creationId="{32BB3634-64ED-4E4C-85D8-4D5ECF66E046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30" creationId="{6EC0A316-A402-47D3-AB41-F0C677B49E49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31" creationId="{EB6509A2-9BDE-413D-8012-4295EABE5192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34" creationId="{06565C68-57A9-4A7D-813C-5473993D3DCA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36" creationId="{669B8352-EA1C-49DE-A165-2CCDC90ED2E5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37" creationId="{BF52E4F5-1A1F-4128-BDEA-0C29101BC861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39" creationId="{10B88EB0-246C-4256-9604-E91817C9C739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40" creationId="{61C2DD7A-C88F-4EE0-B8F2-8B4B230926C0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50" creationId="{AEB40B05-C061-45C1-AAAF-B9A436C343B0}"/>
          </ac:spMkLst>
        </pc:spChg>
        <pc:spChg chg="del">
          <ac:chgData name="Valerio Pellegrini" userId="7532073c76d86c59" providerId="LiveId" clId="{5CD5A408-D52B-4696-900E-E2F3B0C877E8}" dt="2020-11-24T09:27:41.291" v="4412" actId="478"/>
          <ac:spMkLst>
            <pc:docMk/>
            <pc:sldMk cId="1768823299" sldId="330"/>
            <ac:spMk id="51" creationId="{313FE0FA-ECEF-41E9-AF7D-4690AFF6B7EB}"/>
          </ac:spMkLst>
        </pc:spChg>
        <pc:picChg chg="del">
          <ac:chgData name="Valerio Pellegrini" userId="7532073c76d86c59" providerId="LiveId" clId="{5CD5A408-D52B-4696-900E-E2F3B0C877E8}" dt="2020-11-24T09:27:41.291" v="4412" actId="478"/>
          <ac:picMkLst>
            <pc:docMk/>
            <pc:sldMk cId="1768823299" sldId="330"/>
            <ac:picMk id="3" creationId="{8E115C91-37F1-4529-9B59-F98E37BDF5BD}"/>
          </ac:picMkLst>
        </pc:picChg>
        <pc:picChg chg="add mod">
          <ac:chgData name="Valerio Pellegrini" userId="7532073c76d86c59" providerId="LiveId" clId="{5CD5A408-D52B-4696-900E-E2F3B0C877E8}" dt="2020-11-24T09:35:26.704" v="4718" actId="1076"/>
          <ac:picMkLst>
            <pc:docMk/>
            <pc:sldMk cId="1768823299" sldId="330"/>
            <ac:picMk id="5" creationId="{66EB3A49-358E-4D01-B724-D646449CABD2}"/>
          </ac:picMkLst>
        </pc:picChg>
        <pc:picChg chg="del">
          <ac:chgData name="Valerio Pellegrini" userId="7532073c76d86c59" providerId="LiveId" clId="{5CD5A408-D52B-4696-900E-E2F3B0C877E8}" dt="2020-11-24T09:27:41.291" v="4412" actId="478"/>
          <ac:picMkLst>
            <pc:docMk/>
            <pc:sldMk cId="1768823299" sldId="330"/>
            <ac:picMk id="6" creationId="{319841F8-2044-42E2-84A9-ABE349C162ED}"/>
          </ac:picMkLst>
        </pc:picChg>
        <pc:cxnChg chg="del mod">
          <ac:chgData name="Valerio Pellegrini" userId="7532073c76d86c59" providerId="LiveId" clId="{5CD5A408-D52B-4696-900E-E2F3B0C877E8}" dt="2020-11-24T09:27:41.291" v="4412" actId="478"/>
          <ac:cxnSpMkLst>
            <pc:docMk/>
            <pc:sldMk cId="1768823299" sldId="330"/>
            <ac:cxnSpMk id="10" creationId="{9C76B966-3AD9-4027-A680-0EC188FFEE80}"/>
          </ac:cxnSpMkLst>
        </pc:cxnChg>
        <pc:cxnChg chg="del mod">
          <ac:chgData name="Valerio Pellegrini" userId="7532073c76d86c59" providerId="LiveId" clId="{5CD5A408-D52B-4696-900E-E2F3B0C877E8}" dt="2020-11-24T09:27:41.291" v="4412" actId="478"/>
          <ac:cxnSpMkLst>
            <pc:docMk/>
            <pc:sldMk cId="1768823299" sldId="330"/>
            <ac:cxnSpMk id="38" creationId="{61EBFB39-E804-4D08-AD82-5182B1E6A0C7}"/>
          </ac:cxnSpMkLst>
        </pc:cxnChg>
        <pc:cxnChg chg="del mod">
          <ac:chgData name="Valerio Pellegrini" userId="7532073c76d86c59" providerId="LiveId" clId="{5CD5A408-D52B-4696-900E-E2F3B0C877E8}" dt="2020-11-24T09:27:41.291" v="4412" actId="478"/>
          <ac:cxnSpMkLst>
            <pc:docMk/>
            <pc:sldMk cId="1768823299" sldId="330"/>
            <ac:cxnSpMk id="41" creationId="{393B4738-DD62-4410-A1F5-1CDAE37A60A2}"/>
          </ac:cxnSpMkLst>
        </pc:cxnChg>
        <pc:cxnChg chg="del mod">
          <ac:chgData name="Valerio Pellegrini" userId="7532073c76d86c59" providerId="LiveId" clId="{5CD5A408-D52B-4696-900E-E2F3B0C877E8}" dt="2020-11-24T09:27:41.291" v="4412" actId="478"/>
          <ac:cxnSpMkLst>
            <pc:docMk/>
            <pc:sldMk cId="1768823299" sldId="330"/>
            <ac:cxnSpMk id="45" creationId="{F9062AA8-B427-417F-8D6E-C6B508E1D93A}"/>
          </ac:cxnSpMkLst>
        </pc:cxnChg>
        <pc:cxnChg chg="del mod">
          <ac:chgData name="Valerio Pellegrini" userId="7532073c76d86c59" providerId="LiveId" clId="{5CD5A408-D52B-4696-900E-E2F3B0C877E8}" dt="2020-11-24T09:27:41.291" v="4412" actId="478"/>
          <ac:cxnSpMkLst>
            <pc:docMk/>
            <pc:sldMk cId="1768823299" sldId="330"/>
            <ac:cxnSpMk id="46" creationId="{F80A5FE9-9C7D-412E-89F5-33F421932B8C}"/>
          </ac:cxnSpMkLst>
        </pc:cxnChg>
        <pc:cxnChg chg="del mod">
          <ac:chgData name="Valerio Pellegrini" userId="7532073c76d86c59" providerId="LiveId" clId="{5CD5A408-D52B-4696-900E-E2F3B0C877E8}" dt="2020-11-24T09:27:41.291" v="4412" actId="478"/>
          <ac:cxnSpMkLst>
            <pc:docMk/>
            <pc:sldMk cId="1768823299" sldId="330"/>
            <ac:cxnSpMk id="52" creationId="{42CF3E53-7CEF-4CC2-B6CD-F8322FB7E0C9}"/>
          </ac:cxnSpMkLst>
        </pc:cxnChg>
      </pc:sldChg>
      <pc:sldChg chg="addSp delSp modSp add mod ord delAnim modAnim">
        <pc:chgData name="Valerio Pellegrini" userId="7532073c76d86c59" providerId="LiveId" clId="{5CD5A408-D52B-4696-900E-E2F3B0C877E8}" dt="2020-11-24T13:51:28.176" v="8878"/>
        <pc:sldMkLst>
          <pc:docMk/>
          <pc:sldMk cId="1346488737" sldId="331"/>
        </pc:sldMkLst>
        <pc:spChg chg="mod">
          <ac:chgData name="Valerio Pellegrini" userId="7532073c76d86c59" providerId="LiveId" clId="{5CD5A408-D52B-4696-900E-E2F3B0C877E8}" dt="2020-11-24T09:51:11.116" v="5076" actId="313"/>
          <ac:spMkLst>
            <pc:docMk/>
            <pc:sldMk cId="1346488737" sldId="331"/>
            <ac:spMk id="4" creationId="{3C85C5DE-4945-479B-B49B-8D60EB8AA57A}"/>
          </ac:spMkLst>
        </pc:spChg>
        <pc:spChg chg="add mod">
          <ac:chgData name="Valerio Pellegrini" userId="7532073c76d86c59" providerId="LiveId" clId="{5CD5A408-D52B-4696-900E-E2F3B0C877E8}" dt="2020-11-24T10:21:54.872" v="5119" actId="207"/>
          <ac:spMkLst>
            <pc:docMk/>
            <pc:sldMk cId="1346488737" sldId="331"/>
            <ac:spMk id="12" creationId="{64DC5231-5431-4733-A133-B2F59C353491}"/>
          </ac:spMkLst>
        </pc:spChg>
        <pc:spChg chg="del">
          <ac:chgData name="Valerio Pellegrini" userId="7532073c76d86c59" providerId="LiveId" clId="{5CD5A408-D52B-4696-900E-E2F3B0C877E8}" dt="2020-11-24T09:42:44.493" v="4998" actId="478"/>
          <ac:spMkLst>
            <pc:docMk/>
            <pc:sldMk cId="1346488737" sldId="331"/>
            <ac:spMk id="15" creationId="{95B1C3CB-0625-441A-9961-3AED9DBCE149}"/>
          </ac:spMkLst>
        </pc:spChg>
        <pc:spChg chg="del">
          <ac:chgData name="Valerio Pellegrini" userId="7532073c76d86c59" providerId="LiveId" clId="{5CD5A408-D52B-4696-900E-E2F3B0C877E8}" dt="2020-11-24T09:42:44.493" v="4998" actId="478"/>
          <ac:spMkLst>
            <pc:docMk/>
            <pc:sldMk cId="1346488737" sldId="331"/>
            <ac:spMk id="16" creationId="{F169B3EF-D824-467D-971C-AA0D8F695ED9}"/>
          </ac:spMkLst>
        </pc:spChg>
        <pc:spChg chg="add mod">
          <ac:chgData name="Valerio Pellegrini" userId="7532073c76d86c59" providerId="LiveId" clId="{5CD5A408-D52B-4696-900E-E2F3B0C877E8}" dt="2020-11-24T10:22:37.705" v="5126" actId="208"/>
          <ac:spMkLst>
            <pc:docMk/>
            <pc:sldMk cId="1346488737" sldId="331"/>
            <ac:spMk id="17" creationId="{5E4AC0B1-5D7F-42A5-B57D-6730A92BCF96}"/>
          </ac:spMkLst>
        </pc:spChg>
        <pc:spChg chg="add mod">
          <ac:chgData name="Valerio Pellegrini" userId="7532073c76d86c59" providerId="LiveId" clId="{5CD5A408-D52B-4696-900E-E2F3B0C877E8}" dt="2020-11-24T10:22:06.994" v="5122" actId="14100"/>
          <ac:spMkLst>
            <pc:docMk/>
            <pc:sldMk cId="1346488737" sldId="331"/>
            <ac:spMk id="19" creationId="{5B74864F-6441-4339-A697-81B409FA060C}"/>
          </ac:spMkLst>
        </pc:spChg>
        <pc:spChg chg="add mod">
          <ac:chgData name="Valerio Pellegrini" userId="7532073c76d86c59" providerId="LiveId" clId="{5CD5A408-D52B-4696-900E-E2F3B0C877E8}" dt="2020-11-24T10:22:50.442" v="5129" actId="207"/>
          <ac:spMkLst>
            <pc:docMk/>
            <pc:sldMk cId="1346488737" sldId="331"/>
            <ac:spMk id="20" creationId="{D28DBA9E-4FB1-43F4-BB5D-129A2F8A7DF5}"/>
          </ac:spMkLst>
        </pc:spChg>
        <pc:spChg chg="add mod">
          <ac:chgData name="Valerio Pellegrini" userId="7532073c76d86c59" providerId="LiveId" clId="{5CD5A408-D52B-4696-900E-E2F3B0C877E8}" dt="2020-11-24T10:22:59.076" v="5132" actId="207"/>
          <ac:spMkLst>
            <pc:docMk/>
            <pc:sldMk cId="1346488737" sldId="331"/>
            <ac:spMk id="21" creationId="{B081CCF6-352A-46A9-A7B4-93A3398B5EC1}"/>
          </ac:spMkLst>
        </pc:spChg>
        <pc:spChg chg="add mod">
          <ac:chgData name="Valerio Pellegrini" userId="7532073c76d86c59" providerId="LiveId" clId="{5CD5A408-D52B-4696-900E-E2F3B0C877E8}" dt="2020-11-24T10:23:14.575" v="5135" actId="207"/>
          <ac:spMkLst>
            <pc:docMk/>
            <pc:sldMk cId="1346488737" sldId="331"/>
            <ac:spMk id="22" creationId="{843A5913-E150-4AD0-AD74-3334F957F1AB}"/>
          </ac:spMkLst>
        </pc:spChg>
        <pc:spChg chg="add mod">
          <ac:chgData name="Valerio Pellegrini" userId="7532073c76d86c59" providerId="LiveId" clId="{5CD5A408-D52B-4696-900E-E2F3B0C877E8}" dt="2020-11-24T10:23:39.171" v="5138" actId="207"/>
          <ac:spMkLst>
            <pc:docMk/>
            <pc:sldMk cId="1346488737" sldId="331"/>
            <ac:spMk id="23" creationId="{CB06E6D8-5104-4985-B209-D482FFBB2FDC}"/>
          </ac:spMkLst>
        </pc:spChg>
        <pc:spChg chg="add mod">
          <ac:chgData name="Valerio Pellegrini" userId="7532073c76d86c59" providerId="LiveId" clId="{5CD5A408-D52B-4696-900E-E2F3B0C877E8}" dt="2020-11-24T10:23:48.055" v="5154" actId="14100"/>
          <ac:spMkLst>
            <pc:docMk/>
            <pc:sldMk cId="1346488737" sldId="331"/>
            <ac:spMk id="24" creationId="{C3D7170E-05EA-4EF7-8B2E-3DBDB5F20D50}"/>
          </ac:spMkLst>
        </pc:spChg>
        <pc:spChg chg="add mod">
          <ac:chgData name="Valerio Pellegrini" userId="7532073c76d86c59" providerId="LiveId" clId="{5CD5A408-D52B-4696-900E-E2F3B0C877E8}" dt="2020-11-24T10:23:56.081" v="5189" actId="1038"/>
          <ac:spMkLst>
            <pc:docMk/>
            <pc:sldMk cId="1346488737" sldId="331"/>
            <ac:spMk id="25" creationId="{BF54A994-B517-4730-B57A-E02E0905B839}"/>
          </ac:spMkLst>
        </pc:spChg>
        <pc:spChg chg="add mod">
          <ac:chgData name="Valerio Pellegrini" userId="7532073c76d86c59" providerId="LiveId" clId="{5CD5A408-D52B-4696-900E-E2F3B0C877E8}" dt="2020-11-24T10:24:07.572" v="5192" actId="207"/>
          <ac:spMkLst>
            <pc:docMk/>
            <pc:sldMk cId="1346488737" sldId="331"/>
            <ac:spMk id="26" creationId="{546F376F-BD37-45CA-8B9E-B74B8938219E}"/>
          </ac:spMkLst>
        </pc:spChg>
        <pc:spChg chg="add mod">
          <ac:chgData name="Valerio Pellegrini" userId="7532073c76d86c59" providerId="LiveId" clId="{5CD5A408-D52B-4696-900E-E2F3B0C877E8}" dt="2020-11-24T10:24:19.086" v="5195" actId="207"/>
          <ac:spMkLst>
            <pc:docMk/>
            <pc:sldMk cId="1346488737" sldId="331"/>
            <ac:spMk id="27" creationId="{776D7BB6-4E6F-44BA-9405-EA1B8168C223}"/>
          </ac:spMkLst>
        </pc:spChg>
        <pc:spChg chg="add mod">
          <ac:chgData name="Valerio Pellegrini" userId="7532073c76d86c59" providerId="LiveId" clId="{5CD5A408-D52B-4696-900E-E2F3B0C877E8}" dt="2020-11-24T10:24:29.904" v="5198" actId="207"/>
          <ac:spMkLst>
            <pc:docMk/>
            <pc:sldMk cId="1346488737" sldId="331"/>
            <ac:spMk id="28" creationId="{C5377710-459A-4DDF-B8A2-FABB9FA4BCE7}"/>
          </ac:spMkLst>
        </pc:spChg>
        <pc:spChg chg="add mod">
          <ac:chgData name="Valerio Pellegrini" userId="7532073c76d86c59" providerId="LiveId" clId="{5CD5A408-D52B-4696-900E-E2F3B0C877E8}" dt="2020-11-24T13:49:48.887" v="8859" actId="207"/>
          <ac:spMkLst>
            <pc:docMk/>
            <pc:sldMk cId="1346488737" sldId="331"/>
            <ac:spMk id="29" creationId="{2F855CF5-1A7F-425B-8C76-0BF8D6148FD9}"/>
          </ac:spMkLst>
        </pc:spChg>
        <pc:spChg chg="add mod">
          <ac:chgData name="Valerio Pellegrini" userId="7532073c76d86c59" providerId="LiveId" clId="{5CD5A408-D52B-4696-900E-E2F3B0C877E8}" dt="2020-11-24T13:51:15.933" v="8877" actId="14100"/>
          <ac:spMkLst>
            <pc:docMk/>
            <pc:sldMk cId="1346488737" sldId="331"/>
            <ac:spMk id="30" creationId="{C138B51F-2DE7-400C-B8EB-EFC8F8CC6947}"/>
          </ac:spMkLst>
        </pc:spChg>
        <pc:picChg chg="add mod">
          <ac:chgData name="Valerio Pellegrini" userId="7532073c76d86c59" providerId="LiveId" clId="{5CD5A408-D52B-4696-900E-E2F3B0C877E8}" dt="2020-11-24T10:20:15.642" v="5110" actId="1038"/>
          <ac:picMkLst>
            <pc:docMk/>
            <pc:sldMk cId="1346488737" sldId="331"/>
            <ac:picMk id="3" creationId="{483E4263-A50D-49C2-9794-4A2AE412A97C}"/>
          </ac:picMkLst>
        </pc:picChg>
        <pc:picChg chg="add mod">
          <ac:chgData name="Valerio Pellegrini" userId="7532073c76d86c59" providerId="LiveId" clId="{5CD5A408-D52B-4696-900E-E2F3B0C877E8}" dt="2020-11-24T10:20:15.642" v="5110" actId="1038"/>
          <ac:picMkLst>
            <pc:docMk/>
            <pc:sldMk cId="1346488737" sldId="331"/>
            <ac:picMk id="7" creationId="{20EC39D6-7D1D-4991-B4EA-B9D86630D0C8}"/>
          </ac:picMkLst>
        </pc:picChg>
        <pc:picChg chg="add mod">
          <ac:chgData name="Valerio Pellegrini" userId="7532073c76d86c59" providerId="LiveId" clId="{5CD5A408-D52B-4696-900E-E2F3B0C877E8}" dt="2020-11-24T10:20:15.642" v="5110" actId="1038"/>
          <ac:picMkLst>
            <pc:docMk/>
            <pc:sldMk cId="1346488737" sldId="331"/>
            <ac:picMk id="9" creationId="{29386B44-5350-4B86-B581-E3D7FFF324BD}"/>
          </ac:picMkLst>
        </pc:picChg>
        <pc:picChg chg="add mod">
          <ac:chgData name="Valerio Pellegrini" userId="7532073c76d86c59" providerId="LiveId" clId="{5CD5A408-D52B-4696-900E-E2F3B0C877E8}" dt="2020-11-24T10:21:37.050" v="5116" actId="14100"/>
          <ac:picMkLst>
            <pc:docMk/>
            <pc:sldMk cId="1346488737" sldId="331"/>
            <ac:picMk id="11" creationId="{733F98DD-F4A5-42A3-AE23-6793420752AA}"/>
          </ac:picMkLst>
        </pc:picChg>
        <pc:picChg chg="del">
          <ac:chgData name="Valerio Pellegrini" userId="7532073c76d86c59" providerId="LiveId" clId="{5CD5A408-D52B-4696-900E-E2F3B0C877E8}" dt="2020-11-24T09:42:44.493" v="4998" actId="478"/>
          <ac:picMkLst>
            <pc:docMk/>
            <pc:sldMk cId="1346488737" sldId="331"/>
            <ac:picMk id="13" creationId="{29EBEC38-996C-4EC1-B0A9-1B3D5D6BF34D}"/>
          </ac:picMkLst>
        </pc:picChg>
        <pc:picChg chg="add mod">
          <ac:chgData name="Valerio Pellegrini" userId="7532073c76d86c59" providerId="LiveId" clId="{5CD5A408-D52B-4696-900E-E2F3B0C877E8}" dt="2020-11-24T10:21:16.043" v="5113" actId="14100"/>
          <ac:picMkLst>
            <pc:docMk/>
            <pc:sldMk cId="1346488737" sldId="331"/>
            <ac:picMk id="14" creationId="{59DA667B-1099-44A6-814A-5974732A1163}"/>
          </ac:picMkLst>
        </pc:picChg>
        <pc:picChg chg="del">
          <ac:chgData name="Valerio Pellegrini" userId="7532073c76d86c59" providerId="LiveId" clId="{5CD5A408-D52B-4696-900E-E2F3B0C877E8}" dt="2020-11-24T09:42:44.493" v="4998" actId="478"/>
          <ac:picMkLst>
            <pc:docMk/>
            <pc:sldMk cId="1346488737" sldId="331"/>
            <ac:picMk id="18" creationId="{2EB536B5-63F9-4591-8F66-E869699395D0}"/>
          </ac:picMkLst>
        </pc:picChg>
      </pc:sldChg>
      <pc:sldChg chg="addSp delSp modSp add mod delAnim modAnim">
        <pc:chgData name="Valerio Pellegrini" userId="7532073c76d86c59" providerId="LiveId" clId="{5CD5A408-D52B-4696-900E-E2F3B0C877E8}" dt="2020-11-24T10:37:15.841" v="5672"/>
        <pc:sldMkLst>
          <pc:docMk/>
          <pc:sldMk cId="2798379207" sldId="332"/>
        </pc:sldMkLst>
        <pc:spChg chg="add mod">
          <ac:chgData name="Valerio Pellegrini" userId="7532073c76d86c59" providerId="LiveId" clId="{5CD5A408-D52B-4696-900E-E2F3B0C877E8}" dt="2020-11-24T10:28:37.161" v="5301" actId="20577"/>
          <ac:spMkLst>
            <pc:docMk/>
            <pc:sldMk cId="2798379207" sldId="332"/>
            <ac:spMk id="8" creationId="{5BAD18DA-7AF3-4724-8D7B-F34A256290F4}"/>
          </ac:spMkLst>
        </pc:spChg>
        <pc:spChg chg="add mod">
          <ac:chgData name="Valerio Pellegrini" userId="7532073c76d86c59" providerId="LiveId" clId="{5CD5A408-D52B-4696-900E-E2F3B0C877E8}" dt="2020-11-24T10:28:58.343" v="5314" actId="207"/>
          <ac:spMkLst>
            <pc:docMk/>
            <pc:sldMk cId="2798379207" sldId="332"/>
            <ac:spMk id="10" creationId="{D5BA3CD8-60D8-4436-A855-31C35E4E4B37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12" creationId="{64DC5231-5431-4733-A133-B2F59C353491}"/>
          </ac:spMkLst>
        </pc:spChg>
        <pc:spChg chg="add mod">
          <ac:chgData name="Valerio Pellegrini" userId="7532073c76d86c59" providerId="LiveId" clId="{5CD5A408-D52B-4696-900E-E2F3B0C877E8}" dt="2020-11-24T10:32:24.543" v="5566" actId="14100"/>
          <ac:spMkLst>
            <pc:docMk/>
            <pc:sldMk cId="2798379207" sldId="332"/>
            <ac:spMk id="13" creationId="{59BDD1FC-F945-4623-BD12-9E3305832518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17" creationId="{5E4AC0B1-5D7F-42A5-B57D-6730A92BCF96}"/>
          </ac:spMkLst>
        </pc:spChg>
        <pc:spChg chg="add mod">
          <ac:chgData name="Valerio Pellegrini" userId="7532073c76d86c59" providerId="LiveId" clId="{5CD5A408-D52B-4696-900E-E2F3B0C877E8}" dt="2020-11-24T10:30:33.314" v="5342" actId="1076"/>
          <ac:spMkLst>
            <pc:docMk/>
            <pc:sldMk cId="2798379207" sldId="332"/>
            <ac:spMk id="18" creationId="{7F6468BB-F31E-4F23-A51E-66C7BCADAE42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19" creationId="{5B74864F-6441-4339-A697-81B409FA060C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20" creationId="{D28DBA9E-4FB1-43F4-BB5D-129A2F8A7DF5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21" creationId="{B081CCF6-352A-46A9-A7B4-93A3398B5EC1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22" creationId="{843A5913-E150-4AD0-AD74-3334F957F1AB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23" creationId="{CB06E6D8-5104-4985-B209-D482FFBB2FDC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24" creationId="{C3D7170E-05EA-4EF7-8B2E-3DBDB5F20D50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25" creationId="{BF54A994-B517-4730-B57A-E02E0905B839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26" creationId="{546F376F-BD37-45CA-8B9E-B74B8938219E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27" creationId="{776D7BB6-4E6F-44BA-9405-EA1B8168C223}"/>
          </ac:spMkLst>
        </pc:spChg>
        <pc:spChg chg="del">
          <ac:chgData name="Valerio Pellegrini" userId="7532073c76d86c59" providerId="LiveId" clId="{5CD5A408-D52B-4696-900E-E2F3B0C877E8}" dt="2020-11-24T10:26:03.524" v="5212" actId="478"/>
          <ac:spMkLst>
            <pc:docMk/>
            <pc:sldMk cId="2798379207" sldId="332"/>
            <ac:spMk id="28" creationId="{C5377710-459A-4DDF-B8A2-FABB9FA4BCE7}"/>
          </ac:spMkLst>
        </pc:spChg>
        <pc:spChg chg="add mod">
          <ac:chgData name="Valerio Pellegrini" userId="7532073c76d86c59" providerId="LiveId" clId="{5CD5A408-D52B-4696-900E-E2F3B0C877E8}" dt="2020-11-24T10:26:16.816" v="5214" actId="1076"/>
          <ac:spMkLst>
            <pc:docMk/>
            <pc:sldMk cId="2798379207" sldId="332"/>
            <ac:spMk id="29" creationId="{19320CEF-D66B-43F8-A402-C78DC3555E7F}"/>
          </ac:spMkLst>
        </pc:spChg>
        <pc:spChg chg="add mod">
          <ac:chgData name="Valerio Pellegrini" userId="7532073c76d86c59" providerId="LiveId" clId="{5CD5A408-D52B-4696-900E-E2F3B0C877E8}" dt="2020-11-24T10:33:41.072" v="5588" actId="208"/>
          <ac:spMkLst>
            <pc:docMk/>
            <pc:sldMk cId="2798379207" sldId="332"/>
            <ac:spMk id="30" creationId="{188E3E9E-F213-4598-9322-397B13504598}"/>
          </ac:spMkLst>
        </pc:spChg>
        <pc:spChg chg="add mod">
          <ac:chgData name="Valerio Pellegrini" userId="7532073c76d86c59" providerId="LiveId" clId="{5CD5A408-D52B-4696-900E-E2F3B0C877E8}" dt="2020-11-24T10:33:44.276" v="5589" actId="208"/>
          <ac:spMkLst>
            <pc:docMk/>
            <pc:sldMk cId="2798379207" sldId="332"/>
            <ac:spMk id="31" creationId="{5259D0F2-0E93-4932-9EFB-711FC9D17C7C}"/>
          </ac:spMkLst>
        </pc:spChg>
        <pc:spChg chg="add mod">
          <ac:chgData name="Valerio Pellegrini" userId="7532073c76d86c59" providerId="LiveId" clId="{5CD5A408-D52B-4696-900E-E2F3B0C877E8}" dt="2020-11-24T10:32:52.949" v="5578" actId="1076"/>
          <ac:spMkLst>
            <pc:docMk/>
            <pc:sldMk cId="2798379207" sldId="332"/>
            <ac:spMk id="32" creationId="{35454EB4-BBE5-45AE-9429-F6B170BB650E}"/>
          </ac:spMkLst>
        </pc:spChg>
        <pc:spChg chg="add mod">
          <ac:chgData name="Valerio Pellegrini" userId="7532073c76d86c59" providerId="LiveId" clId="{5CD5A408-D52B-4696-900E-E2F3B0C877E8}" dt="2020-11-24T10:31:58.641" v="5547" actId="20577"/>
          <ac:spMkLst>
            <pc:docMk/>
            <pc:sldMk cId="2798379207" sldId="332"/>
            <ac:spMk id="33" creationId="{E48E71CF-13DB-4920-8EB1-24C16C822B1D}"/>
          </ac:spMkLst>
        </pc:spChg>
        <pc:spChg chg="add mod">
          <ac:chgData name="Valerio Pellegrini" userId="7532073c76d86c59" providerId="LiveId" clId="{5CD5A408-D52B-4696-900E-E2F3B0C877E8}" dt="2020-11-24T10:33:46.781" v="5590" actId="208"/>
          <ac:spMkLst>
            <pc:docMk/>
            <pc:sldMk cId="2798379207" sldId="332"/>
            <ac:spMk id="37" creationId="{1496684B-C9B7-4929-A9D0-251C8FF547F5}"/>
          </ac:spMkLst>
        </pc:spChg>
        <pc:spChg chg="add mod">
          <ac:chgData name="Valerio Pellegrini" userId="7532073c76d86c59" providerId="LiveId" clId="{5CD5A408-D52B-4696-900E-E2F3B0C877E8}" dt="2020-11-24T10:33:49.933" v="5591" actId="208"/>
          <ac:spMkLst>
            <pc:docMk/>
            <pc:sldMk cId="2798379207" sldId="332"/>
            <ac:spMk id="38" creationId="{A5195FF3-E383-4BBD-8C35-E9A742E567F5}"/>
          </ac:spMkLst>
        </pc:spChg>
        <pc:picChg chg="del">
          <ac:chgData name="Valerio Pellegrini" userId="7532073c76d86c59" providerId="LiveId" clId="{5CD5A408-D52B-4696-900E-E2F3B0C877E8}" dt="2020-11-24T10:26:03.524" v="5212" actId="478"/>
          <ac:picMkLst>
            <pc:docMk/>
            <pc:sldMk cId="2798379207" sldId="332"/>
            <ac:picMk id="3" creationId="{483E4263-A50D-49C2-9794-4A2AE412A97C}"/>
          </ac:picMkLst>
        </pc:picChg>
        <pc:picChg chg="add mod">
          <ac:chgData name="Valerio Pellegrini" userId="7532073c76d86c59" providerId="LiveId" clId="{5CD5A408-D52B-4696-900E-E2F3B0C877E8}" dt="2020-11-24T10:26:40.833" v="5217" actId="962"/>
          <ac:picMkLst>
            <pc:docMk/>
            <pc:sldMk cId="2798379207" sldId="332"/>
            <ac:picMk id="6" creationId="{53A8620D-C895-4CF4-B026-C021CE20E269}"/>
          </ac:picMkLst>
        </pc:picChg>
        <pc:picChg chg="del">
          <ac:chgData name="Valerio Pellegrini" userId="7532073c76d86c59" providerId="LiveId" clId="{5CD5A408-D52B-4696-900E-E2F3B0C877E8}" dt="2020-11-24T10:26:03.524" v="5212" actId="478"/>
          <ac:picMkLst>
            <pc:docMk/>
            <pc:sldMk cId="2798379207" sldId="332"/>
            <ac:picMk id="7" creationId="{20EC39D6-7D1D-4991-B4EA-B9D86630D0C8}"/>
          </ac:picMkLst>
        </pc:picChg>
        <pc:picChg chg="del">
          <ac:chgData name="Valerio Pellegrini" userId="7532073c76d86c59" providerId="LiveId" clId="{5CD5A408-D52B-4696-900E-E2F3B0C877E8}" dt="2020-11-24T10:26:03.524" v="5212" actId="478"/>
          <ac:picMkLst>
            <pc:docMk/>
            <pc:sldMk cId="2798379207" sldId="332"/>
            <ac:picMk id="9" creationId="{29386B44-5350-4B86-B581-E3D7FFF324BD}"/>
          </ac:picMkLst>
        </pc:picChg>
        <pc:picChg chg="del">
          <ac:chgData name="Valerio Pellegrini" userId="7532073c76d86c59" providerId="LiveId" clId="{5CD5A408-D52B-4696-900E-E2F3B0C877E8}" dt="2020-11-24T10:26:03.524" v="5212" actId="478"/>
          <ac:picMkLst>
            <pc:docMk/>
            <pc:sldMk cId="2798379207" sldId="332"/>
            <ac:picMk id="11" creationId="{733F98DD-F4A5-42A3-AE23-6793420752AA}"/>
          </ac:picMkLst>
        </pc:picChg>
        <pc:picChg chg="del">
          <ac:chgData name="Valerio Pellegrini" userId="7532073c76d86c59" providerId="LiveId" clId="{5CD5A408-D52B-4696-900E-E2F3B0C877E8}" dt="2020-11-24T10:26:03.524" v="5212" actId="478"/>
          <ac:picMkLst>
            <pc:docMk/>
            <pc:sldMk cId="2798379207" sldId="332"/>
            <ac:picMk id="14" creationId="{59DA667B-1099-44A6-814A-5974732A1163}"/>
          </ac:picMkLst>
        </pc:picChg>
        <pc:cxnChg chg="add mod">
          <ac:chgData name="Valerio Pellegrini" userId="7532073c76d86c59" providerId="LiveId" clId="{5CD5A408-D52B-4696-900E-E2F3B0C877E8}" dt="2020-11-24T10:32:52.949" v="5578" actId="1076"/>
          <ac:cxnSpMkLst>
            <pc:docMk/>
            <pc:sldMk cId="2798379207" sldId="332"/>
            <ac:cxnSpMk id="16" creationId="{97A12DFC-57D0-44E2-9D06-8E6838089CB3}"/>
          </ac:cxnSpMkLst>
        </pc:cxnChg>
        <pc:cxnChg chg="add mod">
          <ac:chgData name="Valerio Pellegrini" userId="7532073c76d86c59" providerId="LiveId" clId="{5CD5A408-D52B-4696-900E-E2F3B0C877E8}" dt="2020-11-24T10:33:53.242" v="5592" actId="208"/>
          <ac:cxnSpMkLst>
            <pc:docMk/>
            <pc:sldMk cId="2798379207" sldId="332"/>
            <ac:cxnSpMk id="39" creationId="{52686734-2DC4-4F7C-B081-2835584B2B04}"/>
          </ac:cxnSpMkLst>
        </pc:cxnChg>
        <pc:cxnChg chg="add mod">
          <ac:chgData name="Valerio Pellegrini" userId="7532073c76d86c59" providerId="LiveId" clId="{5CD5A408-D52B-4696-900E-E2F3B0C877E8}" dt="2020-11-24T10:34:04.130" v="5595" actId="14100"/>
          <ac:cxnSpMkLst>
            <pc:docMk/>
            <pc:sldMk cId="2798379207" sldId="332"/>
            <ac:cxnSpMk id="42" creationId="{6437DF39-60B4-4B6B-A289-265CA0C10135}"/>
          </ac:cxnSpMkLst>
        </pc:cxnChg>
        <pc:cxnChg chg="add mod">
          <ac:chgData name="Valerio Pellegrini" userId="7532073c76d86c59" providerId="LiveId" clId="{5CD5A408-D52B-4696-900E-E2F3B0C877E8}" dt="2020-11-24T10:34:13.909" v="5598" actId="14100"/>
          <ac:cxnSpMkLst>
            <pc:docMk/>
            <pc:sldMk cId="2798379207" sldId="332"/>
            <ac:cxnSpMk id="45" creationId="{4A6818A6-088F-4EE4-B1E6-FD9B2545BAC4}"/>
          </ac:cxnSpMkLst>
        </pc:cxnChg>
      </pc:sldChg>
      <pc:sldChg chg="addSp delSp modSp add mod ord delAnim">
        <pc:chgData name="Valerio Pellegrini" userId="7532073c76d86c59" providerId="LiveId" clId="{5CD5A408-D52B-4696-900E-E2F3B0C877E8}" dt="2020-11-24T10:49:50.145" v="5879" actId="207"/>
        <pc:sldMkLst>
          <pc:docMk/>
          <pc:sldMk cId="1339795693" sldId="333"/>
        </pc:sldMkLst>
        <pc:spChg chg="mod">
          <ac:chgData name="Valerio Pellegrini" userId="7532073c76d86c59" providerId="LiveId" clId="{5CD5A408-D52B-4696-900E-E2F3B0C877E8}" dt="2020-11-24T10:35:58.250" v="5663" actId="313"/>
          <ac:spMkLst>
            <pc:docMk/>
            <pc:sldMk cId="1339795693" sldId="333"/>
            <ac:spMk id="4" creationId="{3C85C5DE-4945-479B-B49B-8D60EB8AA57A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12" creationId="{64DC5231-5431-4733-A133-B2F59C353491}"/>
          </ac:spMkLst>
        </pc:spChg>
        <pc:spChg chg="add mod">
          <ac:chgData name="Valerio Pellegrini" userId="7532073c76d86c59" providerId="LiveId" clId="{5CD5A408-D52B-4696-900E-E2F3B0C877E8}" dt="2020-11-24T10:41:07.259" v="5778" actId="1076"/>
          <ac:spMkLst>
            <pc:docMk/>
            <pc:sldMk cId="1339795693" sldId="333"/>
            <ac:spMk id="13" creationId="{C095B558-87AE-462C-943C-6B36DB6E76BE}"/>
          </ac:spMkLst>
        </pc:spChg>
        <pc:spChg chg="add del mod">
          <ac:chgData name="Valerio Pellegrini" userId="7532073c76d86c59" providerId="LiveId" clId="{5CD5A408-D52B-4696-900E-E2F3B0C877E8}" dt="2020-11-24T10:49:09.150" v="5870" actId="478"/>
          <ac:spMkLst>
            <pc:docMk/>
            <pc:sldMk cId="1339795693" sldId="333"/>
            <ac:spMk id="15" creationId="{7534C10B-1716-470D-B29C-D68266B52C8C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17" creationId="{5E4AC0B1-5D7F-42A5-B57D-6730A92BCF96}"/>
          </ac:spMkLst>
        </pc:spChg>
        <pc:spChg chg="del">
          <ac:chgData name="Valerio Pellegrini" userId="7532073c76d86c59" providerId="LiveId" clId="{5CD5A408-D52B-4696-900E-E2F3B0C877E8}" dt="2020-11-24T10:35:15.432" v="5603" actId="478"/>
          <ac:spMkLst>
            <pc:docMk/>
            <pc:sldMk cId="1339795693" sldId="333"/>
            <ac:spMk id="19" creationId="{5B74864F-6441-4339-A697-81B409FA060C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20" creationId="{D28DBA9E-4FB1-43F4-BB5D-129A2F8A7DF5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21" creationId="{B081CCF6-352A-46A9-A7B4-93A3398B5EC1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22" creationId="{843A5913-E150-4AD0-AD74-3334F957F1AB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23" creationId="{CB06E6D8-5104-4985-B209-D482FFBB2FDC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24" creationId="{C3D7170E-05EA-4EF7-8B2E-3DBDB5F20D50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25" creationId="{BF54A994-B517-4730-B57A-E02E0905B839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26" creationId="{546F376F-BD37-45CA-8B9E-B74B8938219E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27" creationId="{776D7BB6-4E6F-44BA-9405-EA1B8168C223}"/>
          </ac:spMkLst>
        </pc:spChg>
        <pc:spChg chg="del">
          <ac:chgData name="Valerio Pellegrini" userId="7532073c76d86c59" providerId="LiveId" clId="{5CD5A408-D52B-4696-900E-E2F3B0C877E8}" dt="2020-11-24T10:35:11.029" v="5602" actId="478"/>
          <ac:spMkLst>
            <pc:docMk/>
            <pc:sldMk cId="1339795693" sldId="333"/>
            <ac:spMk id="28" creationId="{C5377710-459A-4DDF-B8A2-FABB9FA4BCE7}"/>
          </ac:spMkLst>
        </pc:spChg>
        <pc:spChg chg="add mod">
          <ac:chgData name="Valerio Pellegrini" userId="7532073c76d86c59" providerId="LiveId" clId="{5CD5A408-D52B-4696-900E-E2F3B0C877E8}" dt="2020-11-24T10:47:32.969" v="5868" actId="20577"/>
          <ac:spMkLst>
            <pc:docMk/>
            <pc:sldMk cId="1339795693" sldId="333"/>
            <ac:spMk id="29" creationId="{62CA409F-9D66-4A0D-ABEB-A314F2ADCC08}"/>
          </ac:spMkLst>
        </pc:spChg>
        <pc:spChg chg="add mod">
          <ac:chgData name="Valerio Pellegrini" userId="7532073c76d86c59" providerId="LiveId" clId="{5CD5A408-D52B-4696-900E-E2F3B0C877E8}" dt="2020-11-24T10:49:50.145" v="5879" actId="207"/>
          <ac:spMkLst>
            <pc:docMk/>
            <pc:sldMk cId="1339795693" sldId="333"/>
            <ac:spMk id="30" creationId="{9C643776-6A90-4D82-8FED-AFC19F7E900C}"/>
          </ac:spMkLst>
        </pc:spChg>
        <pc:picChg chg="del">
          <ac:chgData name="Valerio Pellegrini" userId="7532073c76d86c59" providerId="LiveId" clId="{5CD5A408-D52B-4696-900E-E2F3B0C877E8}" dt="2020-11-24T10:35:11.029" v="5602" actId="478"/>
          <ac:picMkLst>
            <pc:docMk/>
            <pc:sldMk cId="1339795693" sldId="333"/>
            <ac:picMk id="3" creationId="{483E4263-A50D-49C2-9794-4A2AE412A97C}"/>
          </ac:picMkLst>
        </pc:picChg>
        <pc:picChg chg="add mod">
          <ac:chgData name="Valerio Pellegrini" userId="7532073c76d86c59" providerId="LiveId" clId="{5CD5A408-D52B-4696-900E-E2F3B0C877E8}" dt="2020-11-24T10:41:07.259" v="5778" actId="1076"/>
          <ac:picMkLst>
            <pc:docMk/>
            <pc:sldMk cId="1339795693" sldId="333"/>
            <ac:picMk id="6" creationId="{E771E166-F144-409D-B8A7-BDCA9DB833B0}"/>
          </ac:picMkLst>
        </pc:picChg>
        <pc:picChg chg="del">
          <ac:chgData name="Valerio Pellegrini" userId="7532073c76d86c59" providerId="LiveId" clId="{5CD5A408-D52B-4696-900E-E2F3B0C877E8}" dt="2020-11-24T10:35:15.432" v="5603" actId="478"/>
          <ac:picMkLst>
            <pc:docMk/>
            <pc:sldMk cId="1339795693" sldId="333"/>
            <ac:picMk id="7" creationId="{20EC39D6-7D1D-4991-B4EA-B9D86630D0C8}"/>
          </ac:picMkLst>
        </pc:picChg>
        <pc:picChg chg="del">
          <ac:chgData name="Valerio Pellegrini" userId="7532073c76d86c59" providerId="LiveId" clId="{5CD5A408-D52B-4696-900E-E2F3B0C877E8}" dt="2020-11-24T10:35:11.029" v="5602" actId="478"/>
          <ac:picMkLst>
            <pc:docMk/>
            <pc:sldMk cId="1339795693" sldId="333"/>
            <ac:picMk id="9" creationId="{29386B44-5350-4B86-B581-E3D7FFF324BD}"/>
          </ac:picMkLst>
        </pc:picChg>
        <pc:picChg chg="add del mod">
          <ac:chgData name="Valerio Pellegrini" userId="7532073c76d86c59" providerId="LiveId" clId="{5CD5A408-D52B-4696-900E-E2F3B0C877E8}" dt="2020-11-24T10:49:05.251" v="5869" actId="478"/>
          <ac:picMkLst>
            <pc:docMk/>
            <pc:sldMk cId="1339795693" sldId="333"/>
            <ac:picMk id="10" creationId="{768F2949-DE42-4AB2-BAC8-6DAFF1BA57DC}"/>
          </ac:picMkLst>
        </pc:picChg>
        <pc:picChg chg="del">
          <ac:chgData name="Valerio Pellegrini" userId="7532073c76d86c59" providerId="LiveId" clId="{5CD5A408-D52B-4696-900E-E2F3B0C877E8}" dt="2020-11-24T10:35:11.029" v="5602" actId="478"/>
          <ac:picMkLst>
            <pc:docMk/>
            <pc:sldMk cId="1339795693" sldId="333"/>
            <ac:picMk id="11" creationId="{733F98DD-F4A5-42A3-AE23-6793420752AA}"/>
          </ac:picMkLst>
        </pc:picChg>
        <pc:picChg chg="del">
          <ac:chgData name="Valerio Pellegrini" userId="7532073c76d86c59" providerId="LiveId" clId="{5CD5A408-D52B-4696-900E-E2F3B0C877E8}" dt="2020-11-24T10:35:15.432" v="5603" actId="478"/>
          <ac:picMkLst>
            <pc:docMk/>
            <pc:sldMk cId="1339795693" sldId="333"/>
            <ac:picMk id="14" creationId="{59DA667B-1099-44A6-814A-5974732A1163}"/>
          </ac:picMkLst>
        </pc:picChg>
        <pc:picChg chg="add mod">
          <ac:chgData name="Valerio Pellegrini" userId="7532073c76d86c59" providerId="LiveId" clId="{5CD5A408-D52B-4696-900E-E2F3B0C877E8}" dt="2020-11-24T10:49:32.897" v="5876" actId="1582"/>
          <ac:picMkLst>
            <pc:docMk/>
            <pc:sldMk cId="1339795693" sldId="333"/>
            <ac:picMk id="18" creationId="{62AB0722-3BAA-42CF-8858-9AB0271206AB}"/>
          </ac:picMkLst>
        </pc:picChg>
      </pc:sldChg>
      <pc:sldChg chg="addSp delSp modSp add mod delAnim modAnim">
        <pc:chgData name="Valerio Pellegrini" userId="7532073c76d86c59" providerId="LiveId" clId="{5CD5A408-D52B-4696-900E-E2F3B0C877E8}" dt="2020-11-24T11:30:11.141" v="6067"/>
        <pc:sldMkLst>
          <pc:docMk/>
          <pc:sldMk cId="1398342441" sldId="334"/>
        </pc:sldMkLst>
        <pc:spChg chg="del">
          <ac:chgData name="Valerio Pellegrini" userId="7532073c76d86c59" providerId="LiveId" clId="{5CD5A408-D52B-4696-900E-E2F3B0C877E8}" dt="2020-11-24T10:43:10.657" v="5853" actId="478"/>
          <ac:spMkLst>
            <pc:docMk/>
            <pc:sldMk cId="1398342441" sldId="334"/>
            <ac:spMk id="13" creationId="{C095B558-87AE-462C-943C-6B36DB6E76BE}"/>
          </ac:spMkLst>
        </pc:spChg>
        <pc:spChg chg="add mod">
          <ac:chgData name="Valerio Pellegrini" userId="7532073c76d86c59" providerId="LiveId" clId="{5CD5A408-D52B-4696-900E-E2F3B0C877E8}" dt="2020-11-24T11:02:01.549" v="6051" actId="1076"/>
          <ac:spMkLst>
            <pc:docMk/>
            <pc:sldMk cId="1398342441" sldId="334"/>
            <ac:spMk id="14" creationId="{92112641-CADB-4A76-AFA5-8FFA09FCE529}"/>
          </ac:spMkLst>
        </pc:spChg>
        <pc:spChg chg="del">
          <ac:chgData name="Valerio Pellegrini" userId="7532073c76d86c59" providerId="LiveId" clId="{5CD5A408-D52B-4696-900E-E2F3B0C877E8}" dt="2020-11-24T10:43:10.657" v="5853" actId="478"/>
          <ac:spMkLst>
            <pc:docMk/>
            <pc:sldMk cId="1398342441" sldId="334"/>
            <ac:spMk id="15" creationId="{7534C10B-1716-470D-B29C-D68266B52C8C}"/>
          </ac:spMkLst>
        </pc:spChg>
        <pc:spChg chg="add mod">
          <ac:chgData name="Valerio Pellegrini" userId="7532073c76d86c59" providerId="LiveId" clId="{5CD5A408-D52B-4696-900E-E2F3B0C877E8}" dt="2020-11-24T11:02:04.004" v="6052" actId="1076"/>
          <ac:spMkLst>
            <pc:docMk/>
            <pc:sldMk cId="1398342441" sldId="334"/>
            <ac:spMk id="16" creationId="{F0353A83-6F9C-4780-ABD8-856B46D81D0A}"/>
          </ac:spMkLst>
        </pc:spChg>
        <pc:spChg chg="add del mod">
          <ac:chgData name="Valerio Pellegrini" userId="7532073c76d86c59" providerId="LiveId" clId="{5CD5A408-D52B-4696-900E-E2F3B0C877E8}" dt="2020-11-24T11:00:22.644" v="6038" actId="478"/>
          <ac:spMkLst>
            <pc:docMk/>
            <pc:sldMk cId="1398342441" sldId="334"/>
            <ac:spMk id="17" creationId="{12BEBDFC-ABAE-4C6C-B3D8-902D9B8B5A4E}"/>
          </ac:spMkLst>
        </pc:spChg>
        <pc:spChg chg="add del mod">
          <ac:chgData name="Valerio Pellegrini" userId="7532073c76d86c59" providerId="LiveId" clId="{5CD5A408-D52B-4696-900E-E2F3B0C877E8}" dt="2020-11-24T11:00:50.745" v="6044" actId="478"/>
          <ac:spMkLst>
            <pc:docMk/>
            <pc:sldMk cId="1398342441" sldId="334"/>
            <ac:spMk id="18" creationId="{7B425AFC-8D5E-46CF-AC65-31135224E8CA}"/>
          </ac:spMkLst>
        </pc:spChg>
        <pc:spChg chg="add mod">
          <ac:chgData name="Valerio Pellegrini" userId="7532073c76d86c59" providerId="LiveId" clId="{5CD5A408-D52B-4696-900E-E2F3B0C877E8}" dt="2020-11-24T10:52:55.134" v="5911" actId="1076"/>
          <ac:spMkLst>
            <pc:docMk/>
            <pc:sldMk cId="1398342441" sldId="334"/>
            <ac:spMk id="23" creationId="{C30E6E7B-3E91-4F45-9915-BE1672483BA2}"/>
          </ac:spMkLst>
        </pc:spChg>
        <pc:spChg chg="add mod">
          <ac:chgData name="Valerio Pellegrini" userId="7532073c76d86c59" providerId="LiveId" clId="{5CD5A408-D52B-4696-900E-E2F3B0C877E8}" dt="2020-11-24T10:58:06.471" v="6012" actId="1035"/>
          <ac:spMkLst>
            <pc:docMk/>
            <pc:sldMk cId="1398342441" sldId="334"/>
            <ac:spMk id="24" creationId="{A41B92B5-505B-45A3-9249-26FD338BB2DF}"/>
          </ac:spMkLst>
        </pc:spChg>
        <pc:spChg chg="add mod">
          <ac:chgData name="Valerio Pellegrini" userId="7532073c76d86c59" providerId="LiveId" clId="{5CD5A408-D52B-4696-900E-E2F3B0C877E8}" dt="2020-11-24T10:52:55.134" v="5911" actId="1076"/>
          <ac:spMkLst>
            <pc:docMk/>
            <pc:sldMk cId="1398342441" sldId="334"/>
            <ac:spMk id="26" creationId="{E2198B20-AAFD-4881-B613-EA4A968BEBF8}"/>
          </ac:spMkLst>
        </pc:spChg>
        <pc:spChg chg="add mod">
          <ac:chgData name="Valerio Pellegrini" userId="7532073c76d86c59" providerId="LiveId" clId="{5CD5A408-D52B-4696-900E-E2F3B0C877E8}" dt="2020-11-24T10:58:06.471" v="6012" actId="1035"/>
          <ac:spMkLst>
            <pc:docMk/>
            <pc:sldMk cId="1398342441" sldId="334"/>
            <ac:spMk id="27" creationId="{23801786-9EB0-4B44-99A6-6E5C2405DCA9}"/>
          </ac:spMkLst>
        </pc:spChg>
        <pc:spChg chg="del">
          <ac:chgData name="Valerio Pellegrini" userId="7532073c76d86c59" providerId="LiveId" clId="{5CD5A408-D52B-4696-900E-E2F3B0C877E8}" dt="2020-11-24T10:43:10.657" v="5853" actId="478"/>
          <ac:spMkLst>
            <pc:docMk/>
            <pc:sldMk cId="1398342441" sldId="334"/>
            <ac:spMk id="29" creationId="{62CA409F-9D66-4A0D-ABEB-A314F2ADCC08}"/>
          </ac:spMkLst>
        </pc:spChg>
        <pc:spChg chg="add mod">
          <ac:chgData name="Valerio Pellegrini" userId="7532073c76d86c59" providerId="LiveId" clId="{5CD5A408-D52B-4696-900E-E2F3B0C877E8}" dt="2020-11-24T10:53:49.664" v="5941" actId="1035"/>
          <ac:spMkLst>
            <pc:docMk/>
            <pc:sldMk cId="1398342441" sldId="334"/>
            <ac:spMk id="33" creationId="{54A283DE-C4B2-4AA7-9A82-396E941434E7}"/>
          </ac:spMkLst>
        </pc:spChg>
        <pc:spChg chg="add mod">
          <ac:chgData name="Valerio Pellegrini" userId="7532073c76d86c59" providerId="LiveId" clId="{5CD5A408-D52B-4696-900E-E2F3B0C877E8}" dt="2020-11-24T10:53:49.664" v="5941" actId="1035"/>
          <ac:spMkLst>
            <pc:docMk/>
            <pc:sldMk cId="1398342441" sldId="334"/>
            <ac:spMk id="34" creationId="{61769C19-B72D-42F5-AF82-C780A9E3C525}"/>
          </ac:spMkLst>
        </pc:spChg>
        <pc:spChg chg="add mod">
          <ac:chgData name="Valerio Pellegrini" userId="7532073c76d86c59" providerId="LiveId" clId="{5CD5A408-D52B-4696-900E-E2F3B0C877E8}" dt="2020-11-24T11:02:39.936" v="6059" actId="1076"/>
          <ac:spMkLst>
            <pc:docMk/>
            <pc:sldMk cId="1398342441" sldId="334"/>
            <ac:spMk id="43" creationId="{EA4819E3-66E3-4678-98E7-61E0866BC267}"/>
          </ac:spMkLst>
        </pc:spChg>
        <pc:spChg chg="add mod">
          <ac:chgData name="Valerio Pellegrini" userId="7532073c76d86c59" providerId="LiveId" clId="{5CD5A408-D52B-4696-900E-E2F3B0C877E8}" dt="2020-11-24T11:02:39.936" v="6059" actId="1076"/>
          <ac:spMkLst>
            <pc:docMk/>
            <pc:sldMk cId="1398342441" sldId="334"/>
            <ac:spMk id="45" creationId="{8821282C-4528-446F-99B4-1E003E187786}"/>
          </ac:spMkLst>
        </pc:spChg>
        <pc:picChg chg="add del mod">
          <ac:chgData name="Valerio Pellegrini" userId="7532073c76d86c59" providerId="LiveId" clId="{5CD5A408-D52B-4696-900E-E2F3B0C877E8}" dt="2020-11-24T11:01:46.405" v="6047" actId="478"/>
          <ac:picMkLst>
            <pc:docMk/>
            <pc:sldMk cId="1398342441" sldId="334"/>
            <ac:picMk id="3" creationId="{B4DBDA8B-5321-44F1-8F91-07C8EFFDC284}"/>
          </ac:picMkLst>
        </pc:picChg>
        <pc:picChg chg="del">
          <ac:chgData name="Valerio Pellegrini" userId="7532073c76d86c59" providerId="LiveId" clId="{5CD5A408-D52B-4696-900E-E2F3B0C877E8}" dt="2020-11-24T10:43:10.657" v="5853" actId="478"/>
          <ac:picMkLst>
            <pc:docMk/>
            <pc:sldMk cId="1398342441" sldId="334"/>
            <ac:picMk id="6" creationId="{E771E166-F144-409D-B8A7-BDCA9DB833B0}"/>
          </ac:picMkLst>
        </pc:picChg>
        <pc:picChg chg="add mod">
          <ac:chgData name="Valerio Pellegrini" userId="7532073c76d86c59" providerId="LiveId" clId="{5CD5A408-D52B-4696-900E-E2F3B0C877E8}" dt="2020-11-24T10:52:55.134" v="5911" actId="1076"/>
          <ac:picMkLst>
            <pc:docMk/>
            <pc:sldMk cId="1398342441" sldId="334"/>
            <ac:picMk id="8" creationId="{1E61D540-6277-4103-80C5-81A8BF268CDC}"/>
          </ac:picMkLst>
        </pc:picChg>
        <pc:picChg chg="del">
          <ac:chgData name="Valerio Pellegrini" userId="7532073c76d86c59" providerId="LiveId" clId="{5CD5A408-D52B-4696-900E-E2F3B0C877E8}" dt="2020-11-24T10:43:10.657" v="5853" actId="478"/>
          <ac:picMkLst>
            <pc:docMk/>
            <pc:sldMk cId="1398342441" sldId="334"/>
            <ac:picMk id="10" creationId="{768F2949-DE42-4AB2-BAC8-6DAFF1BA57DC}"/>
          </ac:picMkLst>
        </pc:picChg>
        <pc:picChg chg="add mod">
          <ac:chgData name="Valerio Pellegrini" userId="7532073c76d86c59" providerId="LiveId" clId="{5CD5A408-D52B-4696-900E-E2F3B0C877E8}" dt="2020-11-24T11:02:39.936" v="6059" actId="1076"/>
          <ac:picMkLst>
            <pc:docMk/>
            <pc:sldMk cId="1398342441" sldId="334"/>
            <ac:picMk id="37" creationId="{097262D1-CFB1-435D-B7DC-9CC2C684BCD2}"/>
          </ac:picMkLst>
        </pc:picChg>
        <pc:cxnChg chg="add mod">
          <ac:chgData name="Valerio Pellegrini" userId="7532073c76d86c59" providerId="LiveId" clId="{5CD5A408-D52B-4696-900E-E2F3B0C877E8}" dt="2020-11-24T11:28:54.256" v="6062" actId="14100"/>
          <ac:cxnSpMkLst>
            <pc:docMk/>
            <pc:sldMk cId="1398342441" sldId="334"/>
            <ac:cxnSpMk id="19" creationId="{35191848-0EE3-4B92-B46A-89C5F1820B8C}"/>
          </ac:cxnSpMkLst>
        </pc:cxnChg>
        <pc:cxnChg chg="add mod">
          <ac:chgData name="Valerio Pellegrini" userId="7532073c76d86c59" providerId="LiveId" clId="{5CD5A408-D52B-4696-900E-E2F3B0C877E8}" dt="2020-11-24T11:28:52" v="6061" actId="14100"/>
          <ac:cxnSpMkLst>
            <pc:docMk/>
            <pc:sldMk cId="1398342441" sldId="334"/>
            <ac:cxnSpMk id="20" creationId="{11866496-765E-43BA-833F-E867AC376D2D}"/>
          </ac:cxnSpMkLst>
        </pc:cxnChg>
        <pc:cxnChg chg="add mod">
          <ac:chgData name="Valerio Pellegrini" userId="7532073c76d86c59" providerId="LiveId" clId="{5CD5A408-D52B-4696-900E-E2F3B0C877E8}" dt="2020-11-24T10:58:06.471" v="6012" actId="1035"/>
          <ac:cxnSpMkLst>
            <pc:docMk/>
            <pc:sldMk cId="1398342441" sldId="334"/>
            <ac:cxnSpMk id="25" creationId="{68DBB1E2-3509-49D2-B39F-9D2B366C30AD}"/>
          </ac:cxnSpMkLst>
        </pc:cxnChg>
        <pc:cxnChg chg="add mod">
          <ac:chgData name="Valerio Pellegrini" userId="7532073c76d86c59" providerId="LiveId" clId="{5CD5A408-D52B-4696-900E-E2F3B0C877E8}" dt="2020-11-24T10:58:06.471" v="6012" actId="1035"/>
          <ac:cxnSpMkLst>
            <pc:docMk/>
            <pc:sldMk cId="1398342441" sldId="334"/>
            <ac:cxnSpMk id="28" creationId="{7C1376F7-EA69-4BBF-B662-54264AE11B5A}"/>
          </ac:cxnSpMkLst>
        </pc:cxnChg>
      </pc:sldChg>
      <pc:sldChg chg="addSp delSp modSp add mod delAnim modAnim">
        <pc:chgData name="Valerio Pellegrini" userId="7532073c76d86c59" providerId="LiveId" clId="{5CD5A408-D52B-4696-900E-E2F3B0C877E8}" dt="2020-11-24T13:53:42.171" v="8881" actId="20577"/>
        <pc:sldMkLst>
          <pc:docMk/>
          <pc:sldMk cId="896423446" sldId="335"/>
        </pc:sldMkLst>
        <pc:spChg chg="mod">
          <ac:chgData name="Valerio Pellegrini" userId="7532073c76d86c59" providerId="LiveId" clId="{5CD5A408-D52B-4696-900E-E2F3B0C877E8}" dt="2020-11-24T11:33:57.637" v="6217" actId="12"/>
          <ac:spMkLst>
            <pc:docMk/>
            <pc:sldMk cId="896423446" sldId="335"/>
            <ac:spMk id="4" creationId="{3C85C5DE-4945-479B-B49B-8D60EB8AA57A}"/>
          </ac:spMkLst>
        </pc:spChg>
        <pc:spChg chg="mod">
          <ac:chgData name="Valerio Pellegrini" userId="7532073c76d86c59" providerId="LiveId" clId="{5CD5A408-D52B-4696-900E-E2F3B0C877E8}" dt="2020-11-24T11:32:00.298" v="6090" actId="1076"/>
          <ac:spMkLst>
            <pc:docMk/>
            <pc:sldMk cId="896423446" sldId="335"/>
            <ac:spMk id="5" creationId="{5DE31243-617C-41D2-83D8-90BD5C8B90E3}"/>
          </ac:spMkLst>
        </pc:spChg>
        <pc:spChg chg="add mod">
          <ac:chgData name="Valerio Pellegrini" userId="7532073c76d86c59" providerId="LiveId" clId="{5CD5A408-D52B-4696-900E-E2F3B0C877E8}" dt="2020-11-24T11:37:54.589" v="6358" actId="1036"/>
          <ac:spMkLst>
            <pc:docMk/>
            <pc:sldMk cId="896423446" sldId="335"/>
            <ac:spMk id="6" creationId="{E369FFB9-CAB5-4D83-A8E7-A85FD66C40CB}"/>
          </ac:spMkLst>
        </pc:spChg>
        <pc:spChg chg="add mod">
          <ac:chgData name="Valerio Pellegrini" userId="7532073c76d86c59" providerId="LiveId" clId="{5CD5A408-D52B-4696-900E-E2F3B0C877E8}" dt="2020-11-24T11:38:34.523" v="6363" actId="207"/>
          <ac:spMkLst>
            <pc:docMk/>
            <pc:sldMk cId="896423446" sldId="335"/>
            <ac:spMk id="12" creationId="{F6481B92-AAB1-4DCB-8FCF-3926E04EDD11}"/>
          </ac:spMkLst>
        </pc:spChg>
        <pc:spChg chg="add mod">
          <ac:chgData name="Valerio Pellegrini" userId="7532073c76d86c59" providerId="LiveId" clId="{5CD5A408-D52B-4696-900E-E2F3B0C877E8}" dt="2020-11-24T11:45:28.689" v="6495" actId="14100"/>
          <ac:spMkLst>
            <pc:docMk/>
            <pc:sldMk cId="896423446" sldId="335"/>
            <ac:spMk id="13" creationId="{031B58D6-8409-4675-AE53-BE218BE1196D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14" creationId="{92112641-CADB-4A76-AFA5-8FFA09FCE529}"/>
          </ac:spMkLst>
        </pc:spChg>
        <pc:spChg chg="add mod">
          <ac:chgData name="Valerio Pellegrini" userId="7532073c76d86c59" providerId="LiveId" clId="{5CD5A408-D52B-4696-900E-E2F3B0C877E8}" dt="2020-11-24T13:53:42.171" v="8881" actId="20577"/>
          <ac:spMkLst>
            <pc:docMk/>
            <pc:sldMk cId="896423446" sldId="335"/>
            <ac:spMk id="15" creationId="{7377A0E2-9287-4231-BB69-E6DC928BE0CD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16" creationId="{F0353A83-6F9C-4780-ABD8-856B46D81D0A}"/>
          </ac:spMkLst>
        </pc:spChg>
        <pc:spChg chg="add mod">
          <ac:chgData name="Valerio Pellegrini" userId="7532073c76d86c59" providerId="LiveId" clId="{5CD5A408-D52B-4696-900E-E2F3B0C877E8}" dt="2020-11-24T11:37:54.589" v="6358" actId="1036"/>
          <ac:spMkLst>
            <pc:docMk/>
            <pc:sldMk cId="896423446" sldId="335"/>
            <ac:spMk id="22" creationId="{FD0B8AF2-09A7-4F72-8AF8-13EB7F3C9F0C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23" creationId="{C30E6E7B-3E91-4F45-9915-BE1672483BA2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24" creationId="{A41B92B5-505B-45A3-9249-26FD338BB2DF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26" creationId="{E2198B20-AAFD-4881-B613-EA4A968BEBF8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27" creationId="{23801786-9EB0-4B44-99A6-6E5C2405DCA9}"/>
          </ac:spMkLst>
        </pc:spChg>
        <pc:spChg chg="add mod">
          <ac:chgData name="Valerio Pellegrini" userId="7532073c76d86c59" providerId="LiveId" clId="{5CD5A408-D52B-4696-900E-E2F3B0C877E8}" dt="2020-11-24T11:37:54.589" v="6358" actId="1036"/>
          <ac:spMkLst>
            <pc:docMk/>
            <pc:sldMk cId="896423446" sldId="335"/>
            <ac:spMk id="29" creationId="{4110EB8B-AB98-4E4E-8FD5-852A0F9D3057}"/>
          </ac:spMkLst>
        </pc:spChg>
        <pc:spChg chg="add mod">
          <ac:chgData name="Valerio Pellegrini" userId="7532073c76d86c59" providerId="LiveId" clId="{5CD5A408-D52B-4696-900E-E2F3B0C877E8}" dt="2020-11-24T11:42:14.632" v="6377" actId="14100"/>
          <ac:spMkLst>
            <pc:docMk/>
            <pc:sldMk cId="896423446" sldId="335"/>
            <ac:spMk id="30" creationId="{B0FD7051-BC6E-472E-A8F0-41F9B58F455E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33" creationId="{54A283DE-C4B2-4AA7-9A82-396E941434E7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34" creationId="{61769C19-B72D-42F5-AF82-C780A9E3C525}"/>
          </ac:spMkLst>
        </pc:spChg>
        <pc:spChg chg="add mod">
          <ac:chgData name="Valerio Pellegrini" userId="7532073c76d86c59" providerId="LiveId" clId="{5CD5A408-D52B-4696-900E-E2F3B0C877E8}" dt="2020-11-24T11:44:12.266" v="6487" actId="14100"/>
          <ac:spMkLst>
            <pc:docMk/>
            <pc:sldMk cId="896423446" sldId="335"/>
            <ac:spMk id="35" creationId="{E18359FE-722F-43B7-90C1-E374D751FBFA}"/>
          </ac:spMkLst>
        </pc:spChg>
        <pc:spChg chg="add mod">
          <ac:chgData name="Valerio Pellegrini" userId="7532073c76d86c59" providerId="LiveId" clId="{5CD5A408-D52B-4696-900E-E2F3B0C877E8}" dt="2020-11-24T11:46:17.845" v="6521" actId="1038"/>
          <ac:spMkLst>
            <pc:docMk/>
            <pc:sldMk cId="896423446" sldId="335"/>
            <ac:spMk id="40" creationId="{EA9966EE-4297-44DB-B94C-7EF23BC6B126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43" creationId="{EA4819E3-66E3-4678-98E7-61E0866BC267}"/>
          </ac:spMkLst>
        </pc:spChg>
        <pc:spChg chg="del">
          <ac:chgData name="Valerio Pellegrini" userId="7532073c76d86c59" providerId="LiveId" clId="{5CD5A408-D52B-4696-900E-E2F3B0C877E8}" dt="2020-11-24T11:31:42.093" v="6069" actId="478"/>
          <ac:spMkLst>
            <pc:docMk/>
            <pc:sldMk cId="896423446" sldId="335"/>
            <ac:spMk id="45" creationId="{8821282C-4528-446F-99B4-1E003E187786}"/>
          </ac:spMkLst>
        </pc:spChg>
        <pc:picChg chg="add mod">
          <ac:chgData name="Valerio Pellegrini" userId="7532073c76d86c59" providerId="LiveId" clId="{5CD5A408-D52B-4696-900E-E2F3B0C877E8}" dt="2020-11-24T11:37:54.589" v="6358" actId="1036"/>
          <ac:picMkLst>
            <pc:docMk/>
            <pc:sldMk cId="896423446" sldId="335"/>
            <ac:picMk id="3" creationId="{AEE7F735-3149-4D81-B37B-DD49EB3BDFA6}"/>
          </ac:picMkLst>
        </pc:picChg>
        <pc:picChg chg="del">
          <ac:chgData name="Valerio Pellegrini" userId="7532073c76d86c59" providerId="LiveId" clId="{5CD5A408-D52B-4696-900E-E2F3B0C877E8}" dt="2020-11-24T11:31:42.093" v="6069" actId="478"/>
          <ac:picMkLst>
            <pc:docMk/>
            <pc:sldMk cId="896423446" sldId="335"/>
            <ac:picMk id="8" creationId="{1E61D540-6277-4103-80C5-81A8BF268CDC}"/>
          </ac:picMkLst>
        </pc:picChg>
        <pc:picChg chg="add mod">
          <ac:chgData name="Valerio Pellegrini" userId="7532073c76d86c59" providerId="LiveId" clId="{5CD5A408-D52B-4696-900E-E2F3B0C877E8}" dt="2020-11-24T11:41:59.464" v="6374" actId="1076"/>
          <ac:picMkLst>
            <pc:docMk/>
            <pc:sldMk cId="896423446" sldId="335"/>
            <ac:picMk id="9" creationId="{B4E72F16-4DB1-4785-A918-296545A57F98}"/>
          </ac:picMkLst>
        </pc:picChg>
        <pc:picChg chg="add del mod">
          <ac:chgData name="Valerio Pellegrini" userId="7532073c76d86c59" providerId="LiveId" clId="{5CD5A408-D52B-4696-900E-E2F3B0C877E8}" dt="2020-11-24T11:37:45.115" v="6354" actId="478"/>
          <ac:picMkLst>
            <pc:docMk/>
            <pc:sldMk cId="896423446" sldId="335"/>
            <ac:picMk id="11" creationId="{2FAF0836-6CF0-45F3-AF2C-68A5F6BC897C}"/>
          </ac:picMkLst>
        </pc:picChg>
        <pc:picChg chg="del">
          <ac:chgData name="Valerio Pellegrini" userId="7532073c76d86c59" providerId="LiveId" clId="{5CD5A408-D52B-4696-900E-E2F3B0C877E8}" dt="2020-11-24T11:31:42.093" v="6069" actId="478"/>
          <ac:picMkLst>
            <pc:docMk/>
            <pc:sldMk cId="896423446" sldId="335"/>
            <ac:picMk id="37" creationId="{097262D1-CFB1-435D-B7DC-9CC2C684BCD2}"/>
          </ac:picMkLst>
        </pc:picChg>
        <pc:picChg chg="add mod">
          <ac:chgData name="Valerio Pellegrini" userId="7532073c76d86c59" providerId="LiveId" clId="{5CD5A408-D52B-4696-900E-E2F3B0C877E8}" dt="2020-11-24T11:46:14.339" v="6520" actId="1582"/>
          <ac:picMkLst>
            <pc:docMk/>
            <pc:sldMk cId="896423446" sldId="335"/>
            <ac:picMk id="39" creationId="{1601905D-597D-48C2-A1D6-CE4A74E60B2E}"/>
          </ac:picMkLst>
        </pc:picChg>
        <pc:cxnChg chg="add mod">
          <ac:chgData name="Valerio Pellegrini" userId="7532073c76d86c59" providerId="LiveId" clId="{5CD5A408-D52B-4696-900E-E2F3B0C877E8}" dt="2020-11-24T13:53:41.063" v="8880" actId="20577"/>
          <ac:cxnSpMkLst>
            <pc:docMk/>
            <pc:sldMk cId="896423446" sldId="335"/>
            <ac:cxnSpMk id="18" creationId="{23A71350-3B23-47FE-8AFA-EBFD885860FC}"/>
          </ac:cxnSpMkLst>
        </pc:cxnChg>
        <pc:cxnChg chg="del mod">
          <ac:chgData name="Valerio Pellegrini" userId="7532073c76d86c59" providerId="LiveId" clId="{5CD5A408-D52B-4696-900E-E2F3B0C877E8}" dt="2020-11-24T11:31:42.093" v="6069" actId="478"/>
          <ac:cxnSpMkLst>
            <pc:docMk/>
            <pc:sldMk cId="896423446" sldId="335"/>
            <ac:cxnSpMk id="19" creationId="{35191848-0EE3-4B92-B46A-89C5F1820B8C}"/>
          </ac:cxnSpMkLst>
        </pc:cxnChg>
        <pc:cxnChg chg="del mod">
          <ac:chgData name="Valerio Pellegrini" userId="7532073c76d86c59" providerId="LiveId" clId="{5CD5A408-D52B-4696-900E-E2F3B0C877E8}" dt="2020-11-24T11:31:42.093" v="6069" actId="478"/>
          <ac:cxnSpMkLst>
            <pc:docMk/>
            <pc:sldMk cId="896423446" sldId="335"/>
            <ac:cxnSpMk id="20" creationId="{11866496-765E-43BA-833F-E867AC376D2D}"/>
          </ac:cxnSpMkLst>
        </pc:cxnChg>
        <pc:cxnChg chg="del mod">
          <ac:chgData name="Valerio Pellegrini" userId="7532073c76d86c59" providerId="LiveId" clId="{5CD5A408-D52B-4696-900E-E2F3B0C877E8}" dt="2020-11-24T11:31:42.093" v="6069" actId="478"/>
          <ac:cxnSpMkLst>
            <pc:docMk/>
            <pc:sldMk cId="896423446" sldId="335"/>
            <ac:cxnSpMk id="25" creationId="{68DBB1E2-3509-49D2-B39F-9D2B366C30AD}"/>
          </ac:cxnSpMkLst>
        </pc:cxnChg>
        <pc:cxnChg chg="del mod">
          <ac:chgData name="Valerio Pellegrini" userId="7532073c76d86c59" providerId="LiveId" clId="{5CD5A408-D52B-4696-900E-E2F3B0C877E8}" dt="2020-11-24T11:31:42.093" v="6069" actId="478"/>
          <ac:cxnSpMkLst>
            <pc:docMk/>
            <pc:sldMk cId="896423446" sldId="335"/>
            <ac:cxnSpMk id="28" creationId="{7C1376F7-EA69-4BBF-B662-54264AE11B5A}"/>
          </ac:cxnSpMkLst>
        </pc:cxnChg>
        <pc:cxnChg chg="add mod">
          <ac:chgData name="Valerio Pellegrini" userId="7532073c76d86c59" providerId="LiveId" clId="{5CD5A408-D52B-4696-900E-E2F3B0C877E8}" dt="2020-11-24T11:44:40.476" v="6494" actId="14100"/>
          <ac:cxnSpMkLst>
            <pc:docMk/>
            <pc:sldMk cId="896423446" sldId="335"/>
            <ac:cxnSpMk id="38" creationId="{22CCA38C-5F21-40AB-AF27-DA081E9E061F}"/>
          </ac:cxnSpMkLst>
        </pc:cxnChg>
      </pc:sldChg>
      <pc:sldChg chg="addSp delSp modSp add mod delAnim modAnim">
        <pc:chgData name="Valerio Pellegrini" userId="7532073c76d86c59" providerId="LiveId" clId="{5CD5A408-D52B-4696-900E-E2F3B0C877E8}" dt="2020-11-24T11:55:16.697" v="6826"/>
        <pc:sldMkLst>
          <pc:docMk/>
          <pc:sldMk cId="116452316" sldId="336"/>
        </pc:sldMkLst>
        <pc:spChg chg="del">
          <ac:chgData name="Valerio Pellegrini" userId="7532073c76d86c59" providerId="LiveId" clId="{5CD5A408-D52B-4696-900E-E2F3B0C877E8}" dt="2020-11-24T11:48:38.717" v="6531" actId="478"/>
          <ac:spMkLst>
            <pc:docMk/>
            <pc:sldMk cId="116452316" sldId="336"/>
            <ac:spMk id="6" creationId="{E369FFB9-CAB5-4D83-A8E7-A85FD66C40CB}"/>
          </ac:spMkLst>
        </pc:spChg>
        <pc:spChg chg="del">
          <ac:chgData name="Valerio Pellegrini" userId="7532073c76d86c59" providerId="LiveId" clId="{5CD5A408-D52B-4696-900E-E2F3B0C877E8}" dt="2020-11-24T11:48:38.717" v="6531" actId="478"/>
          <ac:spMkLst>
            <pc:docMk/>
            <pc:sldMk cId="116452316" sldId="336"/>
            <ac:spMk id="12" creationId="{F6481B92-AAB1-4DCB-8FCF-3926E04EDD11}"/>
          </ac:spMkLst>
        </pc:spChg>
        <pc:spChg chg="del">
          <ac:chgData name="Valerio Pellegrini" userId="7532073c76d86c59" providerId="LiveId" clId="{5CD5A408-D52B-4696-900E-E2F3B0C877E8}" dt="2020-11-24T11:48:38.717" v="6531" actId="478"/>
          <ac:spMkLst>
            <pc:docMk/>
            <pc:sldMk cId="116452316" sldId="336"/>
            <ac:spMk id="13" creationId="{031B58D6-8409-4675-AE53-BE218BE1196D}"/>
          </ac:spMkLst>
        </pc:spChg>
        <pc:spChg chg="del">
          <ac:chgData name="Valerio Pellegrini" userId="7532073c76d86c59" providerId="LiveId" clId="{5CD5A408-D52B-4696-900E-E2F3B0C877E8}" dt="2020-11-24T11:48:38.717" v="6531" actId="478"/>
          <ac:spMkLst>
            <pc:docMk/>
            <pc:sldMk cId="116452316" sldId="336"/>
            <ac:spMk id="15" creationId="{7377A0E2-9287-4231-BB69-E6DC928BE0CD}"/>
          </ac:spMkLst>
        </pc:spChg>
        <pc:spChg chg="add mod">
          <ac:chgData name="Valerio Pellegrini" userId="7532073c76d86c59" providerId="LiveId" clId="{5CD5A408-D52B-4696-900E-E2F3B0C877E8}" dt="2020-11-24T11:51:34.503" v="6690" actId="207"/>
          <ac:spMkLst>
            <pc:docMk/>
            <pc:sldMk cId="116452316" sldId="336"/>
            <ac:spMk id="16" creationId="{C35D7838-65C3-4187-BAE8-DD14DBD3DF9B}"/>
          </ac:spMkLst>
        </pc:spChg>
        <pc:spChg chg="add mod">
          <ac:chgData name="Valerio Pellegrini" userId="7532073c76d86c59" providerId="LiveId" clId="{5CD5A408-D52B-4696-900E-E2F3B0C877E8}" dt="2020-11-24T11:51:45.159" v="6693" actId="207"/>
          <ac:spMkLst>
            <pc:docMk/>
            <pc:sldMk cId="116452316" sldId="336"/>
            <ac:spMk id="17" creationId="{B71319ED-B3D4-4929-AC3D-4C42A048390E}"/>
          </ac:spMkLst>
        </pc:spChg>
        <pc:spChg chg="add mod">
          <ac:chgData name="Valerio Pellegrini" userId="7532073c76d86c59" providerId="LiveId" clId="{5CD5A408-D52B-4696-900E-E2F3B0C877E8}" dt="2020-11-24T11:49:57.521" v="6669" actId="20577"/>
          <ac:spMkLst>
            <pc:docMk/>
            <pc:sldMk cId="116452316" sldId="336"/>
            <ac:spMk id="19" creationId="{B6CE9940-383C-43EC-BA01-A6D76B8A7123}"/>
          </ac:spMkLst>
        </pc:spChg>
        <pc:spChg chg="add mod">
          <ac:chgData name="Valerio Pellegrini" userId="7532073c76d86c59" providerId="LiveId" clId="{5CD5A408-D52B-4696-900E-E2F3B0C877E8}" dt="2020-11-24T11:52:02.750" v="6712" actId="207"/>
          <ac:spMkLst>
            <pc:docMk/>
            <pc:sldMk cId="116452316" sldId="336"/>
            <ac:spMk id="20" creationId="{50AF52E2-A1A5-40DD-A0C8-F4EDB7D7EC36}"/>
          </ac:spMkLst>
        </pc:spChg>
        <pc:spChg chg="add mod">
          <ac:chgData name="Valerio Pellegrini" userId="7532073c76d86c59" providerId="LiveId" clId="{5CD5A408-D52B-4696-900E-E2F3B0C877E8}" dt="2020-11-24T11:53:40.906" v="6798" actId="1035"/>
          <ac:spMkLst>
            <pc:docMk/>
            <pc:sldMk cId="116452316" sldId="336"/>
            <ac:spMk id="21" creationId="{257ABA19-8F0D-480B-B00B-C9A9EB185749}"/>
          </ac:spMkLst>
        </pc:spChg>
        <pc:spChg chg="del">
          <ac:chgData name="Valerio Pellegrini" userId="7532073c76d86c59" providerId="LiveId" clId="{5CD5A408-D52B-4696-900E-E2F3B0C877E8}" dt="2020-11-24T11:48:38.717" v="6531" actId="478"/>
          <ac:spMkLst>
            <pc:docMk/>
            <pc:sldMk cId="116452316" sldId="336"/>
            <ac:spMk id="22" creationId="{FD0B8AF2-09A7-4F72-8AF8-13EB7F3C9F0C}"/>
          </ac:spMkLst>
        </pc:spChg>
        <pc:spChg chg="add mod">
          <ac:chgData name="Valerio Pellegrini" userId="7532073c76d86c59" providerId="LiveId" clId="{5CD5A408-D52B-4696-900E-E2F3B0C877E8}" dt="2020-11-24T11:54:57.494" v="6823" actId="14100"/>
          <ac:spMkLst>
            <pc:docMk/>
            <pc:sldMk cId="116452316" sldId="336"/>
            <ac:spMk id="25" creationId="{9579DF7D-713A-4CC4-AD74-220E7E904443}"/>
          </ac:spMkLst>
        </pc:spChg>
        <pc:spChg chg="add mod">
          <ac:chgData name="Valerio Pellegrini" userId="7532073c76d86c59" providerId="LiveId" clId="{5CD5A408-D52B-4696-900E-E2F3B0C877E8}" dt="2020-11-24T11:51:51.313" v="6709" actId="1038"/>
          <ac:spMkLst>
            <pc:docMk/>
            <pc:sldMk cId="116452316" sldId="336"/>
            <ac:spMk id="27" creationId="{F90CFA77-D0FB-4708-97E6-2FE754893F99}"/>
          </ac:spMkLst>
        </pc:spChg>
        <pc:spChg chg="del">
          <ac:chgData name="Valerio Pellegrini" userId="7532073c76d86c59" providerId="LiveId" clId="{5CD5A408-D52B-4696-900E-E2F3B0C877E8}" dt="2020-11-24T11:48:38.717" v="6531" actId="478"/>
          <ac:spMkLst>
            <pc:docMk/>
            <pc:sldMk cId="116452316" sldId="336"/>
            <ac:spMk id="29" creationId="{4110EB8B-AB98-4E4E-8FD5-852A0F9D3057}"/>
          </ac:spMkLst>
        </pc:spChg>
        <pc:spChg chg="del">
          <ac:chgData name="Valerio Pellegrini" userId="7532073c76d86c59" providerId="LiveId" clId="{5CD5A408-D52B-4696-900E-E2F3B0C877E8}" dt="2020-11-24T11:48:38.717" v="6531" actId="478"/>
          <ac:spMkLst>
            <pc:docMk/>
            <pc:sldMk cId="116452316" sldId="336"/>
            <ac:spMk id="30" creationId="{B0FD7051-BC6E-472E-A8F0-41F9B58F455E}"/>
          </ac:spMkLst>
        </pc:spChg>
        <pc:spChg chg="add mod">
          <ac:chgData name="Valerio Pellegrini" userId="7532073c76d86c59" providerId="LiveId" clId="{5CD5A408-D52B-4696-900E-E2F3B0C877E8}" dt="2020-11-24T11:52:16.556" v="6717" actId="14100"/>
          <ac:spMkLst>
            <pc:docMk/>
            <pc:sldMk cId="116452316" sldId="336"/>
            <ac:spMk id="31" creationId="{65713939-B631-4417-824C-4F4AD1C9FA48}"/>
          </ac:spMkLst>
        </pc:spChg>
        <pc:spChg chg="add mod">
          <ac:chgData name="Valerio Pellegrini" userId="7532073c76d86c59" providerId="LiveId" clId="{5CD5A408-D52B-4696-900E-E2F3B0C877E8}" dt="2020-11-24T11:53:40.906" v="6798" actId="1035"/>
          <ac:spMkLst>
            <pc:docMk/>
            <pc:sldMk cId="116452316" sldId="336"/>
            <ac:spMk id="32" creationId="{6FD9C2D3-DE7A-4B40-B22D-B6FDC3E0E307}"/>
          </ac:spMkLst>
        </pc:spChg>
        <pc:spChg chg="add mod">
          <ac:chgData name="Valerio Pellegrini" userId="7532073c76d86c59" providerId="LiveId" clId="{5CD5A408-D52B-4696-900E-E2F3B0C877E8}" dt="2020-11-24T11:53:40.906" v="6798" actId="1035"/>
          <ac:spMkLst>
            <pc:docMk/>
            <pc:sldMk cId="116452316" sldId="336"/>
            <ac:spMk id="33" creationId="{4F0440A8-4F0F-43C3-ADA0-96349B99A023}"/>
          </ac:spMkLst>
        </pc:spChg>
        <pc:spChg chg="del">
          <ac:chgData name="Valerio Pellegrini" userId="7532073c76d86c59" providerId="LiveId" clId="{5CD5A408-D52B-4696-900E-E2F3B0C877E8}" dt="2020-11-24T11:48:38.717" v="6531" actId="478"/>
          <ac:spMkLst>
            <pc:docMk/>
            <pc:sldMk cId="116452316" sldId="336"/>
            <ac:spMk id="35" creationId="{E18359FE-722F-43B7-90C1-E374D751FBFA}"/>
          </ac:spMkLst>
        </pc:spChg>
        <pc:spChg chg="add mod">
          <ac:chgData name="Valerio Pellegrini" userId="7532073c76d86c59" providerId="LiveId" clId="{5CD5A408-D52B-4696-900E-E2F3B0C877E8}" dt="2020-11-24T11:55:01.602" v="6824" actId="208"/>
          <ac:spMkLst>
            <pc:docMk/>
            <pc:sldMk cId="116452316" sldId="336"/>
            <ac:spMk id="36" creationId="{E8FEB1CB-29A6-4446-A23B-8A6CD0ADF537}"/>
          </ac:spMkLst>
        </pc:spChg>
        <pc:spChg chg="del">
          <ac:chgData name="Valerio Pellegrini" userId="7532073c76d86c59" providerId="LiveId" clId="{5CD5A408-D52B-4696-900E-E2F3B0C877E8}" dt="2020-11-24T11:48:38.717" v="6531" actId="478"/>
          <ac:spMkLst>
            <pc:docMk/>
            <pc:sldMk cId="116452316" sldId="336"/>
            <ac:spMk id="40" creationId="{EA9966EE-4297-44DB-B94C-7EF23BC6B126}"/>
          </ac:spMkLst>
        </pc:spChg>
        <pc:picChg chg="del">
          <ac:chgData name="Valerio Pellegrini" userId="7532073c76d86c59" providerId="LiveId" clId="{5CD5A408-D52B-4696-900E-E2F3B0C877E8}" dt="2020-11-24T11:48:38.717" v="6531" actId="478"/>
          <ac:picMkLst>
            <pc:docMk/>
            <pc:sldMk cId="116452316" sldId="336"/>
            <ac:picMk id="3" creationId="{AEE7F735-3149-4D81-B37B-DD49EB3BDFA6}"/>
          </ac:picMkLst>
        </pc:picChg>
        <pc:picChg chg="add mod">
          <ac:chgData name="Valerio Pellegrini" userId="7532073c76d86c59" providerId="LiveId" clId="{5CD5A408-D52B-4696-900E-E2F3B0C877E8}" dt="2020-11-24T11:53:40.906" v="6798" actId="1035"/>
          <ac:picMkLst>
            <pc:docMk/>
            <pc:sldMk cId="116452316" sldId="336"/>
            <ac:picMk id="7" creationId="{24DC9192-825C-4F00-8D66-14D804417FD3}"/>
          </ac:picMkLst>
        </pc:picChg>
        <pc:picChg chg="del">
          <ac:chgData name="Valerio Pellegrini" userId="7532073c76d86c59" providerId="LiveId" clId="{5CD5A408-D52B-4696-900E-E2F3B0C877E8}" dt="2020-11-24T11:48:38.717" v="6531" actId="478"/>
          <ac:picMkLst>
            <pc:docMk/>
            <pc:sldMk cId="116452316" sldId="336"/>
            <ac:picMk id="9" creationId="{B4E72F16-4DB1-4785-A918-296545A57F98}"/>
          </ac:picMkLst>
        </pc:picChg>
        <pc:picChg chg="add mod">
          <ac:chgData name="Valerio Pellegrini" userId="7532073c76d86c59" providerId="LiveId" clId="{5CD5A408-D52B-4696-900E-E2F3B0C877E8}" dt="2020-11-24T11:51:01.010" v="6684" actId="14100"/>
          <ac:picMkLst>
            <pc:docMk/>
            <pc:sldMk cId="116452316" sldId="336"/>
            <ac:picMk id="10" creationId="{736CA0F2-73FC-49B0-AE05-080D0BAA4299}"/>
          </ac:picMkLst>
        </pc:picChg>
        <pc:picChg chg="add mod">
          <ac:chgData name="Valerio Pellegrini" userId="7532073c76d86c59" providerId="LiveId" clId="{5CD5A408-D52B-4696-900E-E2F3B0C877E8}" dt="2020-11-24T11:51:03.597" v="6685" actId="14100"/>
          <ac:picMkLst>
            <pc:docMk/>
            <pc:sldMk cId="116452316" sldId="336"/>
            <ac:picMk id="14" creationId="{4F35A5B3-53F7-4708-B36F-46EE70FA69BD}"/>
          </ac:picMkLst>
        </pc:picChg>
        <pc:picChg chg="add mod">
          <ac:chgData name="Valerio Pellegrini" userId="7532073c76d86c59" providerId="LiveId" clId="{5CD5A408-D52B-4696-900E-E2F3B0C877E8}" dt="2020-11-24T11:54:30.642" v="6804" actId="1582"/>
          <ac:picMkLst>
            <pc:docMk/>
            <pc:sldMk cId="116452316" sldId="336"/>
            <ac:picMk id="24" creationId="{811FAA35-68CD-490E-9D7A-A08EC5B6920D}"/>
          </ac:picMkLst>
        </pc:picChg>
        <pc:picChg chg="del">
          <ac:chgData name="Valerio Pellegrini" userId="7532073c76d86c59" providerId="LiveId" clId="{5CD5A408-D52B-4696-900E-E2F3B0C877E8}" dt="2020-11-24T11:48:38.717" v="6531" actId="478"/>
          <ac:picMkLst>
            <pc:docMk/>
            <pc:sldMk cId="116452316" sldId="336"/>
            <ac:picMk id="39" creationId="{1601905D-597D-48C2-A1D6-CE4A74E60B2E}"/>
          </ac:picMkLst>
        </pc:picChg>
        <pc:cxnChg chg="del mod">
          <ac:chgData name="Valerio Pellegrini" userId="7532073c76d86c59" providerId="LiveId" clId="{5CD5A408-D52B-4696-900E-E2F3B0C877E8}" dt="2020-11-24T11:48:38.717" v="6531" actId="478"/>
          <ac:cxnSpMkLst>
            <pc:docMk/>
            <pc:sldMk cId="116452316" sldId="336"/>
            <ac:cxnSpMk id="18" creationId="{23A71350-3B23-47FE-8AFA-EBFD885860FC}"/>
          </ac:cxnSpMkLst>
        </pc:cxnChg>
        <pc:cxnChg chg="del mod">
          <ac:chgData name="Valerio Pellegrini" userId="7532073c76d86c59" providerId="LiveId" clId="{5CD5A408-D52B-4696-900E-E2F3B0C877E8}" dt="2020-11-24T11:48:38.717" v="6531" actId="478"/>
          <ac:cxnSpMkLst>
            <pc:docMk/>
            <pc:sldMk cId="116452316" sldId="336"/>
            <ac:cxnSpMk id="38" creationId="{22CCA38C-5F21-40AB-AF27-DA081E9E061F}"/>
          </ac:cxnSpMkLst>
        </pc:cxnChg>
      </pc:sldChg>
      <pc:sldChg chg="addSp delSp modSp add mod ord delAnim modAnim">
        <pc:chgData name="Valerio Pellegrini" userId="7532073c76d86c59" providerId="LiveId" clId="{5CD5A408-D52B-4696-900E-E2F3B0C877E8}" dt="2020-11-24T13:55:54.484" v="8886"/>
        <pc:sldMkLst>
          <pc:docMk/>
          <pc:sldMk cId="935402855" sldId="337"/>
        </pc:sldMkLst>
        <pc:spChg chg="del">
          <ac:chgData name="Valerio Pellegrini" userId="7532073c76d86c59" providerId="LiveId" clId="{5CD5A408-D52B-4696-900E-E2F3B0C877E8}" dt="2020-11-24T11:56:19.394" v="6829" actId="478"/>
          <ac:spMkLst>
            <pc:docMk/>
            <pc:sldMk cId="935402855" sldId="337"/>
            <ac:spMk id="4" creationId="{3C85C5DE-4945-479B-B49B-8D60EB8AA57A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16" creationId="{C35D7838-65C3-4187-BAE8-DD14DBD3DF9B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17" creationId="{B71319ED-B3D4-4929-AC3D-4C42A048390E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19" creationId="{B6CE9940-383C-43EC-BA01-A6D76B8A7123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20" creationId="{50AF52E2-A1A5-40DD-A0C8-F4EDB7D7EC36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21" creationId="{257ABA19-8F0D-480B-B00B-C9A9EB185749}"/>
          </ac:spMkLst>
        </pc:spChg>
        <pc:spChg chg="add mod">
          <ac:chgData name="Valerio Pellegrini" userId="7532073c76d86c59" providerId="LiveId" clId="{5CD5A408-D52B-4696-900E-E2F3B0C877E8}" dt="2020-11-24T12:12:37.863" v="7097" actId="1076"/>
          <ac:spMkLst>
            <pc:docMk/>
            <pc:sldMk cId="935402855" sldId="337"/>
            <ac:spMk id="22" creationId="{B1B0753B-F8D1-46CF-A0B5-3B43141E9314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25" creationId="{9579DF7D-713A-4CC4-AD74-220E7E904443}"/>
          </ac:spMkLst>
        </pc:spChg>
        <pc:spChg chg="add del mod">
          <ac:chgData name="Valerio Pellegrini" userId="7532073c76d86c59" providerId="LiveId" clId="{5CD5A408-D52B-4696-900E-E2F3B0C877E8}" dt="2020-11-24T12:04:55.616" v="6989" actId="478"/>
          <ac:spMkLst>
            <pc:docMk/>
            <pc:sldMk cId="935402855" sldId="337"/>
            <ac:spMk id="26" creationId="{46934845-15B2-4CCF-971B-4BD27B24D67C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27" creationId="{F90CFA77-D0FB-4708-97E6-2FE754893F99}"/>
          </ac:spMkLst>
        </pc:spChg>
        <pc:spChg chg="add del mod">
          <ac:chgData name="Valerio Pellegrini" userId="7532073c76d86c59" providerId="LiveId" clId="{5CD5A408-D52B-4696-900E-E2F3B0C877E8}" dt="2020-11-24T12:04:55.616" v="6989" actId="478"/>
          <ac:spMkLst>
            <pc:docMk/>
            <pc:sldMk cId="935402855" sldId="337"/>
            <ac:spMk id="28" creationId="{371B58A2-7E0A-4463-889E-068B592BF8D8}"/>
          </ac:spMkLst>
        </pc:spChg>
        <pc:spChg chg="add del mod">
          <ac:chgData name="Valerio Pellegrini" userId="7532073c76d86c59" providerId="LiveId" clId="{5CD5A408-D52B-4696-900E-E2F3B0C877E8}" dt="2020-11-24T12:04:55.616" v="6989" actId="478"/>
          <ac:spMkLst>
            <pc:docMk/>
            <pc:sldMk cId="935402855" sldId="337"/>
            <ac:spMk id="29" creationId="{E993F0F7-42AC-4E97-954A-489DC46D48F7}"/>
          </ac:spMkLst>
        </pc:spChg>
        <pc:spChg chg="add del mod">
          <ac:chgData name="Valerio Pellegrini" userId="7532073c76d86c59" providerId="LiveId" clId="{5CD5A408-D52B-4696-900E-E2F3B0C877E8}" dt="2020-11-24T12:04:55.616" v="6989" actId="478"/>
          <ac:spMkLst>
            <pc:docMk/>
            <pc:sldMk cId="935402855" sldId="337"/>
            <ac:spMk id="30" creationId="{17D1FF65-3B22-4612-BA5B-471B6019C6FB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31" creationId="{65713939-B631-4417-824C-4F4AD1C9FA48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32" creationId="{6FD9C2D3-DE7A-4B40-B22D-B6FDC3E0E307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33" creationId="{4F0440A8-4F0F-43C3-ADA0-96349B99A023}"/>
          </ac:spMkLst>
        </pc:spChg>
        <pc:spChg chg="add del mod">
          <ac:chgData name="Valerio Pellegrini" userId="7532073c76d86c59" providerId="LiveId" clId="{5CD5A408-D52B-4696-900E-E2F3B0C877E8}" dt="2020-11-24T12:04:55.616" v="6989" actId="478"/>
          <ac:spMkLst>
            <pc:docMk/>
            <pc:sldMk cId="935402855" sldId="337"/>
            <ac:spMk id="34" creationId="{B59EFF28-BC0A-439C-84E5-9379A678697B}"/>
          </ac:spMkLst>
        </pc:spChg>
        <pc:spChg chg="add del mod">
          <ac:chgData name="Valerio Pellegrini" userId="7532073c76d86c59" providerId="LiveId" clId="{5CD5A408-D52B-4696-900E-E2F3B0C877E8}" dt="2020-11-24T12:04:55.616" v="6989" actId="478"/>
          <ac:spMkLst>
            <pc:docMk/>
            <pc:sldMk cId="935402855" sldId="337"/>
            <ac:spMk id="35" creationId="{2EC74ED4-5E1A-4ED0-A18B-343902A73EE8}"/>
          </ac:spMkLst>
        </pc:spChg>
        <pc:spChg chg="del">
          <ac:chgData name="Valerio Pellegrini" userId="7532073c76d86c59" providerId="LiveId" clId="{5CD5A408-D52B-4696-900E-E2F3B0C877E8}" dt="2020-11-24T11:56:08.724" v="6828" actId="478"/>
          <ac:spMkLst>
            <pc:docMk/>
            <pc:sldMk cId="935402855" sldId="337"/>
            <ac:spMk id="36" creationId="{E8FEB1CB-29A6-4446-A23B-8A6CD0ADF537}"/>
          </ac:spMkLst>
        </pc:spChg>
        <pc:spChg chg="add mod">
          <ac:chgData name="Valerio Pellegrini" userId="7532073c76d86c59" providerId="LiveId" clId="{5CD5A408-D52B-4696-900E-E2F3B0C877E8}" dt="2020-11-24T12:12:33.030" v="7096" actId="1076"/>
          <ac:spMkLst>
            <pc:docMk/>
            <pc:sldMk cId="935402855" sldId="337"/>
            <ac:spMk id="40" creationId="{0DC9CD3A-BD7E-4630-8B10-AF5479F1B296}"/>
          </ac:spMkLst>
        </pc:spChg>
        <pc:spChg chg="add mod">
          <ac:chgData name="Valerio Pellegrini" userId="7532073c76d86c59" providerId="LiveId" clId="{5CD5A408-D52B-4696-900E-E2F3B0C877E8}" dt="2020-11-24T12:17:41.453" v="7177" actId="14100"/>
          <ac:spMkLst>
            <pc:docMk/>
            <pc:sldMk cId="935402855" sldId="337"/>
            <ac:spMk id="43" creationId="{F568F3CC-C8BE-4B9C-9CAA-37D11E578510}"/>
          </ac:spMkLst>
        </pc:spChg>
        <pc:spChg chg="add mod">
          <ac:chgData name="Valerio Pellegrini" userId="7532073c76d86c59" providerId="LiveId" clId="{5CD5A408-D52B-4696-900E-E2F3B0C877E8}" dt="2020-11-24T12:18:14.888" v="7203" actId="20577"/>
          <ac:spMkLst>
            <pc:docMk/>
            <pc:sldMk cId="935402855" sldId="337"/>
            <ac:spMk id="44" creationId="{579C16AF-7C2B-4BA4-96A1-B033959505CC}"/>
          </ac:spMkLst>
        </pc:spChg>
        <pc:spChg chg="add mod">
          <ac:chgData name="Valerio Pellegrini" userId="7532073c76d86c59" providerId="LiveId" clId="{5CD5A408-D52B-4696-900E-E2F3B0C877E8}" dt="2020-11-24T12:20:20.885" v="7220" actId="207"/>
          <ac:spMkLst>
            <pc:docMk/>
            <pc:sldMk cId="935402855" sldId="337"/>
            <ac:spMk id="49" creationId="{4AE9B124-626B-4651-81A5-60E0C8108384}"/>
          </ac:spMkLst>
        </pc:spChg>
        <pc:spChg chg="add mod">
          <ac:chgData name="Valerio Pellegrini" userId="7532073c76d86c59" providerId="LiveId" clId="{5CD5A408-D52B-4696-900E-E2F3B0C877E8}" dt="2020-11-24T12:20:29.385" v="7268" actId="1038"/>
          <ac:spMkLst>
            <pc:docMk/>
            <pc:sldMk cId="935402855" sldId="337"/>
            <ac:spMk id="50" creationId="{6FF72096-18DC-4470-9B91-1D68064D9A09}"/>
          </ac:spMkLst>
        </pc:spChg>
        <pc:picChg chg="add del mod">
          <ac:chgData name="Valerio Pellegrini" userId="7532073c76d86c59" providerId="LiveId" clId="{5CD5A408-D52B-4696-900E-E2F3B0C877E8}" dt="2020-11-24T11:57:28.162" v="6841" actId="478"/>
          <ac:picMkLst>
            <pc:docMk/>
            <pc:sldMk cId="935402855" sldId="337"/>
            <ac:picMk id="3" creationId="{A133A80D-7015-42A9-8089-96E96D1917C6}"/>
          </ac:picMkLst>
        </pc:picChg>
        <pc:picChg chg="del">
          <ac:chgData name="Valerio Pellegrini" userId="7532073c76d86c59" providerId="LiveId" clId="{5CD5A408-D52B-4696-900E-E2F3B0C877E8}" dt="2020-11-24T11:56:08.724" v="6828" actId="478"/>
          <ac:picMkLst>
            <pc:docMk/>
            <pc:sldMk cId="935402855" sldId="337"/>
            <ac:picMk id="7" creationId="{24DC9192-825C-4F00-8D66-14D804417FD3}"/>
          </ac:picMkLst>
        </pc:picChg>
        <pc:picChg chg="add del mod">
          <ac:chgData name="Valerio Pellegrini" userId="7532073c76d86c59" providerId="LiveId" clId="{5CD5A408-D52B-4696-900E-E2F3B0C877E8}" dt="2020-11-24T12:04:55.616" v="6989" actId="478"/>
          <ac:picMkLst>
            <pc:docMk/>
            <pc:sldMk cId="935402855" sldId="337"/>
            <ac:picMk id="8" creationId="{E053291B-C928-4C37-8729-736F48183AEB}"/>
          </ac:picMkLst>
        </pc:picChg>
        <pc:picChg chg="del">
          <ac:chgData name="Valerio Pellegrini" userId="7532073c76d86c59" providerId="LiveId" clId="{5CD5A408-D52B-4696-900E-E2F3B0C877E8}" dt="2020-11-24T11:56:08.724" v="6828" actId="478"/>
          <ac:picMkLst>
            <pc:docMk/>
            <pc:sldMk cId="935402855" sldId="337"/>
            <ac:picMk id="10" creationId="{736CA0F2-73FC-49B0-AE05-080D0BAA4299}"/>
          </ac:picMkLst>
        </pc:picChg>
        <pc:picChg chg="del">
          <ac:chgData name="Valerio Pellegrini" userId="7532073c76d86c59" providerId="LiveId" clId="{5CD5A408-D52B-4696-900E-E2F3B0C877E8}" dt="2020-11-24T11:56:08.724" v="6828" actId="478"/>
          <ac:picMkLst>
            <pc:docMk/>
            <pc:sldMk cId="935402855" sldId="337"/>
            <ac:picMk id="14" creationId="{4F35A5B3-53F7-4708-B36F-46EE70FA69BD}"/>
          </ac:picMkLst>
        </pc:picChg>
        <pc:picChg chg="del">
          <ac:chgData name="Valerio Pellegrini" userId="7532073c76d86c59" providerId="LiveId" clId="{5CD5A408-D52B-4696-900E-E2F3B0C877E8}" dt="2020-11-24T11:56:08.724" v="6828" actId="478"/>
          <ac:picMkLst>
            <pc:docMk/>
            <pc:sldMk cId="935402855" sldId="337"/>
            <ac:picMk id="24" creationId="{811FAA35-68CD-490E-9D7A-A08EC5B6920D}"/>
          </ac:picMkLst>
        </pc:picChg>
        <pc:picChg chg="add mod">
          <ac:chgData name="Valerio Pellegrini" userId="7532073c76d86c59" providerId="LiveId" clId="{5CD5A408-D52B-4696-900E-E2F3B0C877E8}" dt="2020-11-24T12:15:55.276" v="7102" actId="1076"/>
          <ac:picMkLst>
            <pc:docMk/>
            <pc:sldMk cId="935402855" sldId="337"/>
            <ac:picMk id="42" creationId="{DA8B94C9-E9E2-4ABD-83AD-EAF2A884C6A7}"/>
          </ac:picMkLst>
        </pc:picChg>
        <pc:picChg chg="add mod">
          <ac:chgData name="Valerio Pellegrini" userId="7532073c76d86c59" providerId="LiveId" clId="{5CD5A408-D52B-4696-900E-E2F3B0C877E8}" dt="2020-11-24T12:18:35.442" v="7209" actId="1076"/>
          <ac:picMkLst>
            <pc:docMk/>
            <pc:sldMk cId="935402855" sldId="337"/>
            <ac:picMk id="46" creationId="{91145948-184E-4A77-9722-B13D46E3BC0B}"/>
          </ac:picMkLst>
        </pc:picChg>
        <pc:picChg chg="add mod">
          <ac:chgData name="Valerio Pellegrini" userId="7532073c76d86c59" providerId="LiveId" clId="{5CD5A408-D52B-4696-900E-E2F3B0C877E8}" dt="2020-11-24T12:19:58.192" v="7217" actId="1076"/>
          <ac:picMkLst>
            <pc:docMk/>
            <pc:sldMk cId="935402855" sldId="337"/>
            <ac:picMk id="48" creationId="{F4041A61-45EA-4DCF-A7E3-E6E9C6F7EE5D}"/>
          </ac:picMkLst>
        </pc:picChg>
        <pc:cxnChg chg="add del mod">
          <ac:chgData name="Valerio Pellegrini" userId="7532073c76d86c59" providerId="LiveId" clId="{5CD5A408-D52B-4696-900E-E2F3B0C877E8}" dt="2020-11-24T12:04:55.616" v="6989" actId="478"/>
          <ac:cxnSpMkLst>
            <pc:docMk/>
            <pc:sldMk cId="935402855" sldId="337"/>
            <ac:cxnSpMk id="37" creationId="{F6D3818A-C846-47CA-8A22-F6987D640E8C}"/>
          </ac:cxnSpMkLst>
        </pc:cxnChg>
        <pc:cxnChg chg="add del mod">
          <ac:chgData name="Valerio Pellegrini" userId="7532073c76d86c59" providerId="LiveId" clId="{5CD5A408-D52B-4696-900E-E2F3B0C877E8}" dt="2020-11-24T12:04:55.616" v="6989" actId="478"/>
          <ac:cxnSpMkLst>
            <pc:docMk/>
            <pc:sldMk cId="935402855" sldId="337"/>
            <ac:cxnSpMk id="38" creationId="{5474FB18-431D-4B67-81E2-843120771CCA}"/>
          </ac:cxnSpMkLst>
        </pc:cxnChg>
        <pc:cxnChg chg="add del mod">
          <ac:chgData name="Valerio Pellegrini" userId="7532073c76d86c59" providerId="LiveId" clId="{5CD5A408-D52B-4696-900E-E2F3B0C877E8}" dt="2020-11-24T12:04:55.616" v="6989" actId="478"/>
          <ac:cxnSpMkLst>
            <pc:docMk/>
            <pc:sldMk cId="935402855" sldId="337"/>
            <ac:cxnSpMk id="39" creationId="{8A065E6D-8A13-4185-AC16-F8941845B448}"/>
          </ac:cxnSpMkLst>
        </pc:cxnChg>
      </pc:sldChg>
      <pc:sldChg chg="addSp modSp add mod modAnim">
        <pc:chgData name="Valerio Pellegrini" userId="7532073c76d86c59" providerId="LiveId" clId="{5CD5A408-D52B-4696-900E-E2F3B0C877E8}" dt="2020-11-24T13:54:52.988" v="8882"/>
        <pc:sldMkLst>
          <pc:docMk/>
          <pc:sldMk cId="3269483716" sldId="338"/>
        </pc:sldMkLst>
        <pc:spChg chg="add mod">
          <ac:chgData name="Valerio Pellegrini" userId="7532073c76d86c59" providerId="LiveId" clId="{5CD5A408-D52B-4696-900E-E2F3B0C877E8}" dt="2020-11-24T12:04:35.659" v="6986" actId="207"/>
          <ac:spMkLst>
            <pc:docMk/>
            <pc:sldMk cId="3269483716" sldId="338"/>
            <ac:spMk id="2" creationId="{BD135434-4BD1-48D4-96D6-0911AF138F56}"/>
          </ac:spMkLst>
        </pc:spChg>
        <pc:spChg chg="add mod">
          <ac:chgData name="Valerio Pellegrini" userId="7532073c76d86c59" providerId="LiveId" clId="{5CD5A408-D52B-4696-900E-E2F3B0C877E8}" dt="2020-11-24T12:10:52.372" v="6997" actId="1582"/>
          <ac:spMkLst>
            <pc:docMk/>
            <pc:sldMk cId="3269483716" sldId="338"/>
            <ac:spMk id="3" creationId="{4B59B102-C3ED-4BB0-8204-804144181AC0}"/>
          </ac:spMkLst>
        </pc:spChg>
        <pc:spChg chg="add mod">
          <ac:chgData name="Valerio Pellegrini" userId="7532073c76d86c59" providerId="LiveId" clId="{5CD5A408-D52B-4696-900E-E2F3B0C877E8}" dt="2020-11-24T12:11:31.756" v="7029" actId="1076"/>
          <ac:spMkLst>
            <pc:docMk/>
            <pc:sldMk cId="3269483716" sldId="338"/>
            <ac:spMk id="4" creationId="{DB89ED0B-33A4-4181-A702-DD78AD272914}"/>
          </ac:spMkLst>
        </pc:spChg>
      </pc:sldChg>
      <pc:sldChg chg="addSp delSp modSp add mod modAnim">
        <pc:chgData name="Valerio Pellegrini" userId="7532073c76d86c59" providerId="LiveId" clId="{5CD5A408-D52B-4696-900E-E2F3B0C877E8}" dt="2020-11-24T13:56:17.171" v="8887"/>
        <pc:sldMkLst>
          <pc:docMk/>
          <pc:sldMk cId="3197970418" sldId="339"/>
        </pc:sldMkLst>
        <pc:spChg chg="add mod">
          <ac:chgData name="Valerio Pellegrini" userId="7532073c76d86c59" providerId="LiveId" clId="{5CD5A408-D52B-4696-900E-E2F3B0C877E8}" dt="2020-11-24T12:24:23.543" v="7418" actId="207"/>
          <ac:spMkLst>
            <pc:docMk/>
            <pc:sldMk cId="3197970418" sldId="339"/>
            <ac:spMk id="3" creationId="{E94D7520-D684-4C60-B083-DFD932AFA346}"/>
          </ac:spMkLst>
        </pc:spChg>
        <pc:spChg chg="add mod">
          <ac:chgData name="Valerio Pellegrini" userId="7532073c76d86c59" providerId="LiveId" clId="{5CD5A408-D52B-4696-900E-E2F3B0C877E8}" dt="2020-11-24T12:26:34.572" v="7470" actId="208"/>
          <ac:spMkLst>
            <pc:docMk/>
            <pc:sldMk cId="3197970418" sldId="339"/>
            <ac:spMk id="4" creationId="{7252F489-78F8-418D-9EA6-C7F2AEEFF07A}"/>
          </ac:spMkLst>
        </pc:spChg>
        <pc:spChg chg="add mod">
          <ac:chgData name="Valerio Pellegrini" userId="7532073c76d86c59" providerId="LiveId" clId="{5CD5A408-D52B-4696-900E-E2F3B0C877E8}" dt="2020-11-24T12:22:55.517" v="7371" actId="14100"/>
          <ac:spMkLst>
            <pc:docMk/>
            <pc:sldMk cId="3197970418" sldId="339"/>
            <ac:spMk id="13" creationId="{15932A1C-5470-4A3D-BCEF-D45A2CE81A86}"/>
          </ac:spMkLst>
        </pc:spChg>
        <pc:spChg chg="add mod">
          <ac:chgData name="Valerio Pellegrini" userId="7532073c76d86c59" providerId="LiveId" clId="{5CD5A408-D52B-4696-900E-E2F3B0C877E8}" dt="2020-11-24T12:24:11.070" v="7415" actId="1038"/>
          <ac:spMkLst>
            <pc:docMk/>
            <pc:sldMk cId="3197970418" sldId="339"/>
            <ac:spMk id="14" creationId="{4B5C3337-1E3B-49B7-BB37-9B7002ADE217}"/>
          </ac:spMkLst>
        </pc:spChg>
        <pc:spChg chg="add mod">
          <ac:chgData name="Valerio Pellegrini" userId="7532073c76d86c59" providerId="LiveId" clId="{5CD5A408-D52B-4696-900E-E2F3B0C877E8}" dt="2020-11-24T12:24:31.234" v="7457" actId="1038"/>
          <ac:spMkLst>
            <pc:docMk/>
            <pc:sldMk cId="3197970418" sldId="339"/>
            <ac:spMk id="16" creationId="{B437FD54-96B2-417B-8B66-53DACAEBF9A9}"/>
          </ac:spMkLst>
        </pc:spChg>
        <pc:spChg chg="add mod">
          <ac:chgData name="Valerio Pellegrini" userId="7532073c76d86c59" providerId="LiveId" clId="{5CD5A408-D52B-4696-900E-E2F3B0C877E8}" dt="2020-11-24T12:26:44.970" v="7472" actId="1582"/>
          <ac:spMkLst>
            <pc:docMk/>
            <pc:sldMk cId="3197970418" sldId="339"/>
            <ac:spMk id="18" creationId="{6F373CC1-73C2-48F5-97DA-D9F64A6D5C27}"/>
          </ac:spMkLst>
        </pc:spChg>
        <pc:spChg chg="mod">
          <ac:chgData name="Valerio Pellegrini" userId="7532073c76d86c59" providerId="LiveId" clId="{5CD5A408-D52B-4696-900E-E2F3B0C877E8}" dt="2020-11-24T12:21:21.379" v="7277" actId="5793"/>
          <ac:spMkLst>
            <pc:docMk/>
            <pc:sldMk cId="3197970418" sldId="339"/>
            <ac:spMk id="22" creationId="{B1B0753B-F8D1-46CF-A0B5-3B43141E9314}"/>
          </ac:spMkLst>
        </pc:spChg>
        <pc:spChg chg="del">
          <ac:chgData name="Valerio Pellegrini" userId="7532073c76d86c59" providerId="LiveId" clId="{5CD5A408-D52B-4696-900E-E2F3B0C877E8}" dt="2020-11-24T12:21:29.969" v="7279" actId="478"/>
          <ac:spMkLst>
            <pc:docMk/>
            <pc:sldMk cId="3197970418" sldId="339"/>
            <ac:spMk id="43" creationId="{F568F3CC-C8BE-4B9C-9CAA-37D11E578510}"/>
          </ac:spMkLst>
        </pc:spChg>
        <pc:spChg chg="del">
          <ac:chgData name="Valerio Pellegrini" userId="7532073c76d86c59" providerId="LiveId" clId="{5CD5A408-D52B-4696-900E-E2F3B0C877E8}" dt="2020-11-24T12:21:26.306" v="7278" actId="478"/>
          <ac:spMkLst>
            <pc:docMk/>
            <pc:sldMk cId="3197970418" sldId="339"/>
            <ac:spMk id="44" creationId="{579C16AF-7C2B-4BA4-96A1-B033959505CC}"/>
          </ac:spMkLst>
        </pc:spChg>
        <pc:spChg chg="mod">
          <ac:chgData name="Valerio Pellegrini" userId="7532073c76d86c59" providerId="LiveId" clId="{5CD5A408-D52B-4696-900E-E2F3B0C877E8}" dt="2020-11-24T12:22:35.293" v="7299" actId="14100"/>
          <ac:spMkLst>
            <pc:docMk/>
            <pc:sldMk cId="3197970418" sldId="339"/>
            <ac:spMk id="49" creationId="{4AE9B124-626B-4651-81A5-60E0C8108384}"/>
          </ac:spMkLst>
        </pc:spChg>
        <pc:spChg chg="mod">
          <ac:chgData name="Valerio Pellegrini" userId="7532073c76d86c59" providerId="LiveId" clId="{5CD5A408-D52B-4696-900E-E2F3B0C877E8}" dt="2020-11-24T12:22:31.594" v="7298" actId="14100"/>
          <ac:spMkLst>
            <pc:docMk/>
            <pc:sldMk cId="3197970418" sldId="339"/>
            <ac:spMk id="50" creationId="{6FF72096-18DC-4470-9B91-1D68064D9A09}"/>
          </ac:spMkLst>
        </pc:spChg>
        <pc:picChg chg="add mod">
          <ac:chgData name="Valerio Pellegrini" userId="7532073c76d86c59" providerId="LiveId" clId="{5CD5A408-D52B-4696-900E-E2F3B0C877E8}" dt="2020-11-24T12:22:15.546" v="7291" actId="1076"/>
          <ac:picMkLst>
            <pc:docMk/>
            <pc:sldMk cId="3197970418" sldId="339"/>
            <ac:picMk id="2" creationId="{43BC5BAD-9D6E-4E8A-BC7A-58244DF8C579}"/>
          </ac:picMkLst>
        </pc:picChg>
        <pc:picChg chg="del">
          <ac:chgData name="Valerio Pellegrini" userId="7532073c76d86c59" providerId="LiveId" clId="{5CD5A408-D52B-4696-900E-E2F3B0C877E8}" dt="2020-11-24T12:21:26.306" v="7278" actId="478"/>
          <ac:picMkLst>
            <pc:docMk/>
            <pc:sldMk cId="3197970418" sldId="339"/>
            <ac:picMk id="42" creationId="{DA8B94C9-E9E2-4ABD-83AD-EAF2A884C6A7}"/>
          </ac:picMkLst>
        </pc:picChg>
        <pc:picChg chg="del">
          <ac:chgData name="Valerio Pellegrini" userId="7532073c76d86c59" providerId="LiveId" clId="{5CD5A408-D52B-4696-900E-E2F3B0C877E8}" dt="2020-11-24T12:21:29.969" v="7279" actId="478"/>
          <ac:picMkLst>
            <pc:docMk/>
            <pc:sldMk cId="3197970418" sldId="339"/>
            <ac:picMk id="46" creationId="{91145948-184E-4A77-9722-B13D46E3BC0B}"/>
          </ac:picMkLst>
        </pc:picChg>
        <pc:picChg chg="mod">
          <ac:chgData name="Valerio Pellegrini" userId="7532073c76d86c59" providerId="LiveId" clId="{5CD5A408-D52B-4696-900E-E2F3B0C877E8}" dt="2020-11-24T12:22:13.816" v="7290" actId="14100"/>
          <ac:picMkLst>
            <pc:docMk/>
            <pc:sldMk cId="3197970418" sldId="339"/>
            <ac:picMk id="48" creationId="{F4041A61-45EA-4DCF-A7E3-E6E9C6F7EE5D}"/>
          </ac:picMkLst>
        </pc:picChg>
      </pc:sldChg>
      <pc:sldChg chg="addSp delSp modSp add mod delAnim modAnim">
        <pc:chgData name="Valerio Pellegrini" userId="7532073c76d86c59" providerId="LiveId" clId="{5CD5A408-D52B-4696-900E-E2F3B0C877E8}" dt="2020-11-24T12:58:20.561" v="7722" actId="20577"/>
        <pc:sldMkLst>
          <pc:docMk/>
          <pc:sldMk cId="354217344" sldId="340"/>
        </pc:sldMkLst>
        <pc:spChg chg="del">
          <ac:chgData name="Valerio Pellegrini" userId="7532073c76d86c59" providerId="LiveId" clId="{5CD5A408-D52B-4696-900E-E2F3B0C877E8}" dt="2020-11-24T12:27:37.744" v="7474" actId="478"/>
          <ac:spMkLst>
            <pc:docMk/>
            <pc:sldMk cId="354217344" sldId="340"/>
            <ac:spMk id="3" creationId="{E94D7520-D684-4C60-B083-DFD932AFA346}"/>
          </ac:spMkLst>
        </pc:spChg>
        <pc:spChg chg="del">
          <ac:chgData name="Valerio Pellegrini" userId="7532073c76d86c59" providerId="LiveId" clId="{5CD5A408-D52B-4696-900E-E2F3B0C877E8}" dt="2020-11-24T12:27:37.744" v="7474" actId="478"/>
          <ac:spMkLst>
            <pc:docMk/>
            <pc:sldMk cId="354217344" sldId="340"/>
            <ac:spMk id="4" creationId="{7252F489-78F8-418D-9EA6-C7F2AEEFF07A}"/>
          </ac:spMkLst>
        </pc:spChg>
        <pc:spChg chg="add mod">
          <ac:chgData name="Valerio Pellegrini" userId="7532073c76d86c59" providerId="LiveId" clId="{5CD5A408-D52B-4696-900E-E2F3B0C877E8}" dt="2020-11-24T12:53:19.063" v="7673" actId="207"/>
          <ac:spMkLst>
            <pc:docMk/>
            <pc:sldMk cId="354217344" sldId="340"/>
            <ac:spMk id="10" creationId="{F1F8C959-9F92-4AAE-9584-822F955C095B}"/>
          </ac:spMkLst>
        </pc:spChg>
        <pc:spChg chg="del">
          <ac:chgData name="Valerio Pellegrini" userId="7532073c76d86c59" providerId="LiveId" clId="{5CD5A408-D52B-4696-900E-E2F3B0C877E8}" dt="2020-11-24T12:27:37.744" v="7474" actId="478"/>
          <ac:spMkLst>
            <pc:docMk/>
            <pc:sldMk cId="354217344" sldId="340"/>
            <ac:spMk id="13" creationId="{15932A1C-5470-4A3D-BCEF-D45A2CE81A86}"/>
          </ac:spMkLst>
        </pc:spChg>
        <pc:spChg chg="del">
          <ac:chgData name="Valerio Pellegrini" userId="7532073c76d86c59" providerId="LiveId" clId="{5CD5A408-D52B-4696-900E-E2F3B0C877E8}" dt="2020-11-24T12:27:37.744" v="7474" actId="478"/>
          <ac:spMkLst>
            <pc:docMk/>
            <pc:sldMk cId="354217344" sldId="340"/>
            <ac:spMk id="14" creationId="{4B5C3337-1E3B-49B7-BB37-9B7002ADE217}"/>
          </ac:spMkLst>
        </pc:spChg>
        <pc:spChg chg="del">
          <ac:chgData name="Valerio Pellegrini" userId="7532073c76d86c59" providerId="LiveId" clId="{5CD5A408-D52B-4696-900E-E2F3B0C877E8}" dt="2020-11-24T12:27:37.744" v="7474" actId="478"/>
          <ac:spMkLst>
            <pc:docMk/>
            <pc:sldMk cId="354217344" sldId="340"/>
            <ac:spMk id="16" creationId="{B437FD54-96B2-417B-8B66-53DACAEBF9A9}"/>
          </ac:spMkLst>
        </pc:spChg>
        <pc:spChg chg="add mod">
          <ac:chgData name="Valerio Pellegrini" userId="7532073c76d86c59" providerId="LiveId" clId="{5CD5A408-D52B-4696-900E-E2F3B0C877E8}" dt="2020-11-24T12:31:44.256" v="7652" actId="20577"/>
          <ac:spMkLst>
            <pc:docMk/>
            <pc:sldMk cId="354217344" sldId="340"/>
            <ac:spMk id="17" creationId="{94690D65-7FC5-4DCF-A671-4299652A13B5}"/>
          </ac:spMkLst>
        </pc:spChg>
        <pc:spChg chg="del">
          <ac:chgData name="Valerio Pellegrini" userId="7532073c76d86c59" providerId="LiveId" clId="{5CD5A408-D52B-4696-900E-E2F3B0C877E8}" dt="2020-11-24T12:27:37.744" v="7474" actId="478"/>
          <ac:spMkLst>
            <pc:docMk/>
            <pc:sldMk cId="354217344" sldId="340"/>
            <ac:spMk id="18" creationId="{6F373CC1-73C2-48F5-97DA-D9F64A6D5C27}"/>
          </ac:spMkLst>
        </pc:spChg>
        <pc:spChg chg="add mod">
          <ac:chgData name="Valerio Pellegrini" userId="7532073c76d86c59" providerId="LiveId" clId="{5CD5A408-D52B-4696-900E-E2F3B0C877E8}" dt="2020-11-24T12:54:50.794" v="7706" actId="1076"/>
          <ac:spMkLst>
            <pc:docMk/>
            <pc:sldMk cId="354217344" sldId="340"/>
            <ac:spMk id="19" creationId="{FACD3272-9DE1-44B7-8160-3AF0EA61837B}"/>
          </ac:spMkLst>
        </pc:spChg>
        <pc:spChg chg="add mod">
          <ac:chgData name="Valerio Pellegrini" userId="7532073c76d86c59" providerId="LiveId" clId="{5CD5A408-D52B-4696-900E-E2F3B0C877E8}" dt="2020-11-24T12:54:57.441" v="7709" actId="1076"/>
          <ac:spMkLst>
            <pc:docMk/>
            <pc:sldMk cId="354217344" sldId="340"/>
            <ac:spMk id="20" creationId="{7D2C0FFC-C021-4BF3-B950-4687A4416201}"/>
          </ac:spMkLst>
        </pc:spChg>
        <pc:spChg chg="del">
          <ac:chgData name="Valerio Pellegrini" userId="7532073c76d86c59" providerId="LiveId" clId="{5CD5A408-D52B-4696-900E-E2F3B0C877E8}" dt="2020-11-24T12:27:37.744" v="7474" actId="478"/>
          <ac:spMkLst>
            <pc:docMk/>
            <pc:sldMk cId="354217344" sldId="340"/>
            <ac:spMk id="22" creationId="{B1B0753B-F8D1-46CF-A0B5-3B43141E9314}"/>
          </ac:spMkLst>
        </pc:spChg>
        <pc:spChg chg="add del mod">
          <ac:chgData name="Valerio Pellegrini" userId="7532073c76d86c59" providerId="LiveId" clId="{5CD5A408-D52B-4696-900E-E2F3B0C877E8}" dt="2020-11-24T12:31:10.709" v="7623" actId="478"/>
          <ac:spMkLst>
            <pc:docMk/>
            <pc:sldMk cId="354217344" sldId="340"/>
            <ac:spMk id="23" creationId="{FEC8374D-2C20-4D36-A776-0AF3577670C8}"/>
          </ac:spMkLst>
        </pc:spChg>
        <pc:spChg chg="add del mod">
          <ac:chgData name="Valerio Pellegrini" userId="7532073c76d86c59" providerId="LiveId" clId="{5CD5A408-D52B-4696-900E-E2F3B0C877E8}" dt="2020-11-24T12:31:10.709" v="7623" actId="478"/>
          <ac:spMkLst>
            <pc:docMk/>
            <pc:sldMk cId="354217344" sldId="340"/>
            <ac:spMk id="24" creationId="{11A5DB98-1D85-4FAF-A56F-E78F8CFDBF5B}"/>
          </ac:spMkLst>
        </pc:spChg>
        <pc:spChg chg="add del mod">
          <ac:chgData name="Valerio Pellegrini" userId="7532073c76d86c59" providerId="LiveId" clId="{5CD5A408-D52B-4696-900E-E2F3B0C877E8}" dt="2020-11-24T12:31:10.709" v="7623" actId="478"/>
          <ac:spMkLst>
            <pc:docMk/>
            <pc:sldMk cId="354217344" sldId="340"/>
            <ac:spMk id="25" creationId="{5E1F8A01-7B4C-4885-9253-02F031FD83E7}"/>
          </ac:spMkLst>
        </pc:spChg>
        <pc:spChg chg="add mod">
          <ac:chgData name="Valerio Pellegrini" userId="7532073c76d86c59" providerId="LiveId" clId="{5CD5A408-D52B-4696-900E-E2F3B0C877E8}" dt="2020-11-24T12:52:02.116" v="7660" actId="1036"/>
          <ac:spMkLst>
            <pc:docMk/>
            <pc:sldMk cId="354217344" sldId="340"/>
            <ac:spMk id="26" creationId="{5C1F78BB-297B-4A94-AE7B-11DBAEC72B00}"/>
          </ac:spMkLst>
        </pc:spChg>
        <pc:spChg chg="add mod">
          <ac:chgData name="Valerio Pellegrini" userId="7532073c76d86c59" providerId="LiveId" clId="{5CD5A408-D52B-4696-900E-E2F3B0C877E8}" dt="2020-11-24T12:52:02.116" v="7660" actId="1036"/>
          <ac:spMkLst>
            <pc:docMk/>
            <pc:sldMk cId="354217344" sldId="340"/>
            <ac:spMk id="27" creationId="{F3AE84BF-E8E4-4FA1-988E-D9F5C194FDED}"/>
          </ac:spMkLst>
        </pc:spChg>
        <pc:spChg chg="add del mod">
          <ac:chgData name="Valerio Pellegrini" userId="7532073c76d86c59" providerId="LiveId" clId="{5CD5A408-D52B-4696-900E-E2F3B0C877E8}" dt="2020-11-24T12:31:10.709" v="7623" actId="478"/>
          <ac:spMkLst>
            <pc:docMk/>
            <pc:sldMk cId="354217344" sldId="340"/>
            <ac:spMk id="30" creationId="{1A464269-5027-4A83-9C6E-0C87E38560B7}"/>
          </ac:spMkLst>
        </pc:spChg>
        <pc:spChg chg="add mod">
          <ac:chgData name="Valerio Pellegrini" userId="7532073c76d86c59" providerId="LiveId" clId="{5CD5A408-D52B-4696-900E-E2F3B0C877E8}" dt="2020-11-24T12:53:30.272" v="7676" actId="14100"/>
          <ac:spMkLst>
            <pc:docMk/>
            <pc:sldMk cId="354217344" sldId="340"/>
            <ac:spMk id="34" creationId="{BA1E587B-4D19-429C-B58A-1F73775F4A33}"/>
          </ac:spMkLst>
        </pc:spChg>
        <pc:spChg chg="add mod">
          <ac:chgData name="Valerio Pellegrini" userId="7532073c76d86c59" providerId="LiveId" clId="{5CD5A408-D52B-4696-900E-E2F3B0C877E8}" dt="2020-11-24T12:54:21.800" v="7687" actId="207"/>
          <ac:spMkLst>
            <pc:docMk/>
            <pc:sldMk cId="354217344" sldId="340"/>
            <ac:spMk id="38" creationId="{4FDC86B0-1C66-401A-ADBF-B0EC2280EFCB}"/>
          </ac:spMkLst>
        </pc:spChg>
        <pc:spChg chg="mod">
          <ac:chgData name="Valerio Pellegrini" userId="7532073c76d86c59" providerId="LiveId" clId="{5CD5A408-D52B-4696-900E-E2F3B0C877E8}" dt="2020-11-24T12:58:20.561" v="7722" actId="20577"/>
          <ac:spMkLst>
            <pc:docMk/>
            <pc:sldMk cId="354217344" sldId="340"/>
            <ac:spMk id="40" creationId="{0DC9CD3A-BD7E-4630-8B10-AF5479F1B296}"/>
          </ac:spMkLst>
        </pc:spChg>
        <pc:spChg chg="add mod">
          <ac:chgData name="Valerio Pellegrini" userId="7532073c76d86c59" providerId="LiveId" clId="{5CD5A408-D52B-4696-900E-E2F3B0C877E8}" dt="2020-11-24T12:54:29.980" v="7702" actId="208"/>
          <ac:spMkLst>
            <pc:docMk/>
            <pc:sldMk cId="354217344" sldId="340"/>
            <ac:spMk id="43" creationId="{CF1D8237-BB25-4E42-98D8-6BB14979A459}"/>
          </ac:spMkLst>
        </pc:spChg>
        <pc:spChg chg="del">
          <ac:chgData name="Valerio Pellegrini" userId="7532073c76d86c59" providerId="LiveId" clId="{5CD5A408-D52B-4696-900E-E2F3B0C877E8}" dt="2020-11-24T12:27:37.744" v="7474" actId="478"/>
          <ac:spMkLst>
            <pc:docMk/>
            <pc:sldMk cId="354217344" sldId="340"/>
            <ac:spMk id="49" creationId="{4AE9B124-626B-4651-81A5-60E0C8108384}"/>
          </ac:spMkLst>
        </pc:spChg>
        <pc:spChg chg="del">
          <ac:chgData name="Valerio Pellegrini" userId="7532073c76d86c59" providerId="LiveId" clId="{5CD5A408-D52B-4696-900E-E2F3B0C877E8}" dt="2020-11-24T12:27:37.744" v="7474" actId="478"/>
          <ac:spMkLst>
            <pc:docMk/>
            <pc:sldMk cId="354217344" sldId="340"/>
            <ac:spMk id="50" creationId="{6FF72096-18DC-4470-9B91-1D68064D9A09}"/>
          </ac:spMkLst>
        </pc:spChg>
        <pc:picChg chg="del">
          <ac:chgData name="Valerio Pellegrini" userId="7532073c76d86c59" providerId="LiveId" clId="{5CD5A408-D52B-4696-900E-E2F3B0C877E8}" dt="2020-11-24T12:27:37.744" v="7474" actId="478"/>
          <ac:picMkLst>
            <pc:docMk/>
            <pc:sldMk cId="354217344" sldId="340"/>
            <ac:picMk id="2" creationId="{43BC5BAD-9D6E-4E8A-BC7A-58244DF8C579}"/>
          </ac:picMkLst>
        </pc:picChg>
        <pc:picChg chg="add mod">
          <ac:chgData name="Valerio Pellegrini" userId="7532073c76d86c59" providerId="LiveId" clId="{5CD5A408-D52B-4696-900E-E2F3B0C877E8}" dt="2020-11-24T12:52:44.776" v="7666" actId="14100"/>
          <ac:picMkLst>
            <pc:docMk/>
            <pc:sldMk cId="354217344" sldId="340"/>
            <ac:picMk id="7" creationId="{6862F9D5-64E1-464F-A0B5-6373E376F668}"/>
          </ac:picMkLst>
        </pc:picChg>
        <pc:picChg chg="add mod">
          <ac:chgData name="Valerio Pellegrini" userId="7532073c76d86c59" providerId="LiveId" clId="{5CD5A408-D52B-4696-900E-E2F3B0C877E8}" dt="2020-11-24T12:54:37.064" v="7704" actId="1582"/>
          <ac:picMkLst>
            <pc:docMk/>
            <pc:sldMk cId="354217344" sldId="340"/>
            <ac:picMk id="9" creationId="{3BDC26F1-52F7-4B7F-853C-B2D2F9A7E1A6}"/>
          </ac:picMkLst>
        </pc:picChg>
        <pc:picChg chg="add mod">
          <ac:chgData name="Valerio Pellegrini" userId="7532073c76d86c59" providerId="LiveId" clId="{5CD5A408-D52B-4696-900E-E2F3B0C877E8}" dt="2020-11-24T12:54:53.300" v="7708" actId="1076"/>
          <ac:picMkLst>
            <pc:docMk/>
            <pc:sldMk cId="354217344" sldId="340"/>
            <ac:picMk id="15" creationId="{08F662BF-CD78-4D49-BA8B-597808ED1C4C}"/>
          </ac:picMkLst>
        </pc:picChg>
        <pc:picChg chg="add del mod">
          <ac:chgData name="Valerio Pellegrini" userId="7532073c76d86c59" providerId="LiveId" clId="{5CD5A408-D52B-4696-900E-E2F3B0C877E8}" dt="2020-11-24T12:31:13.224" v="7624" actId="478"/>
          <ac:picMkLst>
            <pc:docMk/>
            <pc:sldMk cId="354217344" sldId="340"/>
            <ac:picMk id="21" creationId="{2343525A-34FC-4108-9902-FF28A7CEB1A3}"/>
          </ac:picMkLst>
        </pc:picChg>
        <pc:picChg chg="add del mod">
          <ac:chgData name="Valerio Pellegrini" userId="7532073c76d86c59" providerId="LiveId" clId="{5CD5A408-D52B-4696-900E-E2F3B0C877E8}" dt="2020-11-24T12:31:15.812" v="7625" actId="478"/>
          <ac:picMkLst>
            <pc:docMk/>
            <pc:sldMk cId="354217344" sldId="340"/>
            <ac:picMk id="31" creationId="{E7E9F82F-8521-4D24-9C63-BE56BB659874}"/>
          </ac:picMkLst>
        </pc:picChg>
        <pc:picChg chg="del">
          <ac:chgData name="Valerio Pellegrini" userId="7532073c76d86c59" providerId="LiveId" clId="{5CD5A408-D52B-4696-900E-E2F3B0C877E8}" dt="2020-11-24T12:27:37.744" v="7474" actId="478"/>
          <ac:picMkLst>
            <pc:docMk/>
            <pc:sldMk cId="354217344" sldId="340"/>
            <ac:picMk id="48" creationId="{F4041A61-45EA-4DCF-A7E3-E6E9C6F7EE5D}"/>
          </ac:picMkLst>
        </pc:picChg>
        <pc:cxnChg chg="add mod">
          <ac:chgData name="Valerio Pellegrini" userId="7532073c76d86c59" providerId="LiveId" clId="{5CD5A408-D52B-4696-900E-E2F3B0C877E8}" dt="2020-11-24T12:53:41.655" v="7679" actId="1582"/>
          <ac:cxnSpMkLst>
            <pc:docMk/>
            <pc:sldMk cId="354217344" sldId="340"/>
            <ac:cxnSpMk id="12" creationId="{20F919F3-2481-42EA-ADAA-587B323D8EBE}"/>
          </ac:cxnSpMkLst>
        </pc:cxnChg>
        <pc:cxnChg chg="add del mod">
          <ac:chgData name="Valerio Pellegrini" userId="7532073c76d86c59" providerId="LiveId" clId="{5CD5A408-D52B-4696-900E-E2F3B0C877E8}" dt="2020-11-24T12:51:56.274" v="7656" actId="478"/>
          <ac:cxnSpMkLst>
            <pc:docMk/>
            <pc:sldMk cId="354217344" sldId="340"/>
            <ac:cxnSpMk id="28" creationId="{E3BF5A78-6B52-4113-9D94-F27707A4FA54}"/>
          </ac:cxnSpMkLst>
        </pc:cxnChg>
        <pc:cxnChg chg="add del mod">
          <ac:chgData name="Valerio Pellegrini" userId="7532073c76d86c59" providerId="LiveId" clId="{5CD5A408-D52B-4696-900E-E2F3B0C877E8}" dt="2020-11-24T12:51:53.609" v="7655" actId="478"/>
          <ac:cxnSpMkLst>
            <pc:docMk/>
            <pc:sldMk cId="354217344" sldId="340"/>
            <ac:cxnSpMk id="29" creationId="{63E90F99-EEED-461B-9AEF-5F0B35E0FAFD}"/>
          </ac:cxnSpMkLst>
        </pc:cxnChg>
        <pc:cxnChg chg="add mod">
          <ac:chgData name="Valerio Pellegrini" userId="7532073c76d86c59" providerId="LiveId" clId="{5CD5A408-D52B-4696-900E-E2F3B0C877E8}" dt="2020-11-24T12:54:02.074" v="7684" actId="14100"/>
          <ac:cxnSpMkLst>
            <pc:docMk/>
            <pc:sldMk cId="354217344" sldId="340"/>
            <ac:cxnSpMk id="37" creationId="{908971E5-C74C-49FF-A9BF-EA40494C8F8C}"/>
          </ac:cxnSpMkLst>
        </pc:cxnChg>
      </pc:sldChg>
      <pc:sldChg chg="addSp delSp modSp add mod ord delAnim modAnim">
        <pc:chgData name="Valerio Pellegrini" userId="7532073c76d86c59" providerId="LiveId" clId="{5CD5A408-D52B-4696-900E-E2F3B0C877E8}" dt="2020-11-24T13:06:54.485" v="7799"/>
        <pc:sldMkLst>
          <pc:docMk/>
          <pc:sldMk cId="3672279984" sldId="341"/>
        </pc:sldMkLst>
        <pc:spChg chg="mod">
          <ac:chgData name="Valerio Pellegrini" userId="7532073c76d86c59" providerId="LiveId" clId="{5CD5A408-D52B-4696-900E-E2F3B0C877E8}" dt="2020-11-24T12:58:48.769" v="7741" actId="122"/>
          <ac:spMkLst>
            <pc:docMk/>
            <pc:sldMk cId="3672279984" sldId="341"/>
            <ac:spMk id="4" creationId="{3C85C5DE-4945-479B-B49B-8D60EB8AA57A}"/>
          </ac:spMkLst>
        </pc:spChg>
        <pc:spChg chg="add mod">
          <ac:chgData name="Valerio Pellegrini" userId="7532073c76d86c59" providerId="LiveId" clId="{5CD5A408-D52B-4696-900E-E2F3B0C877E8}" dt="2020-11-24T13:05:15.904" v="7767" actId="207"/>
          <ac:spMkLst>
            <pc:docMk/>
            <pc:sldMk cId="3672279984" sldId="341"/>
            <ac:spMk id="12" creationId="{A0C5234B-E14A-4C55-9FCA-362E90E23273}"/>
          </ac:spMkLst>
        </pc:spChg>
        <pc:spChg chg="add mod">
          <ac:chgData name="Valerio Pellegrini" userId="7532073c76d86c59" providerId="LiveId" clId="{5CD5A408-D52B-4696-900E-E2F3B0C877E8}" dt="2020-11-24T13:05:25.469" v="7770" actId="207"/>
          <ac:spMkLst>
            <pc:docMk/>
            <pc:sldMk cId="3672279984" sldId="341"/>
            <ac:spMk id="13" creationId="{45BFF803-D6A5-4655-91C0-742ABAE2235D}"/>
          </ac:spMkLst>
        </pc:spChg>
        <pc:spChg chg="add mod">
          <ac:chgData name="Valerio Pellegrini" userId="7532073c76d86c59" providerId="LiveId" clId="{5CD5A408-D52B-4696-900E-E2F3B0C877E8}" dt="2020-11-24T13:05:44.351" v="7775" actId="207"/>
          <ac:spMkLst>
            <pc:docMk/>
            <pc:sldMk cId="3672279984" sldId="341"/>
            <ac:spMk id="15" creationId="{6A338AF8-D5A2-4141-9962-A583F9F7AF07}"/>
          </ac:spMkLst>
        </pc:spChg>
        <pc:spChg chg="del">
          <ac:chgData name="Valerio Pellegrini" userId="7532073c76d86c59" providerId="LiveId" clId="{5CD5A408-D52B-4696-900E-E2F3B0C877E8}" dt="2020-11-24T13:03:13.945" v="7742" actId="478"/>
          <ac:spMkLst>
            <pc:docMk/>
            <pc:sldMk cId="3672279984" sldId="341"/>
            <ac:spMk id="16" creationId="{C35D7838-65C3-4187-BAE8-DD14DBD3DF9B}"/>
          </ac:spMkLst>
        </pc:spChg>
        <pc:spChg chg="del">
          <ac:chgData name="Valerio Pellegrini" userId="7532073c76d86c59" providerId="LiveId" clId="{5CD5A408-D52B-4696-900E-E2F3B0C877E8}" dt="2020-11-24T13:03:13.945" v="7742" actId="478"/>
          <ac:spMkLst>
            <pc:docMk/>
            <pc:sldMk cId="3672279984" sldId="341"/>
            <ac:spMk id="17" creationId="{B71319ED-B3D4-4929-AC3D-4C42A048390E}"/>
          </ac:spMkLst>
        </pc:spChg>
        <pc:spChg chg="add mod">
          <ac:chgData name="Valerio Pellegrini" userId="7532073c76d86c59" providerId="LiveId" clId="{5CD5A408-D52B-4696-900E-E2F3B0C877E8}" dt="2020-11-24T13:05:51.520" v="7778" actId="207"/>
          <ac:spMkLst>
            <pc:docMk/>
            <pc:sldMk cId="3672279984" sldId="341"/>
            <ac:spMk id="18" creationId="{D7B76978-7508-4AEC-8549-9D1469043E4E}"/>
          </ac:spMkLst>
        </pc:spChg>
        <pc:spChg chg="del">
          <ac:chgData name="Valerio Pellegrini" userId="7532073c76d86c59" providerId="LiveId" clId="{5CD5A408-D52B-4696-900E-E2F3B0C877E8}" dt="2020-11-24T13:03:13.945" v="7742" actId="478"/>
          <ac:spMkLst>
            <pc:docMk/>
            <pc:sldMk cId="3672279984" sldId="341"/>
            <ac:spMk id="20" creationId="{50AF52E2-A1A5-40DD-A0C8-F4EDB7D7EC36}"/>
          </ac:spMkLst>
        </pc:spChg>
        <pc:spChg chg="add mod">
          <ac:chgData name="Valerio Pellegrini" userId="7532073c76d86c59" providerId="LiveId" clId="{5CD5A408-D52B-4696-900E-E2F3B0C877E8}" dt="2020-11-24T13:05:58.046" v="7781" actId="207"/>
          <ac:spMkLst>
            <pc:docMk/>
            <pc:sldMk cId="3672279984" sldId="341"/>
            <ac:spMk id="22" creationId="{6B102513-0696-4543-8DCA-9C42716E6F70}"/>
          </ac:spMkLst>
        </pc:spChg>
        <pc:spChg chg="del">
          <ac:chgData name="Valerio Pellegrini" userId="7532073c76d86c59" providerId="LiveId" clId="{5CD5A408-D52B-4696-900E-E2F3B0C877E8}" dt="2020-11-24T13:03:13.945" v="7742" actId="478"/>
          <ac:spMkLst>
            <pc:docMk/>
            <pc:sldMk cId="3672279984" sldId="341"/>
            <ac:spMk id="25" creationId="{9579DF7D-713A-4CC4-AD74-220E7E904443}"/>
          </ac:spMkLst>
        </pc:spChg>
        <pc:spChg chg="del">
          <ac:chgData name="Valerio Pellegrini" userId="7532073c76d86c59" providerId="LiveId" clId="{5CD5A408-D52B-4696-900E-E2F3B0C877E8}" dt="2020-11-24T13:03:13.945" v="7742" actId="478"/>
          <ac:spMkLst>
            <pc:docMk/>
            <pc:sldMk cId="3672279984" sldId="341"/>
            <ac:spMk id="27" creationId="{F90CFA77-D0FB-4708-97E6-2FE754893F99}"/>
          </ac:spMkLst>
        </pc:spChg>
        <pc:spChg chg="add mod">
          <ac:chgData name="Valerio Pellegrini" userId="7532073c76d86c59" providerId="LiveId" clId="{5CD5A408-D52B-4696-900E-E2F3B0C877E8}" dt="2020-11-24T13:05:31.744" v="7772" actId="1076"/>
          <ac:spMkLst>
            <pc:docMk/>
            <pc:sldMk cId="3672279984" sldId="341"/>
            <ac:spMk id="28" creationId="{ADC9C799-121A-435A-98D1-0C37340A6D28}"/>
          </ac:spMkLst>
        </pc:spChg>
        <pc:spChg chg="del">
          <ac:chgData name="Valerio Pellegrini" userId="7532073c76d86c59" providerId="LiveId" clId="{5CD5A408-D52B-4696-900E-E2F3B0C877E8}" dt="2020-11-24T13:03:13.945" v="7742" actId="478"/>
          <ac:spMkLst>
            <pc:docMk/>
            <pc:sldMk cId="3672279984" sldId="341"/>
            <ac:spMk id="31" creationId="{65713939-B631-4417-824C-4F4AD1C9FA48}"/>
          </ac:spMkLst>
        </pc:spChg>
        <pc:spChg chg="add mod">
          <ac:chgData name="Valerio Pellegrini" userId="7532073c76d86c59" providerId="LiveId" clId="{5CD5A408-D52B-4696-900E-E2F3B0C877E8}" dt="2020-11-24T13:06:09.157" v="7792" actId="208"/>
          <ac:spMkLst>
            <pc:docMk/>
            <pc:sldMk cId="3672279984" sldId="341"/>
            <ac:spMk id="34" creationId="{814222DA-3463-4BE8-8BEF-23AFB943DCB3}"/>
          </ac:spMkLst>
        </pc:spChg>
        <pc:spChg chg="del">
          <ac:chgData name="Valerio Pellegrini" userId="7532073c76d86c59" providerId="LiveId" clId="{5CD5A408-D52B-4696-900E-E2F3B0C877E8}" dt="2020-11-24T13:03:13.945" v="7742" actId="478"/>
          <ac:spMkLst>
            <pc:docMk/>
            <pc:sldMk cId="3672279984" sldId="341"/>
            <ac:spMk id="36" creationId="{E8FEB1CB-29A6-4446-A23B-8A6CD0ADF537}"/>
          </ac:spMkLst>
        </pc:spChg>
        <pc:picChg chg="add mod">
          <ac:chgData name="Valerio Pellegrini" userId="7532073c76d86c59" providerId="LiveId" clId="{5CD5A408-D52B-4696-900E-E2F3B0C877E8}" dt="2020-11-24T13:04:24.013" v="7757" actId="14100"/>
          <ac:picMkLst>
            <pc:docMk/>
            <pc:sldMk cId="3672279984" sldId="341"/>
            <ac:picMk id="3" creationId="{17C040E9-3DCC-418E-B90D-9836A300772F}"/>
          </ac:picMkLst>
        </pc:picChg>
        <pc:picChg chg="mod">
          <ac:chgData name="Valerio Pellegrini" userId="7532073c76d86c59" providerId="LiveId" clId="{5CD5A408-D52B-4696-900E-E2F3B0C877E8}" dt="2020-11-24T13:04:54.272" v="7764" actId="1035"/>
          <ac:picMkLst>
            <pc:docMk/>
            <pc:sldMk cId="3672279984" sldId="341"/>
            <ac:picMk id="7" creationId="{24DC9192-825C-4F00-8D66-14D804417FD3}"/>
          </ac:picMkLst>
        </pc:picChg>
        <pc:picChg chg="add mod">
          <ac:chgData name="Valerio Pellegrini" userId="7532073c76d86c59" providerId="LiveId" clId="{5CD5A408-D52B-4696-900E-E2F3B0C877E8}" dt="2020-11-24T13:04:27.873" v="7758" actId="14100"/>
          <ac:picMkLst>
            <pc:docMk/>
            <pc:sldMk cId="3672279984" sldId="341"/>
            <ac:picMk id="8" creationId="{482D4532-AF38-45D6-A760-6D8F7FDF1BD7}"/>
          </ac:picMkLst>
        </pc:picChg>
        <pc:picChg chg="del">
          <ac:chgData name="Valerio Pellegrini" userId="7532073c76d86c59" providerId="LiveId" clId="{5CD5A408-D52B-4696-900E-E2F3B0C877E8}" dt="2020-11-24T13:03:13.945" v="7742" actId="478"/>
          <ac:picMkLst>
            <pc:docMk/>
            <pc:sldMk cId="3672279984" sldId="341"/>
            <ac:picMk id="10" creationId="{736CA0F2-73FC-49B0-AE05-080D0BAA4299}"/>
          </ac:picMkLst>
        </pc:picChg>
        <pc:picChg chg="add mod">
          <ac:chgData name="Valerio Pellegrini" userId="7532073c76d86c59" providerId="LiveId" clId="{5CD5A408-D52B-4696-900E-E2F3B0C877E8}" dt="2020-11-24T13:06:18.755" v="7794" actId="1582"/>
          <ac:picMkLst>
            <pc:docMk/>
            <pc:sldMk cId="3672279984" sldId="341"/>
            <ac:picMk id="11" creationId="{F3109098-6944-46A1-9F80-49F751A5C36F}"/>
          </ac:picMkLst>
        </pc:picChg>
        <pc:picChg chg="del">
          <ac:chgData name="Valerio Pellegrini" userId="7532073c76d86c59" providerId="LiveId" clId="{5CD5A408-D52B-4696-900E-E2F3B0C877E8}" dt="2020-11-24T13:03:13.945" v="7742" actId="478"/>
          <ac:picMkLst>
            <pc:docMk/>
            <pc:sldMk cId="3672279984" sldId="341"/>
            <ac:picMk id="14" creationId="{4F35A5B3-53F7-4708-B36F-46EE70FA69BD}"/>
          </ac:picMkLst>
        </pc:picChg>
        <pc:picChg chg="del">
          <ac:chgData name="Valerio Pellegrini" userId="7532073c76d86c59" providerId="LiveId" clId="{5CD5A408-D52B-4696-900E-E2F3B0C877E8}" dt="2020-11-24T13:03:19.575" v="7743" actId="478"/>
          <ac:picMkLst>
            <pc:docMk/>
            <pc:sldMk cId="3672279984" sldId="341"/>
            <ac:picMk id="24" creationId="{811FAA35-68CD-490E-9D7A-A08EC5B6920D}"/>
          </ac:picMkLst>
        </pc:picChg>
      </pc:sldChg>
      <pc:sldChg chg="addSp delSp modSp add mod delAnim modAnim">
        <pc:chgData name="Valerio Pellegrini" userId="7532073c76d86c59" providerId="LiveId" clId="{5CD5A408-D52B-4696-900E-E2F3B0C877E8}" dt="2020-11-24T13:56:39.202" v="8888"/>
        <pc:sldMkLst>
          <pc:docMk/>
          <pc:sldMk cId="2851595323" sldId="342"/>
        </pc:sldMkLst>
        <pc:spChg chg="mod">
          <ac:chgData name="Valerio Pellegrini" userId="7532073c76d86c59" providerId="LiveId" clId="{5CD5A408-D52B-4696-900E-E2F3B0C877E8}" dt="2020-11-24T13:08:47.811" v="7802" actId="6549"/>
          <ac:spMkLst>
            <pc:docMk/>
            <pc:sldMk cId="2851595323" sldId="342"/>
            <ac:spMk id="4" creationId="{3C85C5DE-4945-479B-B49B-8D60EB8AA57A}"/>
          </ac:spMkLst>
        </pc:spChg>
        <pc:spChg chg="add mod">
          <ac:chgData name="Valerio Pellegrini" userId="7532073c76d86c59" providerId="LiveId" clId="{5CD5A408-D52B-4696-900E-E2F3B0C877E8}" dt="2020-11-24T13:13:15.956" v="7913" actId="14100"/>
          <ac:spMkLst>
            <pc:docMk/>
            <pc:sldMk cId="2851595323" sldId="342"/>
            <ac:spMk id="9" creationId="{1F34A36E-1A33-4F7C-BCC6-C17E1C3D5AC2}"/>
          </ac:spMkLst>
        </pc:spChg>
        <pc:spChg chg="add mod">
          <ac:chgData name="Valerio Pellegrini" userId="7532073c76d86c59" providerId="LiveId" clId="{5CD5A408-D52B-4696-900E-E2F3B0C877E8}" dt="2020-11-24T13:13:28.568" v="7916" actId="207"/>
          <ac:spMkLst>
            <pc:docMk/>
            <pc:sldMk cId="2851595323" sldId="342"/>
            <ac:spMk id="10" creationId="{C1B25D84-8A71-4AAA-A1EC-60407B23F45E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12" creationId="{A0C5234B-E14A-4C55-9FCA-362E90E23273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13" creationId="{45BFF803-D6A5-4655-91C0-742ABAE2235D}"/>
          </ac:spMkLst>
        </pc:spChg>
        <pc:spChg chg="add mod">
          <ac:chgData name="Valerio Pellegrini" userId="7532073c76d86c59" providerId="LiveId" clId="{5CD5A408-D52B-4696-900E-E2F3B0C877E8}" dt="2020-11-24T13:13:38.783" v="7919" actId="207"/>
          <ac:spMkLst>
            <pc:docMk/>
            <pc:sldMk cId="2851595323" sldId="342"/>
            <ac:spMk id="14" creationId="{09732B47-E880-40FB-99D3-0792DBD2AEE2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15" creationId="{6A338AF8-D5A2-4141-9962-A583F9F7AF07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18" creationId="{D7B76978-7508-4AEC-8549-9D1469043E4E}"/>
          </ac:spMkLst>
        </pc:spChg>
        <pc:spChg chg="del">
          <ac:chgData name="Valerio Pellegrini" userId="7532073c76d86c59" providerId="LiveId" clId="{5CD5A408-D52B-4696-900E-E2F3B0C877E8}" dt="2020-11-24T13:09:05.182" v="7803" actId="478"/>
          <ac:spMkLst>
            <pc:docMk/>
            <pc:sldMk cId="2851595323" sldId="342"/>
            <ac:spMk id="19" creationId="{B6CE9940-383C-43EC-BA01-A6D76B8A7123}"/>
          </ac:spMkLst>
        </pc:spChg>
        <pc:spChg chg="add mod">
          <ac:chgData name="Valerio Pellegrini" userId="7532073c76d86c59" providerId="LiveId" clId="{5CD5A408-D52B-4696-900E-E2F3B0C877E8}" dt="2020-11-24T13:09:14.462" v="7805" actId="1076"/>
          <ac:spMkLst>
            <pc:docMk/>
            <pc:sldMk cId="2851595323" sldId="342"/>
            <ac:spMk id="20" creationId="{370B2E76-6C66-463E-8B27-7283AEDB93F8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21" creationId="{257ABA19-8F0D-480B-B00B-C9A9EB185749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22" creationId="{6B102513-0696-4543-8DCA-9C42716E6F70}"/>
          </ac:spMkLst>
        </pc:spChg>
        <pc:spChg chg="add mod">
          <ac:chgData name="Valerio Pellegrini" userId="7532073c76d86c59" providerId="LiveId" clId="{5CD5A408-D52B-4696-900E-E2F3B0C877E8}" dt="2020-11-24T13:13:11.516" v="7912" actId="1582"/>
          <ac:spMkLst>
            <pc:docMk/>
            <pc:sldMk cId="2851595323" sldId="342"/>
            <ac:spMk id="23" creationId="{82BA88C7-A6F1-409C-A23A-813B6D38363C}"/>
          </ac:spMkLst>
        </pc:spChg>
        <pc:spChg chg="add mod">
          <ac:chgData name="Valerio Pellegrini" userId="7532073c76d86c59" providerId="LiveId" clId="{5CD5A408-D52B-4696-900E-E2F3B0C877E8}" dt="2020-11-24T13:14:14.006" v="7929" actId="14100"/>
          <ac:spMkLst>
            <pc:docMk/>
            <pc:sldMk cId="2851595323" sldId="342"/>
            <ac:spMk id="26" creationId="{DD2C5DD9-6499-488D-AD8C-7A7AC6FAD52B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28" creationId="{ADC9C799-121A-435A-98D1-0C37340A6D28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32" creationId="{6FD9C2D3-DE7A-4B40-B22D-B6FDC3E0E307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33" creationId="{4F0440A8-4F0F-43C3-ADA0-96349B99A023}"/>
          </ac:spMkLst>
        </pc:spChg>
        <pc:spChg chg="del">
          <ac:chgData name="Valerio Pellegrini" userId="7532073c76d86c59" providerId="LiveId" clId="{5CD5A408-D52B-4696-900E-E2F3B0C877E8}" dt="2020-11-24T13:08:24.168" v="7801" actId="478"/>
          <ac:spMkLst>
            <pc:docMk/>
            <pc:sldMk cId="2851595323" sldId="342"/>
            <ac:spMk id="34" creationId="{814222DA-3463-4BE8-8BEF-23AFB943DCB3}"/>
          </ac:spMkLst>
        </pc:spChg>
        <pc:spChg chg="add mod">
          <ac:chgData name="Valerio Pellegrini" userId="7532073c76d86c59" providerId="LiveId" clId="{5CD5A408-D52B-4696-900E-E2F3B0C877E8}" dt="2020-11-24T13:14:47" v="7960" actId="1076"/>
          <ac:spMkLst>
            <pc:docMk/>
            <pc:sldMk cId="2851595323" sldId="342"/>
            <ac:spMk id="35" creationId="{ADEF1266-733D-473A-A70A-852CADBA158B}"/>
          </ac:spMkLst>
        </pc:spChg>
        <pc:picChg chg="del">
          <ac:chgData name="Valerio Pellegrini" userId="7532073c76d86c59" providerId="LiveId" clId="{5CD5A408-D52B-4696-900E-E2F3B0C877E8}" dt="2020-11-24T13:08:24.168" v="7801" actId="478"/>
          <ac:picMkLst>
            <pc:docMk/>
            <pc:sldMk cId="2851595323" sldId="342"/>
            <ac:picMk id="3" creationId="{17C040E9-3DCC-418E-B90D-9836A300772F}"/>
          </ac:picMkLst>
        </pc:picChg>
        <pc:picChg chg="add mod">
          <ac:chgData name="Valerio Pellegrini" userId="7532073c76d86c59" providerId="LiveId" clId="{5CD5A408-D52B-4696-900E-E2F3B0C877E8}" dt="2020-11-24T13:09:38.421" v="7810" actId="1076"/>
          <ac:picMkLst>
            <pc:docMk/>
            <pc:sldMk cId="2851595323" sldId="342"/>
            <ac:picMk id="6" creationId="{C3002EC2-C6C6-4F46-BF6D-BE92087059E5}"/>
          </ac:picMkLst>
        </pc:picChg>
        <pc:picChg chg="del">
          <ac:chgData name="Valerio Pellegrini" userId="7532073c76d86c59" providerId="LiveId" clId="{5CD5A408-D52B-4696-900E-E2F3B0C877E8}" dt="2020-11-24T13:08:24.168" v="7801" actId="478"/>
          <ac:picMkLst>
            <pc:docMk/>
            <pc:sldMk cId="2851595323" sldId="342"/>
            <ac:picMk id="7" creationId="{24DC9192-825C-4F00-8D66-14D804417FD3}"/>
          </ac:picMkLst>
        </pc:picChg>
        <pc:picChg chg="del">
          <ac:chgData name="Valerio Pellegrini" userId="7532073c76d86c59" providerId="LiveId" clId="{5CD5A408-D52B-4696-900E-E2F3B0C877E8}" dt="2020-11-24T13:08:24.168" v="7801" actId="478"/>
          <ac:picMkLst>
            <pc:docMk/>
            <pc:sldMk cId="2851595323" sldId="342"/>
            <ac:picMk id="8" creationId="{482D4532-AF38-45D6-A760-6D8F7FDF1BD7}"/>
          </ac:picMkLst>
        </pc:picChg>
        <pc:picChg chg="del">
          <ac:chgData name="Valerio Pellegrini" userId="7532073c76d86c59" providerId="LiveId" clId="{5CD5A408-D52B-4696-900E-E2F3B0C877E8}" dt="2020-11-24T13:08:24.168" v="7801" actId="478"/>
          <ac:picMkLst>
            <pc:docMk/>
            <pc:sldMk cId="2851595323" sldId="342"/>
            <ac:picMk id="11" creationId="{F3109098-6944-46A1-9F80-49F751A5C36F}"/>
          </ac:picMkLst>
        </pc:picChg>
        <pc:cxnChg chg="add mod">
          <ac:chgData name="Valerio Pellegrini" userId="7532073c76d86c59" providerId="LiveId" clId="{5CD5A408-D52B-4696-900E-E2F3B0C877E8}" dt="2020-11-24T13:13:50.485" v="7922" actId="1582"/>
          <ac:cxnSpMkLst>
            <pc:docMk/>
            <pc:sldMk cId="2851595323" sldId="342"/>
            <ac:cxnSpMk id="17" creationId="{0BD44A4E-B65D-4709-A262-294CC74B3EA6}"/>
          </ac:cxnSpMkLst>
        </pc:cxnChg>
        <pc:cxnChg chg="add mod">
          <ac:chgData name="Valerio Pellegrini" userId="7532073c76d86c59" providerId="LiveId" clId="{5CD5A408-D52B-4696-900E-E2F3B0C877E8}" dt="2020-11-24T13:13:57.477" v="7925" actId="14100"/>
          <ac:cxnSpMkLst>
            <pc:docMk/>
            <pc:sldMk cId="2851595323" sldId="342"/>
            <ac:cxnSpMk id="29" creationId="{2D6297F7-E7BC-4408-88BF-CAFF67AC54FD}"/>
          </ac:cxnSpMkLst>
        </pc:cxnChg>
        <pc:cxnChg chg="add mod">
          <ac:chgData name="Valerio Pellegrini" userId="7532073c76d86c59" providerId="LiveId" clId="{5CD5A408-D52B-4696-900E-E2F3B0C877E8}" dt="2020-11-24T13:15:02.453" v="7963" actId="14100"/>
          <ac:cxnSpMkLst>
            <pc:docMk/>
            <pc:sldMk cId="2851595323" sldId="342"/>
            <ac:cxnSpMk id="36" creationId="{991B81F1-1720-4FB5-9DE9-D1F3AEE0993C}"/>
          </ac:cxnSpMkLst>
        </pc:cxnChg>
      </pc:sldChg>
      <pc:sldChg chg="addSp delSp modSp add mod modAnim">
        <pc:chgData name="Valerio Pellegrini" userId="7532073c76d86c59" providerId="LiveId" clId="{5CD5A408-D52B-4696-900E-E2F3B0C877E8}" dt="2020-11-24T13:57:06.339" v="8891"/>
        <pc:sldMkLst>
          <pc:docMk/>
          <pc:sldMk cId="2499066735" sldId="343"/>
        </pc:sldMkLst>
        <pc:spChg chg="del">
          <ac:chgData name="Valerio Pellegrini" userId="7532073c76d86c59" providerId="LiveId" clId="{5CD5A408-D52B-4696-900E-E2F3B0C877E8}" dt="2020-11-24T13:16:02.642" v="7966" actId="478"/>
          <ac:spMkLst>
            <pc:docMk/>
            <pc:sldMk cId="2499066735" sldId="343"/>
            <ac:spMk id="9" creationId="{1F34A36E-1A33-4F7C-BCC6-C17E1C3D5AC2}"/>
          </ac:spMkLst>
        </pc:spChg>
        <pc:spChg chg="del">
          <ac:chgData name="Valerio Pellegrini" userId="7532073c76d86c59" providerId="LiveId" clId="{5CD5A408-D52B-4696-900E-E2F3B0C877E8}" dt="2020-11-24T13:15:59.970" v="7965" actId="478"/>
          <ac:spMkLst>
            <pc:docMk/>
            <pc:sldMk cId="2499066735" sldId="343"/>
            <ac:spMk id="10" creationId="{C1B25D84-8A71-4AAA-A1EC-60407B23F45E}"/>
          </ac:spMkLst>
        </pc:spChg>
        <pc:spChg chg="del">
          <ac:chgData name="Valerio Pellegrini" userId="7532073c76d86c59" providerId="LiveId" clId="{5CD5A408-D52B-4696-900E-E2F3B0C877E8}" dt="2020-11-24T13:15:59.970" v="7965" actId="478"/>
          <ac:spMkLst>
            <pc:docMk/>
            <pc:sldMk cId="2499066735" sldId="343"/>
            <ac:spMk id="14" creationId="{09732B47-E880-40FB-99D3-0792DBD2AEE2}"/>
          </ac:spMkLst>
        </pc:spChg>
        <pc:spChg chg="add mod">
          <ac:chgData name="Valerio Pellegrini" userId="7532073c76d86c59" providerId="LiveId" clId="{5CD5A408-D52B-4696-900E-E2F3B0C877E8}" dt="2020-11-24T13:28:06.404" v="8189" actId="790"/>
          <ac:spMkLst>
            <pc:docMk/>
            <pc:sldMk cId="2499066735" sldId="343"/>
            <ac:spMk id="15" creationId="{4C64C704-1341-49AE-B88F-8D28942B08F5}"/>
          </ac:spMkLst>
        </pc:spChg>
        <pc:spChg chg="add mod">
          <ac:chgData name="Valerio Pellegrini" userId="7532073c76d86c59" providerId="LiveId" clId="{5CD5A408-D52B-4696-900E-E2F3B0C877E8}" dt="2020-11-24T13:27:17.382" v="8149" actId="21"/>
          <ac:spMkLst>
            <pc:docMk/>
            <pc:sldMk cId="2499066735" sldId="343"/>
            <ac:spMk id="16" creationId="{DCA716F6-6E86-434E-9230-AEA32C21FE0E}"/>
          </ac:spMkLst>
        </pc:spChg>
        <pc:spChg chg="add mod">
          <ac:chgData name="Valerio Pellegrini" userId="7532073c76d86c59" providerId="LiveId" clId="{5CD5A408-D52B-4696-900E-E2F3B0C877E8}" dt="2020-11-24T13:29:18.626" v="8275" actId="207"/>
          <ac:spMkLst>
            <pc:docMk/>
            <pc:sldMk cId="2499066735" sldId="343"/>
            <ac:spMk id="18" creationId="{4C11CBCD-EF66-4C86-A40D-51F4823A367F}"/>
          </ac:spMkLst>
        </pc:spChg>
        <pc:spChg chg="mod">
          <ac:chgData name="Valerio Pellegrini" userId="7532073c76d86c59" providerId="LiveId" clId="{5CD5A408-D52B-4696-900E-E2F3B0C877E8}" dt="2020-11-24T13:30:49.931" v="8339" actId="113"/>
          <ac:spMkLst>
            <pc:docMk/>
            <pc:sldMk cId="2499066735" sldId="343"/>
            <ac:spMk id="20" creationId="{370B2E76-6C66-463E-8B27-7283AEDB93F8}"/>
          </ac:spMkLst>
        </pc:spChg>
        <pc:spChg chg="del">
          <ac:chgData name="Valerio Pellegrini" userId="7532073c76d86c59" providerId="LiveId" clId="{5CD5A408-D52B-4696-900E-E2F3B0C877E8}" dt="2020-11-24T13:16:02.642" v="7966" actId="478"/>
          <ac:spMkLst>
            <pc:docMk/>
            <pc:sldMk cId="2499066735" sldId="343"/>
            <ac:spMk id="23" creationId="{82BA88C7-A6F1-409C-A23A-813B6D38363C}"/>
          </ac:spMkLst>
        </pc:spChg>
        <pc:spChg chg="add mod">
          <ac:chgData name="Valerio Pellegrini" userId="7532073c76d86c59" providerId="LiveId" clId="{5CD5A408-D52B-4696-900E-E2F3B0C877E8}" dt="2020-11-24T13:29:00.308" v="8272" actId="1076"/>
          <ac:spMkLst>
            <pc:docMk/>
            <pc:sldMk cId="2499066735" sldId="343"/>
            <ac:spMk id="24" creationId="{B4D284D7-E206-43D8-A71F-8F3E5F112055}"/>
          </ac:spMkLst>
        </pc:spChg>
        <pc:spChg chg="del">
          <ac:chgData name="Valerio Pellegrini" userId="7532073c76d86c59" providerId="LiveId" clId="{5CD5A408-D52B-4696-900E-E2F3B0C877E8}" dt="2020-11-24T13:15:59.970" v="7965" actId="478"/>
          <ac:spMkLst>
            <pc:docMk/>
            <pc:sldMk cId="2499066735" sldId="343"/>
            <ac:spMk id="26" creationId="{DD2C5DD9-6499-488D-AD8C-7A7AC6FAD52B}"/>
          </ac:spMkLst>
        </pc:spChg>
        <pc:spChg chg="add del mod">
          <ac:chgData name="Valerio Pellegrini" userId="7532073c76d86c59" providerId="LiveId" clId="{5CD5A408-D52B-4696-900E-E2F3B0C877E8}" dt="2020-11-24T13:30:02.334" v="8283" actId="478"/>
          <ac:spMkLst>
            <pc:docMk/>
            <pc:sldMk cId="2499066735" sldId="343"/>
            <ac:spMk id="27" creationId="{E347D9B5-C6BA-4006-95D3-A408BBE14EC2}"/>
          </ac:spMkLst>
        </pc:spChg>
        <pc:spChg chg="add mod">
          <ac:chgData name="Valerio Pellegrini" userId="7532073c76d86c59" providerId="LiveId" clId="{5CD5A408-D52B-4696-900E-E2F3B0C877E8}" dt="2020-11-24T13:31:27.712" v="8390" actId="20577"/>
          <ac:spMkLst>
            <pc:docMk/>
            <pc:sldMk cId="2499066735" sldId="343"/>
            <ac:spMk id="28" creationId="{28AD52D3-DF9F-4F9A-8FDD-BAC6B76B8BD9}"/>
          </ac:spMkLst>
        </pc:spChg>
        <pc:spChg chg="add mod">
          <ac:chgData name="Valerio Pellegrini" userId="7532073c76d86c59" providerId="LiveId" clId="{5CD5A408-D52B-4696-900E-E2F3B0C877E8}" dt="2020-11-24T13:32:05.516" v="8460" actId="208"/>
          <ac:spMkLst>
            <pc:docMk/>
            <pc:sldMk cId="2499066735" sldId="343"/>
            <ac:spMk id="30" creationId="{05EA2085-AF30-445B-8E85-352A8A44C157}"/>
          </ac:spMkLst>
        </pc:spChg>
        <pc:spChg chg="del">
          <ac:chgData name="Valerio Pellegrini" userId="7532073c76d86c59" providerId="LiveId" clId="{5CD5A408-D52B-4696-900E-E2F3B0C877E8}" dt="2020-11-24T13:15:59.970" v="7965" actId="478"/>
          <ac:spMkLst>
            <pc:docMk/>
            <pc:sldMk cId="2499066735" sldId="343"/>
            <ac:spMk id="35" creationId="{ADEF1266-733D-473A-A70A-852CADBA158B}"/>
          </ac:spMkLst>
        </pc:spChg>
        <pc:picChg chg="del">
          <ac:chgData name="Valerio Pellegrini" userId="7532073c76d86c59" providerId="LiveId" clId="{5CD5A408-D52B-4696-900E-E2F3B0C877E8}" dt="2020-11-24T13:15:59.970" v="7965" actId="478"/>
          <ac:picMkLst>
            <pc:docMk/>
            <pc:sldMk cId="2499066735" sldId="343"/>
            <ac:picMk id="6" creationId="{C3002EC2-C6C6-4F46-BF6D-BE92087059E5}"/>
          </ac:picMkLst>
        </pc:picChg>
        <pc:picChg chg="add mod">
          <ac:chgData name="Valerio Pellegrini" userId="7532073c76d86c59" providerId="LiveId" clId="{5CD5A408-D52B-4696-900E-E2F3B0C877E8}" dt="2020-11-24T13:25:42.236" v="8013" actId="1076"/>
          <ac:picMkLst>
            <pc:docMk/>
            <pc:sldMk cId="2499066735" sldId="343"/>
            <ac:picMk id="7" creationId="{40269B69-F6A7-4AE8-9E72-8801BA50F780}"/>
          </ac:picMkLst>
        </pc:picChg>
        <pc:picChg chg="add mod">
          <ac:chgData name="Valerio Pellegrini" userId="7532073c76d86c59" providerId="LiveId" clId="{5CD5A408-D52B-4696-900E-E2F3B0C877E8}" dt="2020-11-24T13:25:40.558" v="8012" actId="1076"/>
          <ac:picMkLst>
            <pc:docMk/>
            <pc:sldMk cId="2499066735" sldId="343"/>
            <ac:picMk id="11" creationId="{889D78AA-5267-4848-BE8C-5EB60D7DA2A5}"/>
          </ac:picMkLst>
        </pc:picChg>
        <pc:picChg chg="add mod">
          <ac:chgData name="Valerio Pellegrini" userId="7532073c76d86c59" providerId="LiveId" clId="{5CD5A408-D52B-4696-900E-E2F3B0C877E8}" dt="2020-11-24T13:31:48.730" v="8391" actId="1076"/>
          <ac:picMkLst>
            <pc:docMk/>
            <pc:sldMk cId="2499066735" sldId="343"/>
            <ac:picMk id="13" creationId="{D3023F53-5218-42B4-B3E3-92AA6C1E9706}"/>
          </ac:picMkLst>
        </pc:picChg>
        <pc:cxnChg chg="del mod">
          <ac:chgData name="Valerio Pellegrini" userId="7532073c76d86c59" providerId="LiveId" clId="{5CD5A408-D52B-4696-900E-E2F3B0C877E8}" dt="2020-11-24T13:15:59.970" v="7965" actId="478"/>
          <ac:cxnSpMkLst>
            <pc:docMk/>
            <pc:sldMk cId="2499066735" sldId="343"/>
            <ac:cxnSpMk id="17" creationId="{0BD44A4E-B65D-4709-A262-294CC74B3EA6}"/>
          </ac:cxnSpMkLst>
        </pc:cxnChg>
        <pc:cxnChg chg="del mod">
          <ac:chgData name="Valerio Pellegrini" userId="7532073c76d86c59" providerId="LiveId" clId="{5CD5A408-D52B-4696-900E-E2F3B0C877E8}" dt="2020-11-24T13:15:59.970" v="7965" actId="478"/>
          <ac:cxnSpMkLst>
            <pc:docMk/>
            <pc:sldMk cId="2499066735" sldId="343"/>
            <ac:cxnSpMk id="29" creationId="{2D6297F7-E7BC-4408-88BF-CAFF67AC54FD}"/>
          </ac:cxnSpMkLst>
        </pc:cxnChg>
        <pc:cxnChg chg="del mod">
          <ac:chgData name="Valerio Pellegrini" userId="7532073c76d86c59" providerId="LiveId" clId="{5CD5A408-D52B-4696-900E-E2F3B0C877E8}" dt="2020-11-24T13:15:59.970" v="7965" actId="478"/>
          <ac:cxnSpMkLst>
            <pc:docMk/>
            <pc:sldMk cId="2499066735" sldId="343"/>
            <ac:cxnSpMk id="36" creationId="{991B81F1-1720-4FB5-9DE9-D1F3AEE0993C}"/>
          </ac:cxnSpMkLst>
        </pc:cxnChg>
      </pc:sldChg>
      <pc:sldChg chg="addSp delSp modSp add mod modAnim">
        <pc:chgData name="Valerio Pellegrini" userId="7532073c76d86c59" providerId="LiveId" clId="{5CD5A408-D52B-4696-900E-E2F3B0C877E8}" dt="2020-11-24T13:57:21.427" v="8892"/>
        <pc:sldMkLst>
          <pc:docMk/>
          <pc:sldMk cId="342790537" sldId="344"/>
        </pc:sldMkLst>
        <pc:spChg chg="add del mod">
          <ac:chgData name="Valerio Pellegrini" userId="7532073c76d86c59" providerId="LiveId" clId="{5CD5A408-D52B-4696-900E-E2F3B0C877E8}" dt="2020-11-24T13:36:16.130" v="8490" actId="767"/>
          <ac:spMkLst>
            <pc:docMk/>
            <pc:sldMk cId="342790537" sldId="344"/>
            <ac:spMk id="9" creationId="{8F5A5B5F-D54F-42E8-824F-8C817F7FAC24}"/>
          </ac:spMkLst>
        </pc:spChg>
        <pc:spChg chg="add mod">
          <ac:chgData name="Valerio Pellegrini" userId="7532073c76d86c59" providerId="LiveId" clId="{5CD5A408-D52B-4696-900E-E2F3B0C877E8}" dt="2020-11-24T13:40:12.706" v="8681" actId="208"/>
          <ac:spMkLst>
            <pc:docMk/>
            <pc:sldMk cId="342790537" sldId="344"/>
            <ac:spMk id="10" creationId="{6BC7D81A-AF89-4C38-8D7A-B6A499FC4328}"/>
          </ac:spMkLst>
        </pc:spChg>
        <pc:spChg chg="del">
          <ac:chgData name="Valerio Pellegrini" userId="7532073c76d86c59" providerId="LiveId" clId="{5CD5A408-D52B-4696-900E-E2F3B0C877E8}" dt="2020-11-24T13:34:03" v="8462" actId="478"/>
          <ac:spMkLst>
            <pc:docMk/>
            <pc:sldMk cId="342790537" sldId="344"/>
            <ac:spMk id="15" creationId="{4C64C704-1341-49AE-B88F-8D28942B08F5}"/>
          </ac:spMkLst>
        </pc:spChg>
        <pc:spChg chg="del">
          <ac:chgData name="Valerio Pellegrini" userId="7532073c76d86c59" providerId="LiveId" clId="{5CD5A408-D52B-4696-900E-E2F3B0C877E8}" dt="2020-11-24T13:34:07.493" v="8463" actId="478"/>
          <ac:spMkLst>
            <pc:docMk/>
            <pc:sldMk cId="342790537" sldId="344"/>
            <ac:spMk id="16" creationId="{DCA716F6-6E86-434E-9230-AEA32C21FE0E}"/>
          </ac:spMkLst>
        </pc:spChg>
        <pc:spChg chg="add mod">
          <ac:chgData name="Valerio Pellegrini" userId="7532073c76d86c59" providerId="LiveId" clId="{5CD5A408-D52B-4696-900E-E2F3B0C877E8}" dt="2020-11-24T13:40:02.049" v="8680" actId="208"/>
          <ac:spMkLst>
            <pc:docMk/>
            <pc:sldMk cId="342790537" sldId="344"/>
            <ac:spMk id="17" creationId="{D7E064DB-081F-4412-B1BB-9C88C591F9D8}"/>
          </ac:spMkLst>
        </pc:spChg>
        <pc:spChg chg="del">
          <ac:chgData name="Valerio Pellegrini" userId="7532073c76d86c59" providerId="LiveId" clId="{5CD5A408-D52B-4696-900E-E2F3B0C877E8}" dt="2020-11-24T13:34:07.493" v="8463" actId="478"/>
          <ac:spMkLst>
            <pc:docMk/>
            <pc:sldMk cId="342790537" sldId="344"/>
            <ac:spMk id="18" creationId="{4C11CBCD-EF66-4C86-A40D-51F4823A367F}"/>
          </ac:spMkLst>
        </pc:spChg>
        <pc:spChg chg="add mod">
          <ac:chgData name="Valerio Pellegrini" userId="7532073c76d86c59" providerId="LiveId" clId="{5CD5A408-D52B-4696-900E-E2F3B0C877E8}" dt="2020-11-24T13:40:12.706" v="8681" actId="208"/>
          <ac:spMkLst>
            <pc:docMk/>
            <pc:sldMk cId="342790537" sldId="344"/>
            <ac:spMk id="19" creationId="{B009EF03-D7CA-4E35-98F4-7FD5E1CFCD0D}"/>
          </ac:spMkLst>
        </pc:spChg>
        <pc:spChg chg="add mod">
          <ac:chgData name="Valerio Pellegrini" userId="7532073c76d86c59" providerId="LiveId" clId="{5CD5A408-D52B-4696-900E-E2F3B0C877E8}" dt="2020-11-24T13:40:02.049" v="8680" actId="208"/>
          <ac:spMkLst>
            <pc:docMk/>
            <pc:sldMk cId="342790537" sldId="344"/>
            <ac:spMk id="21" creationId="{02F4E3B0-0DD6-43B5-827D-F5B8D4239E3F}"/>
          </ac:spMkLst>
        </pc:spChg>
        <pc:spChg chg="del">
          <ac:chgData name="Valerio Pellegrini" userId="7532073c76d86c59" providerId="LiveId" clId="{5CD5A408-D52B-4696-900E-E2F3B0C877E8}" dt="2020-11-24T13:34:03" v="8462" actId="478"/>
          <ac:spMkLst>
            <pc:docMk/>
            <pc:sldMk cId="342790537" sldId="344"/>
            <ac:spMk id="24" creationId="{B4D284D7-E206-43D8-A71F-8F3E5F112055}"/>
          </ac:spMkLst>
        </pc:spChg>
        <pc:spChg chg="del">
          <ac:chgData name="Valerio Pellegrini" userId="7532073c76d86c59" providerId="LiveId" clId="{5CD5A408-D52B-4696-900E-E2F3B0C877E8}" dt="2020-11-24T13:34:03" v="8462" actId="478"/>
          <ac:spMkLst>
            <pc:docMk/>
            <pc:sldMk cId="342790537" sldId="344"/>
            <ac:spMk id="28" creationId="{28AD52D3-DF9F-4F9A-8FDD-BAC6B76B8BD9}"/>
          </ac:spMkLst>
        </pc:spChg>
        <pc:spChg chg="del">
          <ac:chgData name="Valerio Pellegrini" userId="7532073c76d86c59" providerId="LiveId" clId="{5CD5A408-D52B-4696-900E-E2F3B0C877E8}" dt="2020-11-24T13:34:03" v="8462" actId="478"/>
          <ac:spMkLst>
            <pc:docMk/>
            <pc:sldMk cId="342790537" sldId="344"/>
            <ac:spMk id="30" creationId="{05EA2085-AF30-445B-8E85-352A8A44C157}"/>
          </ac:spMkLst>
        </pc:spChg>
        <pc:picChg chg="add mod">
          <ac:chgData name="Valerio Pellegrini" userId="7532073c76d86c59" providerId="LiveId" clId="{5CD5A408-D52B-4696-900E-E2F3B0C877E8}" dt="2020-11-24T13:35:35.981" v="8484" actId="14100"/>
          <ac:picMkLst>
            <pc:docMk/>
            <pc:sldMk cId="342790537" sldId="344"/>
            <ac:picMk id="3" creationId="{5D566A67-72BF-4993-ADB4-7C0420BA9AE3}"/>
          </ac:picMkLst>
        </pc:picChg>
        <pc:picChg chg="del">
          <ac:chgData name="Valerio Pellegrini" userId="7532073c76d86c59" providerId="LiveId" clId="{5CD5A408-D52B-4696-900E-E2F3B0C877E8}" dt="2020-11-24T13:34:03" v="8462" actId="478"/>
          <ac:picMkLst>
            <pc:docMk/>
            <pc:sldMk cId="342790537" sldId="344"/>
            <ac:picMk id="7" creationId="{40269B69-F6A7-4AE8-9E72-8801BA50F780}"/>
          </ac:picMkLst>
        </pc:picChg>
        <pc:picChg chg="add mod">
          <ac:chgData name="Valerio Pellegrini" userId="7532073c76d86c59" providerId="LiveId" clId="{5CD5A408-D52B-4696-900E-E2F3B0C877E8}" dt="2020-11-24T13:35:28.387" v="8482" actId="208"/>
          <ac:picMkLst>
            <pc:docMk/>
            <pc:sldMk cId="342790537" sldId="344"/>
            <ac:picMk id="8" creationId="{AF6BD922-688E-465C-AFBC-CAFC1C1B99BC}"/>
          </ac:picMkLst>
        </pc:picChg>
        <pc:picChg chg="del">
          <ac:chgData name="Valerio Pellegrini" userId="7532073c76d86c59" providerId="LiveId" clId="{5CD5A408-D52B-4696-900E-E2F3B0C877E8}" dt="2020-11-24T13:34:03" v="8462" actId="478"/>
          <ac:picMkLst>
            <pc:docMk/>
            <pc:sldMk cId="342790537" sldId="344"/>
            <ac:picMk id="11" creationId="{889D78AA-5267-4848-BE8C-5EB60D7DA2A5}"/>
          </ac:picMkLst>
        </pc:picChg>
        <pc:picChg chg="del">
          <ac:chgData name="Valerio Pellegrini" userId="7532073c76d86c59" providerId="LiveId" clId="{5CD5A408-D52B-4696-900E-E2F3B0C877E8}" dt="2020-11-24T13:34:03" v="8462" actId="478"/>
          <ac:picMkLst>
            <pc:docMk/>
            <pc:sldMk cId="342790537" sldId="344"/>
            <ac:picMk id="13" creationId="{D3023F53-5218-42B4-B3E3-92AA6C1E9706}"/>
          </ac:picMkLst>
        </pc:picChg>
        <pc:cxnChg chg="add mod">
          <ac:chgData name="Valerio Pellegrini" userId="7532073c76d86c59" providerId="LiveId" clId="{5CD5A408-D52B-4696-900E-E2F3B0C877E8}" dt="2020-11-24T13:40:12.706" v="8681" actId="208"/>
          <ac:cxnSpMkLst>
            <pc:docMk/>
            <pc:sldMk cId="342790537" sldId="344"/>
            <ac:cxnSpMk id="14" creationId="{AC464F5E-507C-49AB-80EB-10D3BFCC6B07}"/>
          </ac:cxnSpMkLst>
        </pc:cxnChg>
        <pc:cxnChg chg="add mod">
          <ac:chgData name="Valerio Pellegrini" userId="7532073c76d86c59" providerId="LiveId" clId="{5CD5A408-D52B-4696-900E-E2F3B0C877E8}" dt="2020-11-24T13:40:02.049" v="8680" actId="208"/>
          <ac:cxnSpMkLst>
            <pc:docMk/>
            <pc:sldMk cId="342790537" sldId="344"/>
            <ac:cxnSpMk id="23" creationId="{2B94AD31-53A4-43A7-85E1-39B220A7D183}"/>
          </ac:cxnSpMkLst>
        </pc:cxnChg>
        <pc:cxnChg chg="add mod">
          <ac:chgData name="Valerio Pellegrini" userId="7532073c76d86c59" providerId="LiveId" clId="{5CD5A408-D52B-4696-900E-E2F3B0C877E8}" dt="2020-11-24T13:41:28.863" v="8683" actId="1582"/>
          <ac:cxnSpMkLst>
            <pc:docMk/>
            <pc:sldMk cId="342790537" sldId="344"/>
            <ac:cxnSpMk id="27" creationId="{FB682C6A-0BCA-494E-915E-EC4F697AAE4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0415-0F25-475E-9965-0F17676EA25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13D62-F84A-403B-9EB3-1192466745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EC17-78F5-4603-9147-A0AF5C8E1C50}" type="datetimeFigureOut">
              <a:rPr lang="it-IT" smtClean="0"/>
              <a:t>24/11/2020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84BE-D867-4E2E-A3C1-B199494FA049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1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015881" y="35974"/>
            <a:ext cx="675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(ONE-WAY ANOVA)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Confronta medie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>
                <a:sym typeface="Wingdings" panose="05000000000000000000" pitchFamily="2" charset="2"/>
              </a:rPr>
              <a:t>ANOVA </a:t>
            </a:r>
            <a:r>
              <a:rPr lang="it-IT" b="1" dirty="0" err="1">
                <a:sym typeface="Wingdings" panose="05000000000000000000" pitchFamily="2" charset="2"/>
              </a:rPr>
              <a:t>univariata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762FF32-121C-4E33-80E3-9EBB65CA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764"/>
            <a:ext cx="4283968" cy="25368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622B8F3-EAEF-48ED-AF23-D901FCE0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97" y="1201764"/>
            <a:ext cx="4362450" cy="25050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532DED7-435F-404D-91AF-999DF81BB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4371975" cy="25146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0A2E1A1-AB39-448B-8CF3-57A123010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738639"/>
            <a:ext cx="2978857" cy="1944216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6F8D32-EBB5-413D-8F45-5EE54FE72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713267"/>
            <a:ext cx="2808312" cy="1108213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507FFAC0-F8C9-4AFD-965C-01E9872A30FE}"/>
              </a:ext>
            </a:extLst>
          </p:cNvPr>
          <p:cNvSpPr/>
          <p:nvPr/>
        </p:nvSpPr>
        <p:spPr>
          <a:xfrm>
            <a:off x="17053" y="1268760"/>
            <a:ext cx="522499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ED549CB1-30CC-423F-A7BE-B046C6FA6719}"/>
              </a:ext>
            </a:extLst>
          </p:cNvPr>
          <p:cNvSpPr/>
          <p:nvPr/>
        </p:nvSpPr>
        <p:spPr>
          <a:xfrm>
            <a:off x="169452" y="2399879"/>
            <a:ext cx="874156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7C90783A-26C3-4F4A-B121-F6BBDF6BDCC0}"/>
              </a:ext>
            </a:extLst>
          </p:cNvPr>
          <p:cNvSpPr/>
          <p:nvPr/>
        </p:nvSpPr>
        <p:spPr>
          <a:xfrm>
            <a:off x="2190504" y="3429000"/>
            <a:ext cx="941336" cy="3096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61C955A-8767-44FF-944F-CD73FA8DE5CC}"/>
              </a:ext>
            </a:extLst>
          </p:cNvPr>
          <p:cNvSpPr/>
          <p:nvPr/>
        </p:nvSpPr>
        <p:spPr>
          <a:xfrm>
            <a:off x="4860034" y="2132856"/>
            <a:ext cx="79208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7BEF06B-41B4-4740-9BE1-40CA34ADE4B3}"/>
              </a:ext>
            </a:extLst>
          </p:cNvPr>
          <p:cNvSpPr/>
          <p:nvPr/>
        </p:nvSpPr>
        <p:spPr>
          <a:xfrm>
            <a:off x="4860034" y="2454301"/>
            <a:ext cx="79208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11496E-CE97-42A6-A5A8-7520F51DDDBB}"/>
              </a:ext>
            </a:extLst>
          </p:cNvPr>
          <p:cNvSpPr/>
          <p:nvPr/>
        </p:nvSpPr>
        <p:spPr>
          <a:xfrm>
            <a:off x="6372200" y="2132856"/>
            <a:ext cx="360040" cy="3214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09831A6B-C052-4755-8E1D-4ABEC0360D27}"/>
              </a:ext>
            </a:extLst>
          </p:cNvPr>
          <p:cNvSpPr/>
          <p:nvPr/>
        </p:nvSpPr>
        <p:spPr>
          <a:xfrm>
            <a:off x="6372200" y="2975347"/>
            <a:ext cx="360040" cy="3214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EEEC430-6DEF-4B03-9CA9-5A2AE4E10132}"/>
              </a:ext>
            </a:extLst>
          </p:cNvPr>
          <p:cNvSpPr/>
          <p:nvPr/>
        </p:nvSpPr>
        <p:spPr>
          <a:xfrm>
            <a:off x="3495444" y="4869160"/>
            <a:ext cx="79208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5BA6A06-28AE-4F11-BB19-1BE143EFE3DB}"/>
              </a:ext>
            </a:extLst>
          </p:cNvPr>
          <p:cNvSpPr/>
          <p:nvPr/>
        </p:nvSpPr>
        <p:spPr>
          <a:xfrm>
            <a:off x="2055286" y="4797152"/>
            <a:ext cx="79208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3351B70-16E8-43BE-B267-6454DB376969}"/>
              </a:ext>
            </a:extLst>
          </p:cNvPr>
          <p:cNvSpPr/>
          <p:nvPr/>
        </p:nvSpPr>
        <p:spPr>
          <a:xfrm>
            <a:off x="2055286" y="6086543"/>
            <a:ext cx="79208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EB03874C-0053-47F3-BAF6-AF5C278AC2BB}"/>
              </a:ext>
            </a:extLst>
          </p:cNvPr>
          <p:cNvSpPr/>
          <p:nvPr/>
        </p:nvSpPr>
        <p:spPr>
          <a:xfrm>
            <a:off x="4393020" y="4165667"/>
            <a:ext cx="79208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AD65F6A9-39D5-4351-864C-C7A47EF25373}"/>
              </a:ext>
            </a:extLst>
          </p:cNvPr>
          <p:cNvSpPr/>
          <p:nvPr/>
        </p:nvSpPr>
        <p:spPr>
          <a:xfrm>
            <a:off x="5364087" y="5427208"/>
            <a:ext cx="360041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BC7AE0A3-06EF-45BA-9D22-036C11DE9DD1}"/>
              </a:ext>
            </a:extLst>
          </p:cNvPr>
          <p:cNvSpPr/>
          <p:nvPr/>
        </p:nvSpPr>
        <p:spPr>
          <a:xfrm>
            <a:off x="804497" y="6381327"/>
            <a:ext cx="571032" cy="2947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19F9A7A-F5AA-46AC-B733-2D355825A2D7}"/>
              </a:ext>
            </a:extLst>
          </p:cNvPr>
          <p:cNvSpPr/>
          <p:nvPr/>
        </p:nvSpPr>
        <p:spPr>
          <a:xfrm>
            <a:off x="1401857" y="6381327"/>
            <a:ext cx="571032" cy="2947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 animBg="1"/>
      <p:bldP spid="33" grpId="0" animBg="1"/>
      <p:bldP spid="18" grpId="0" animBg="1"/>
      <p:bldP spid="35" grpId="0" animBg="1"/>
      <p:bldP spid="21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4067944" y="5554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9E8DA9C-37E9-4AFC-AEDC-E8AC6804B3DA}"/>
              </a:ext>
            </a:extLst>
          </p:cNvPr>
          <p:cNvSpPr txBox="1"/>
          <p:nvPr/>
        </p:nvSpPr>
        <p:spPr>
          <a:xfrm>
            <a:off x="1177227" y="32213"/>
            <a:ext cx="678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A153A18-4DB6-4757-A0A6-3FADA04F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196752"/>
            <a:ext cx="4905375" cy="282892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7C4BC3-542A-4776-B783-2AF69BD0206E}"/>
              </a:ext>
            </a:extLst>
          </p:cNvPr>
          <p:cNvSpPr txBox="1"/>
          <p:nvPr/>
        </p:nvSpPr>
        <p:spPr>
          <a:xfrm>
            <a:off x="179512" y="1531095"/>
            <a:ext cx="172819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principale sesso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29C209F-5A05-47C1-98E0-54727E167175}"/>
              </a:ext>
            </a:extLst>
          </p:cNvPr>
          <p:cNvSpPr txBox="1"/>
          <p:nvPr/>
        </p:nvSpPr>
        <p:spPr>
          <a:xfrm>
            <a:off x="179512" y="2306631"/>
            <a:ext cx="1728192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principale gruppi elettori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D1E9713-10B3-44E5-988E-205F32D34D6A}"/>
              </a:ext>
            </a:extLst>
          </p:cNvPr>
          <p:cNvSpPr txBox="1"/>
          <p:nvPr/>
        </p:nvSpPr>
        <p:spPr>
          <a:xfrm>
            <a:off x="153264" y="3359166"/>
            <a:ext cx="1728192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interattivo sesso per elettori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43CEDE8-857B-4FF8-86AA-6E1020D0DDD5}"/>
              </a:ext>
            </a:extLst>
          </p:cNvPr>
          <p:cNvSpPr/>
          <p:nvPr/>
        </p:nvSpPr>
        <p:spPr>
          <a:xfrm>
            <a:off x="2195736" y="2467199"/>
            <a:ext cx="36004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2702B-8476-434F-9B63-7504A89CA820}"/>
              </a:ext>
            </a:extLst>
          </p:cNvPr>
          <p:cNvSpPr/>
          <p:nvPr/>
        </p:nvSpPr>
        <p:spPr>
          <a:xfrm>
            <a:off x="2195736" y="2683223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34C749A-07C8-427A-86B5-C1DE82BED539}"/>
              </a:ext>
            </a:extLst>
          </p:cNvPr>
          <p:cNvSpPr/>
          <p:nvPr/>
        </p:nvSpPr>
        <p:spPr>
          <a:xfrm>
            <a:off x="2195736" y="2899247"/>
            <a:ext cx="79208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8F28537C-0FD7-451B-AD99-20761DDB24BD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1907704" y="1854261"/>
            <a:ext cx="468052" cy="6129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CF4DF35-0B07-499E-8EBF-F6628B7E68C7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1907704" y="2768296"/>
            <a:ext cx="288032" cy="229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5C0F51B-DF3C-4EFA-8F23-8A8979B2D914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 flipV="1">
            <a:off x="1881456" y="3115271"/>
            <a:ext cx="710324" cy="7055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>
            <a:extLst>
              <a:ext uri="{FF2B5EF4-FFF2-40B4-BE49-F238E27FC236}">
                <a16:creationId xmlns:a16="http://schemas.microsoft.com/office/drawing/2014/main" id="{00246A27-AAAE-4327-A9CD-FC891738E720}"/>
              </a:ext>
            </a:extLst>
          </p:cNvPr>
          <p:cNvSpPr/>
          <p:nvPr/>
        </p:nvSpPr>
        <p:spPr>
          <a:xfrm>
            <a:off x="5652120" y="2467199"/>
            <a:ext cx="1296144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9D0E60F-01A4-46B0-83D2-DF6F6921C7E5}"/>
              </a:ext>
            </a:extLst>
          </p:cNvPr>
          <p:cNvSpPr txBox="1"/>
          <p:nvPr/>
        </p:nvSpPr>
        <p:spPr>
          <a:xfrm>
            <a:off x="7380312" y="2468940"/>
            <a:ext cx="172819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F e p-</a:t>
            </a:r>
            <a:r>
              <a:rPr lang="it-IT" dirty="0" err="1"/>
              <a:t>value</a:t>
            </a:r>
            <a:r>
              <a:rPr lang="it-IT" dirty="0"/>
              <a:t>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09A90F1-992E-4D94-A672-8BA99ED6FDD2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6948264" y="2791235"/>
            <a:ext cx="432048" cy="8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entesi graffa chiusa 46">
            <a:extLst>
              <a:ext uri="{FF2B5EF4-FFF2-40B4-BE49-F238E27FC236}">
                <a16:creationId xmlns:a16="http://schemas.microsoft.com/office/drawing/2014/main" id="{D766AA98-747D-4256-835D-2EDFD09A2567}"/>
              </a:ext>
            </a:extLst>
          </p:cNvPr>
          <p:cNvSpPr/>
          <p:nvPr/>
        </p:nvSpPr>
        <p:spPr>
          <a:xfrm rot="5400000">
            <a:off x="4434554" y="924135"/>
            <a:ext cx="274889" cy="7139189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CA83FEA-797A-4DDF-9536-3784E050746B}"/>
              </a:ext>
            </a:extLst>
          </p:cNvPr>
          <p:cNvSpPr txBox="1"/>
          <p:nvPr/>
        </p:nvSpPr>
        <p:spPr>
          <a:xfrm>
            <a:off x="1002403" y="4737918"/>
            <a:ext cx="7139189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evidenziato effetti principali significativi del sesso e dell’appartenenza al gruppo di elettori, nonché la presenza del loro effetto interattivo. Dunque, possiamo concludere che per ciascuna delle variabili esaminate e per la loro interazione sono presenti delle variazioni nei punteggi di BCC.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E66620A-FC5D-4EA3-99E7-B5DAB8F8B1A3}"/>
              </a:ext>
            </a:extLst>
          </p:cNvPr>
          <p:cNvSpPr txBox="1"/>
          <p:nvPr/>
        </p:nvSpPr>
        <p:spPr>
          <a:xfrm>
            <a:off x="1002402" y="6321989"/>
            <a:ext cx="7139189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Tuttavia, ancora non sappiamo come si caratterizzano tali variazioni...</a:t>
            </a:r>
          </a:p>
        </p:txBody>
      </p:sp>
    </p:spTree>
    <p:extLst>
      <p:ext uri="{BB962C8B-B14F-4D97-AF65-F5344CB8AC3E}">
        <p14:creationId xmlns:p14="http://schemas.microsoft.com/office/powerpoint/2010/main" val="13741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27" grpId="0" animBg="1"/>
      <p:bldP spid="15" grpId="0" animBg="1"/>
      <p:bldP spid="29" grpId="0" animBg="1"/>
      <p:bldP spid="32" grpId="0" animBg="1"/>
      <p:bldP spid="42" grpId="0" animBg="1"/>
      <p:bldP spid="43" grpId="0" animBg="1"/>
      <p:bldP spid="47" grpId="0" animBg="1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4067944" y="5554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9E8DA9C-37E9-4AFC-AEDC-E8AC6804B3DA}"/>
              </a:ext>
            </a:extLst>
          </p:cNvPr>
          <p:cNvSpPr txBox="1"/>
          <p:nvPr/>
        </p:nvSpPr>
        <p:spPr>
          <a:xfrm>
            <a:off x="1177227" y="32213"/>
            <a:ext cx="678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373F05-26FB-4050-9862-A6A7A4912BEB}"/>
              </a:ext>
            </a:extLst>
          </p:cNvPr>
          <p:cNvSpPr txBox="1"/>
          <p:nvPr/>
        </p:nvSpPr>
        <p:spPr>
          <a:xfrm>
            <a:off x="1002405" y="924765"/>
            <a:ext cx="713918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Andiamo ad esplorare come si caratterizzano le variazioni riscontrate nei due effetti principali.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E115C91-37F1-4529-9B59-F98E37BDF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" y="1772816"/>
            <a:ext cx="4209397" cy="3624436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19841F8-2044-42E2-84A9-ABE349C16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30" y="1775847"/>
            <a:ext cx="4561870" cy="362140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1011FE2-1E77-4066-AAAC-F49EA3857225}"/>
              </a:ext>
            </a:extLst>
          </p:cNvPr>
          <p:cNvSpPr/>
          <p:nvPr/>
        </p:nvSpPr>
        <p:spPr>
          <a:xfrm>
            <a:off x="683568" y="3140968"/>
            <a:ext cx="432048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2BB3634-64ED-4E4C-85D8-4D5ECF66E046}"/>
              </a:ext>
            </a:extLst>
          </p:cNvPr>
          <p:cNvSpPr/>
          <p:nvPr/>
        </p:nvSpPr>
        <p:spPr>
          <a:xfrm>
            <a:off x="5148064" y="2924944"/>
            <a:ext cx="432048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EC0A316-A402-47D3-AB41-F0C677B49E49}"/>
              </a:ext>
            </a:extLst>
          </p:cNvPr>
          <p:cNvSpPr/>
          <p:nvPr/>
        </p:nvSpPr>
        <p:spPr>
          <a:xfrm>
            <a:off x="6084168" y="4365104"/>
            <a:ext cx="432048" cy="4320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EB6509A2-9BDE-413D-8012-4295EABE5192}"/>
              </a:ext>
            </a:extLst>
          </p:cNvPr>
          <p:cNvSpPr/>
          <p:nvPr/>
        </p:nvSpPr>
        <p:spPr>
          <a:xfrm>
            <a:off x="1522298" y="4509120"/>
            <a:ext cx="432048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06565C68-57A9-4A7D-813C-5473993D3DCA}"/>
              </a:ext>
            </a:extLst>
          </p:cNvPr>
          <p:cNvSpPr/>
          <p:nvPr/>
        </p:nvSpPr>
        <p:spPr>
          <a:xfrm>
            <a:off x="2483768" y="4509120"/>
            <a:ext cx="432048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69B8352-EA1C-49DE-A165-2CCDC90ED2E5}"/>
              </a:ext>
            </a:extLst>
          </p:cNvPr>
          <p:cNvSpPr/>
          <p:nvPr/>
        </p:nvSpPr>
        <p:spPr>
          <a:xfrm>
            <a:off x="7092280" y="4365104"/>
            <a:ext cx="432048" cy="4320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415219-FCA9-428B-9E46-AAA1B5B9F369}"/>
              </a:ext>
            </a:extLst>
          </p:cNvPr>
          <p:cNvSpPr txBox="1"/>
          <p:nvPr/>
        </p:nvSpPr>
        <p:spPr>
          <a:xfrm>
            <a:off x="2107261" y="1628800"/>
            <a:ext cx="1960683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Punteggio medio di BCC per maschi e femmine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C76B966-3AD9-4027-A680-0EC188FFEE80}"/>
              </a:ext>
            </a:extLst>
          </p:cNvPr>
          <p:cNvCxnSpPr>
            <a:stCxn id="8" idx="1"/>
            <a:endCxn id="7" idx="0"/>
          </p:cNvCxnSpPr>
          <p:nvPr/>
        </p:nvCxnSpPr>
        <p:spPr>
          <a:xfrm flipH="1">
            <a:off x="899592" y="2090465"/>
            <a:ext cx="1207669" cy="10505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F52E4F5-1A1F-4128-BDEA-0C29101BC861}"/>
              </a:ext>
            </a:extLst>
          </p:cNvPr>
          <p:cNvSpPr txBox="1"/>
          <p:nvPr/>
        </p:nvSpPr>
        <p:spPr>
          <a:xfrm>
            <a:off x="6438004" y="1409481"/>
            <a:ext cx="1960683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Punteggio medio di BCC per elettori di sinistra e destra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1EBFB39-E804-4D08-AD82-5182B1E6A0C7}"/>
              </a:ext>
            </a:extLst>
          </p:cNvPr>
          <p:cNvCxnSpPr>
            <a:cxnSpLocks/>
            <a:stCxn id="37" idx="1"/>
            <a:endCxn id="28" idx="0"/>
          </p:cNvCxnSpPr>
          <p:nvPr/>
        </p:nvCxnSpPr>
        <p:spPr>
          <a:xfrm flipH="1">
            <a:off x="5364088" y="1871146"/>
            <a:ext cx="1073916" cy="10537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0B88EB0-246C-4256-9604-E91817C9C739}"/>
              </a:ext>
            </a:extLst>
          </p:cNvPr>
          <p:cNvSpPr txBox="1"/>
          <p:nvPr/>
        </p:nvSpPr>
        <p:spPr>
          <a:xfrm>
            <a:off x="196885" y="5517231"/>
            <a:ext cx="1960683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Differenza del punteggio medio di BCC tra maschi e femmine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1C2DD7A-C88F-4EE0-B8F2-8B4B230926C0}"/>
              </a:ext>
            </a:extLst>
          </p:cNvPr>
          <p:cNvSpPr txBox="1"/>
          <p:nvPr/>
        </p:nvSpPr>
        <p:spPr>
          <a:xfrm>
            <a:off x="4860032" y="5517232"/>
            <a:ext cx="1960683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Differenza del punteggio medio di BCC tra maschi e femmine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93B4738-DD62-4410-A1F5-1CDAE37A60A2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flipH="1">
            <a:off x="1177227" y="4869160"/>
            <a:ext cx="561095" cy="6480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9062AA8-B427-417F-8D6E-C6B508E1D93A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5840374" y="4797152"/>
            <a:ext cx="459818" cy="7200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F80A5FE9-9C7D-412E-89F5-33F421932B8C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>
            <a:off x="7308304" y="4797152"/>
            <a:ext cx="747851" cy="7200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EB40B05-C061-45C1-AAAF-B9A436C343B0}"/>
              </a:ext>
            </a:extLst>
          </p:cNvPr>
          <p:cNvSpPr txBox="1"/>
          <p:nvPr/>
        </p:nvSpPr>
        <p:spPr>
          <a:xfrm>
            <a:off x="2324916" y="5517230"/>
            <a:ext cx="1960683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P-</a:t>
            </a:r>
            <a:r>
              <a:rPr lang="it-IT" dirty="0" err="1"/>
              <a:t>value</a:t>
            </a:r>
            <a:r>
              <a:rPr lang="it-IT" dirty="0"/>
              <a:t> associato alla differenza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13FE0FA-ECEF-41E9-AF7D-4690AFF6B7EB}"/>
              </a:ext>
            </a:extLst>
          </p:cNvPr>
          <p:cNvSpPr txBox="1"/>
          <p:nvPr/>
        </p:nvSpPr>
        <p:spPr>
          <a:xfrm>
            <a:off x="7075813" y="5517232"/>
            <a:ext cx="1960683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P-</a:t>
            </a:r>
            <a:r>
              <a:rPr lang="it-IT" dirty="0" err="1"/>
              <a:t>value</a:t>
            </a:r>
            <a:r>
              <a:rPr lang="it-IT" dirty="0"/>
              <a:t> associato alla differenza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42CF3E53-7CEF-4CC2-B6CD-F8322FB7E0C9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2699792" y="4869160"/>
            <a:ext cx="605466" cy="6480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30" grpId="0" animBg="1"/>
      <p:bldP spid="31" grpId="0" animBg="1"/>
      <p:bldP spid="34" grpId="0" animBg="1"/>
      <p:bldP spid="36" grpId="0" animBg="1"/>
      <p:bldP spid="8" grpId="0" animBg="1"/>
      <p:bldP spid="37" grpId="0" animBg="1"/>
      <p:bldP spid="39" grpId="0" animBg="1"/>
      <p:bldP spid="40" grpId="0" animBg="1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4067944" y="5554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9E8DA9C-37E9-4AFC-AEDC-E8AC6804B3DA}"/>
              </a:ext>
            </a:extLst>
          </p:cNvPr>
          <p:cNvSpPr txBox="1"/>
          <p:nvPr/>
        </p:nvSpPr>
        <p:spPr>
          <a:xfrm>
            <a:off x="1177227" y="32213"/>
            <a:ext cx="678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EB3A49-358E-4D01-B724-D646449C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3" y="1296149"/>
            <a:ext cx="8134350" cy="4800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DA4E95-71B6-4B72-91C2-D9F231FD66A3}"/>
              </a:ext>
            </a:extLst>
          </p:cNvPr>
          <p:cNvSpPr txBox="1"/>
          <p:nvPr/>
        </p:nvSpPr>
        <p:spPr>
          <a:xfrm>
            <a:off x="1470456" y="926817"/>
            <a:ext cx="62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Rappresentazione grafica dell’effetto interattivo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60A8FDD-C4D4-4DFB-B39A-0E816659AB0E}"/>
              </a:ext>
            </a:extLst>
          </p:cNvPr>
          <p:cNvSpPr txBox="1"/>
          <p:nvPr/>
        </p:nvSpPr>
        <p:spPr>
          <a:xfrm>
            <a:off x="287522" y="6179456"/>
            <a:ext cx="8568952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 </a:t>
            </a:r>
            <a:r>
              <a:rPr lang="it-IT" dirty="0"/>
              <a:t>maschi</a:t>
            </a:r>
            <a:r>
              <a:rPr lang="en-US" dirty="0"/>
              <a:t> di</a:t>
            </a:r>
            <a:r>
              <a:rPr lang="it-IT" dirty="0"/>
              <a:t> destra appaiono avere livelli più elevati di BCC rispetto a tutti gli altri. </a:t>
            </a:r>
          </a:p>
          <a:p>
            <a:r>
              <a:rPr lang="it-IT" dirty="0"/>
              <a:t>Tuttavia, abbiamo ancora bisogno di un riscontro statistico a supporto di tale impressione.</a:t>
            </a:r>
          </a:p>
        </p:txBody>
      </p:sp>
    </p:spTree>
    <p:extLst>
      <p:ext uri="{BB962C8B-B14F-4D97-AF65-F5344CB8AC3E}">
        <p14:creationId xmlns:p14="http://schemas.microsoft.com/office/powerpoint/2010/main" val="176882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029744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ANALISI DEGLI EFFETTI SEMPLICI…….. (</a:t>
            </a:r>
            <a:r>
              <a:rPr lang="it-IT" b="1" dirty="0"/>
              <a:t>alla «carlona»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3E4263-A50D-49C2-9794-4A2AE412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20860"/>
            <a:ext cx="1839992" cy="381627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0EC39D6-7D1D-4991-B4EA-B9D86630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0691"/>
            <a:ext cx="3384376" cy="2671464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386B44-5350-4B86-B581-E3D7FFF32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49661"/>
            <a:ext cx="3380703" cy="2671465"/>
          </a:xfrm>
          <a:prstGeom prst="rect">
            <a:avLst/>
          </a:prstGeom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9DA667B-1099-44A6-814A-5974732A1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25" y="1047390"/>
            <a:ext cx="3644175" cy="25368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33F98DD-F4A5-42A3-AE23-679342075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04" y="3949661"/>
            <a:ext cx="3644496" cy="2514600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64DC5231-5431-4733-A133-B2F59C353491}"/>
              </a:ext>
            </a:extLst>
          </p:cNvPr>
          <p:cNvSpPr/>
          <p:nvPr/>
        </p:nvSpPr>
        <p:spPr>
          <a:xfrm>
            <a:off x="35496" y="1520860"/>
            <a:ext cx="288032" cy="2519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B74864F-6441-4339-A697-81B409FA060C}"/>
              </a:ext>
            </a:extLst>
          </p:cNvPr>
          <p:cNvSpPr/>
          <p:nvPr/>
        </p:nvSpPr>
        <p:spPr>
          <a:xfrm>
            <a:off x="0" y="4806807"/>
            <a:ext cx="683568" cy="2519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E4AC0B1-5D7F-42A5-B57D-6730A92BCF96}"/>
              </a:ext>
            </a:extLst>
          </p:cNvPr>
          <p:cNvSpPr/>
          <p:nvPr/>
        </p:nvSpPr>
        <p:spPr>
          <a:xfrm>
            <a:off x="2123728" y="1700808"/>
            <a:ext cx="50405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28DBA9E-4FB1-43F4-BB5D-129A2F8A7DF5}"/>
              </a:ext>
            </a:extLst>
          </p:cNvPr>
          <p:cNvSpPr/>
          <p:nvPr/>
        </p:nvSpPr>
        <p:spPr>
          <a:xfrm>
            <a:off x="3347864" y="1558982"/>
            <a:ext cx="936104" cy="2138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081CCF6-352A-46A9-A7B4-93A3398B5EC1}"/>
              </a:ext>
            </a:extLst>
          </p:cNvPr>
          <p:cNvSpPr/>
          <p:nvPr/>
        </p:nvSpPr>
        <p:spPr>
          <a:xfrm>
            <a:off x="3347864" y="2204864"/>
            <a:ext cx="3600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843A5913-E150-4AD0-AD74-3334F957F1AB}"/>
              </a:ext>
            </a:extLst>
          </p:cNvPr>
          <p:cNvSpPr/>
          <p:nvPr/>
        </p:nvSpPr>
        <p:spPr>
          <a:xfrm>
            <a:off x="2555776" y="6318467"/>
            <a:ext cx="432048" cy="2068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CB06E6D8-5104-4985-B209-D482FFBB2FDC}"/>
              </a:ext>
            </a:extLst>
          </p:cNvPr>
          <p:cNvSpPr/>
          <p:nvPr/>
        </p:nvSpPr>
        <p:spPr>
          <a:xfrm>
            <a:off x="5468312" y="1124744"/>
            <a:ext cx="471840" cy="3073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3D7170E-05EA-4EF7-8B2E-3DBDB5F20D50}"/>
              </a:ext>
            </a:extLst>
          </p:cNvPr>
          <p:cNvSpPr/>
          <p:nvPr/>
        </p:nvSpPr>
        <p:spPr>
          <a:xfrm>
            <a:off x="5620712" y="2257563"/>
            <a:ext cx="823496" cy="3073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BF54A994-B517-4730-B57A-E02E0905B839}"/>
              </a:ext>
            </a:extLst>
          </p:cNvPr>
          <p:cNvSpPr/>
          <p:nvPr/>
        </p:nvSpPr>
        <p:spPr>
          <a:xfrm>
            <a:off x="7348904" y="3265675"/>
            <a:ext cx="823496" cy="3073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6F376F-BD37-45CA-8B9E-B74B8938219E}"/>
              </a:ext>
            </a:extLst>
          </p:cNvPr>
          <p:cNvSpPr/>
          <p:nvPr/>
        </p:nvSpPr>
        <p:spPr>
          <a:xfrm>
            <a:off x="7164288" y="4509120"/>
            <a:ext cx="661935" cy="2976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76D7BB6-4E6F-44BA-9405-EA1B8168C223}"/>
              </a:ext>
            </a:extLst>
          </p:cNvPr>
          <p:cNvSpPr/>
          <p:nvPr/>
        </p:nvSpPr>
        <p:spPr>
          <a:xfrm>
            <a:off x="7164288" y="5810610"/>
            <a:ext cx="661935" cy="2912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5377710-459A-4DDF-B8A2-FABB9FA4BCE7}"/>
              </a:ext>
            </a:extLst>
          </p:cNvPr>
          <p:cNvSpPr/>
          <p:nvPr/>
        </p:nvSpPr>
        <p:spPr>
          <a:xfrm>
            <a:off x="6228184" y="6090592"/>
            <a:ext cx="432048" cy="2912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F855CF5-1A7F-425B-8C76-0BF8D6148FD9}"/>
              </a:ext>
            </a:extLst>
          </p:cNvPr>
          <p:cNvSpPr/>
          <p:nvPr/>
        </p:nvSpPr>
        <p:spPr>
          <a:xfrm>
            <a:off x="3707904" y="5058763"/>
            <a:ext cx="504056" cy="1704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C138B51F-2DE7-400C-B8EB-EFC8F8CC6947}"/>
              </a:ext>
            </a:extLst>
          </p:cNvPr>
          <p:cNvSpPr/>
          <p:nvPr/>
        </p:nvSpPr>
        <p:spPr>
          <a:xfrm>
            <a:off x="3347864" y="4509120"/>
            <a:ext cx="1016496" cy="1704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029744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ANALISI DEGLI EFFETTI SEMPLICI…….. (</a:t>
            </a:r>
            <a:r>
              <a:rPr lang="it-IT" b="1" dirty="0"/>
              <a:t>alla «carlona»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9320CEF-D66B-43F8-A402-C78DC3555E7F}"/>
              </a:ext>
            </a:extLst>
          </p:cNvPr>
          <p:cNvSpPr txBox="1"/>
          <p:nvPr/>
        </p:nvSpPr>
        <p:spPr>
          <a:xfrm>
            <a:off x="4067944" y="9088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3A8620D-C895-4CF4-B026-C021CE20E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071687"/>
            <a:ext cx="5715000" cy="27146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AD18DA-7AF3-4724-8D7B-F34A256290F4}"/>
              </a:ext>
            </a:extLst>
          </p:cNvPr>
          <p:cNvSpPr txBox="1"/>
          <p:nvPr/>
        </p:nvSpPr>
        <p:spPr>
          <a:xfrm>
            <a:off x="107504" y="2435403"/>
            <a:ext cx="1368152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semplice di </a:t>
            </a:r>
            <a:r>
              <a:rPr lang="it-IT" dirty="0" err="1"/>
              <a:t>sin_des</a:t>
            </a:r>
            <a:r>
              <a:rPr lang="it-IT" dirty="0"/>
              <a:t> per i maschi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88E3E9E-F213-4598-9322-397B13504598}"/>
              </a:ext>
            </a:extLst>
          </p:cNvPr>
          <p:cNvSpPr txBox="1"/>
          <p:nvPr/>
        </p:nvSpPr>
        <p:spPr>
          <a:xfrm>
            <a:off x="107504" y="4005064"/>
            <a:ext cx="136815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semplice di </a:t>
            </a:r>
            <a:r>
              <a:rPr lang="it-IT" dirty="0" err="1"/>
              <a:t>sin_des</a:t>
            </a:r>
            <a:r>
              <a:rPr lang="it-IT" dirty="0"/>
              <a:t> per le femmine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5BA3CD8-60D8-4436-A855-31C35E4E4B37}"/>
              </a:ext>
            </a:extLst>
          </p:cNvPr>
          <p:cNvSpPr/>
          <p:nvPr/>
        </p:nvSpPr>
        <p:spPr>
          <a:xfrm>
            <a:off x="1714500" y="3501008"/>
            <a:ext cx="192139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259D0F2-0E93-4932-9EFB-711FC9D17C7C}"/>
              </a:ext>
            </a:extLst>
          </p:cNvPr>
          <p:cNvSpPr/>
          <p:nvPr/>
        </p:nvSpPr>
        <p:spPr>
          <a:xfrm>
            <a:off x="1691680" y="4149080"/>
            <a:ext cx="19213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9BDD1FC-F945-4623-BD12-9E3305832518}"/>
              </a:ext>
            </a:extLst>
          </p:cNvPr>
          <p:cNvSpPr/>
          <p:nvPr/>
        </p:nvSpPr>
        <p:spPr>
          <a:xfrm>
            <a:off x="5580112" y="3501008"/>
            <a:ext cx="1800200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5454EB4-BBE5-45AE-9429-F6B170BB650E}"/>
              </a:ext>
            </a:extLst>
          </p:cNvPr>
          <p:cNvSpPr txBox="1"/>
          <p:nvPr/>
        </p:nvSpPr>
        <p:spPr>
          <a:xfrm>
            <a:off x="7596336" y="3285854"/>
            <a:ext cx="144016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F e 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7A12DFC-57D0-44E2-9D06-8E6838089CB3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V="1">
            <a:off x="7380312" y="3609020"/>
            <a:ext cx="216024" cy="1080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7F6468BB-F31E-4F23-A51E-66C7BCADAE42}"/>
              </a:ext>
            </a:extLst>
          </p:cNvPr>
          <p:cNvSpPr/>
          <p:nvPr/>
        </p:nvSpPr>
        <p:spPr>
          <a:xfrm rot="5400000">
            <a:off x="4547899" y="2068157"/>
            <a:ext cx="204121" cy="663664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48E71CF-13DB-4920-8EB1-24C16C822B1D}"/>
              </a:ext>
            </a:extLst>
          </p:cNvPr>
          <p:cNvSpPr txBox="1"/>
          <p:nvPr/>
        </p:nvSpPr>
        <p:spPr>
          <a:xfrm>
            <a:off x="359070" y="5488538"/>
            <a:ext cx="8461401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Come già intuibile dal grafico precedente, l’analisi degli effetti semplici ha rivelato che l’effetto interattivo è dovuto ad una differenze nei livelli di BCC tra maschi di sinistra e di destra.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496684B-C9B7-4929-A9D0-251C8FF547F5}"/>
              </a:ext>
            </a:extLst>
          </p:cNvPr>
          <p:cNvSpPr/>
          <p:nvPr/>
        </p:nvSpPr>
        <p:spPr>
          <a:xfrm>
            <a:off x="5580112" y="4137178"/>
            <a:ext cx="18002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195FF3-E383-4BBD-8C35-E9A742E567F5}"/>
              </a:ext>
            </a:extLst>
          </p:cNvPr>
          <p:cNvSpPr txBox="1"/>
          <p:nvPr/>
        </p:nvSpPr>
        <p:spPr>
          <a:xfrm>
            <a:off x="7596336" y="4136307"/>
            <a:ext cx="144016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F e 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2686734-2DC4-4F7C-B081-2835584B2B0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7380312" y="4353202"/>
            <a:ext cx="216024" cy="106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6437DF39-60B4-4B6B-A289-265CA0C10135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1475656" y="4257092"/>
            <a:ext cx="216024" cy="3481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A6818A6-088F-4EE4-B1E6-FD9B2545BAC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475656" y="3035568"/>
            <a:ext cx="238844" cy="5734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10" grpId="0" animBg="1"/>
      <p:bldP spid="31" grpId="0" animBg="1"/>
      <p:bldP spid="13" grpId="0" animBg="1"/>
      <p:bldP spid="32" grpId="0" animBg="1"/>
      <p:bldP spid="18" grpId="0" animBg="1"/>
      <p:bldP spid="33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029744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ANALISI DEGLI EFFETTI SEMPLICI…….. </a:t>
            </a:r>
          </a:p>
          <a:p>
            <a:pPr algn="ctr"/>
            <a:r>
              <a:rPr lang="it-IT" dirty="0"/>
              <a:t>(un’alternativa meno «</a:t>
            </a:r>
            <a:r>
              <a:rPr lang="it-IT" dirty="0" err="1"/>
              <a:t>carloniana</a:t>
            </a:r>
            <a:r>
              <a:rPr lang="it-IT" dirty="0"/>
              <a:t>» e più efficiente)</a:t>
            </a:r>
            <a:endParaRPr lang="en-US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71E166-F144-409D-B8A7-BDCA9DB8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" y="1786632"/>
            <a:ext cx="5734050" cy="164782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95B558-87AE-462C-943C-6B36DB6E76BE}"/>
              </a:ext>
            </a:extLst>
          </p:cNvPr>
          <p:cNvSpPr txBox="1"/>
          <p:nvPr/>
        </p:nvSpPr>
        <p:spPr>
          <a:xfrm>
            <a:off x="0" y="1383072"/>
            <a:ext cx="5328592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Sintassi del modello ANOVA 2x2 stimato in precedenza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2CA409F-9D66-4A0D-ABEB-A314F2ADCC08}"/>
              </a:ext>
            </a:extLst>
          </p:cNvPr>
          <p:cNvSpPr txBox="1"/>
          <p:nvPr/>
        </p:nvSpPr>
        <p:spPr>
          <a:xfrm>
            <a:off x="3491879" y="3850559"/>
            <a:ext cx="561022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Aggiungo una riga per ottenere gli effetti semplici…..</a:t>
            </a:r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AB0722-3BAA-42CF-8858-9AB027120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55" y="4219891"/>
            <a:ext cx="5619750" cy="174307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9C643776-6A90-4D82-8FED-AFC19F7E900C}"/>
              </a:ext>
            </a:extLst>
          </p:cNvPr>
          <p:cNvSpPr/>
          <p:nvPr/>
        </p:nvSpPr>
        <p:spPr>
          <a:xfrm>
            <a:off x="3995936" y="5373216"/>
            <a:ext cx="446449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029744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ANALISI DEGLI EFFETTI SEMPLICI…….. </a:t>
            </a:r>
          </a:p>
          <a:p>
            <a:pPr algn="ctr"/>
            <a:r>
              <a:rPr lang="it-IT" dirty="0"/>
              <a:t>(un’alternativa meno «</a:t>
            </a:r>
            <a:r>
              <a:rPr lang="it-IT" dirty="0" err="1"/>
              <a:t>carloniana</a:t>
            </a:r>
            <a:r>
              <a:rPr lang="it-IT" dirty="0"/>
              <a:t>» e più efficiente)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61D540-6277-4103-80C5-81A8BF26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96" y="3170931"/>
            <a:ext cx="5876599" cy="267331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2112641-CADB-4A76-AFA5-8FFA09FCE529}"/>
              </a:ext>
            </a:extLst>
          </p:cNvPr>
          <p:cNvSpPr txBox="1"/>
          <p:nvPr/>
        </p:nvSpPr>
        <p:spPr>
          <a:xfrm>
            <a:off x="192128" y="1005028"/>
            <a:ext cx="1368152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semplice di </a:t>
            </a:r>
            <a:r>
              <a:rPr lang="it-IT" dirty="0" err="1"/>
              <a:t>sin_des</a:t>
            </a:r>
            <a:r>
              <a:rPr lang="it-IT" dirty="0"/>
              <a:t> per i maschi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0353A83-6F9C-4780-ABD8-856B46D81D0A}"/>
              </a:ext>
            </a:extLst>
          </p:cNvPr>
          <p:cNvSpPr txBox="1"/>
          <p:nvPr/>
        </p:nvSpPr>
        <p:spPr>
          <a:xfrm>
            <a:off x="190444" y="2312728"/>
            <a:ext cx="136815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semplice di </a:t>
            </a:r>
            <a:r>
              <a:rPr lang="it-IT" dirty="0" err="1"/>
              <a:t>sin_des</a:t>
            </a:r>
            <a:r>
              <a:rPr lang="it-IT" dirty="0"/>
              <a:t> per le femmine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5191848-0EE3-4B92-B46A-89C5F1820B8C}"/>
              </a:ext>
            </a:extLst>
          </p:cNvPr>
          <p:cNvCxnSpPr>
            <a:cxnSpLocks/>
            <a:stCxn id="16" idx="3"/>
            <a:endCxn id="45" idx="1"/>
          </p:cNvCxnSpPr>
          <p:nvPr/>
        </p:nvCxnSpPr>
        <p:spPr>
          <a:xfrm flipV="1">
            <a:off x="1558596" y="2444516"/>
            <a:ext cx="1042115" cy="4683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1866496-765E-43BA-833F-E867AC376D2D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1560280" y="1605193"/>
            <a:ext cx="1040432" cy="4718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C30E6E7B-3E91-4F45-9915-BE1672483BA2}"/>
              </a:ext>
            </a:extLst>
          </p:cNvPr>
          <p:cNvSpPr/>
          <p:nvPr/>
        </p:nvSpPr>
        <p:spPr>
          <a:xfrm>
            <a:off x="3976230" y="4305707"/>
            <a:ext cx="1800200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41B92B5-505B-45A3-9249-26FD338BB2DF}"/>
              </a:ext>
            </a:extLst>
          </p:cNvPr>
          <p:cNvSpPr txBox="1"/>
          <p:nvPr/>
        </p:nvSpPr>
        <p:spPr>
          <a:xfrm>
            <a:off x="7435195" y="3573016"/>
            <a:ext cx="1440160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Differenza tra le medie e 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8DBB1E2-3509-49D2-B39F-9D2B366C30A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776430" y="4034681"/>
            <a:ext cx="1658765" cy="4870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E2198B20-AAFD-4881-B613-EA4A968BEBF8}"/>
              </a:ext>
            </a:extLst>
          </p:cNvPr>
          <p:cNvSpPr/>
          <p:nvPr/>
        </p:nvSpPr>
        <p:spPr>
          <a:xfrm>
            <a:off x="3970356" y="4763705"/>
            <a:ext cx="18002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801786-9EB0-4B44-99A6-6E5C2405DCA9}"/>
              </a:ext>
            </a:extLst>
          </p:cNvPr>
          <p:cNvSpPr txBox="1"/>
          <p:nvPr/>
        </p:nvSpPr>
        <p:spPr>
          <a:xfrm>
            <a:off x="7470691" y="4701500"/>
            <a:ext cx="144016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Differenza tra le medie e 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1376F7-EA69-4BBF-B662-54264AE11B5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770556" y="4979729"/>
            <a:ext cx="1700135" cy="183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54A283DE-C4B2-4AA7-9A82-396E941434E7}"/>
              </a:ext>
            </a:extLst>
          </p:cNvPr>
          <p:cNvSpPr/>
          <p:nvPr/>
        </p:nvSpPr>
        <p:spPr>
          <a:xfrm rot="5400000">
            <a:off x="4506637" y="2444989"/>
            <a:ext cx="204121" cy="663664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1769C19-B72D-42F5-AF82-C780A9E3C525}"/>
              </a:ext>
            </a:extLst>
          </p:cNvPr>
          <p:cNvSpPr txBox="1"/>
          <p:nvPr/>
        </p:nvSpPr>
        <p:spPr>
          <a:xfrm>
            <a:off x="317808" y="5865370"/>
            <a:ext cx="8461401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Come già intuibile dal grafico precedente, l’analisi degli effetti semplici ha rivelato che l’effetto interattivo è dovuto ad una differenze nei livelli di BCC tra maschi di sinistra e di destra.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097262D1-CFB1-435D-B7DC-9CC2C684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218880"/>
            <a:ext cx="4394725" cy="1810970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EA4819E3-66E3-4678-98E7-61E0866BC267}"/>
              </a:ext>
            </a:extLst>
          </p:cNvPr>
          <p:cNvSpPr/>
          <p:nvPr/>
        </p:nvSpPr>
        <p:spPr>
          <a:xfrm>
            <a:off x="2600712" y="1913538"/>
            <a:ext cx="4282314" cy="3270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821282C-4528-446F-99B4-1E003E187786}"/>
              </a:ext>
            </a:extLst>
          </p:cNvPr>
          <p:cNvSpPr/>
          <p:nvPr/>
        </p:nvSpPr>
        <p:spPr>
          <a:xfrm>
            <a:off x="2600711" y="2281003"/>
            <a:ext cx="4282313" cy="327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3" grpId="0" animBg="1"/>
      <p:bldP spid="24" grpId="0" animBg="1"/>
      <p:bldP spid="26" grpId="0" animBg="1"/>
      <p:bldP spid="27" grpId="0" animBg="1"/>
      <p:bldP spid="33" grpId="0" animBg="1"/>
      <p:bldP spid="34" grpId="0" animBg="1"/>
      <p:bldP spid="43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Andiamo a ripetere lo stesso modello utilizzando la regressione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EE7F735-3149-4D81-B37B-DD49EB3BD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2" y="2357586"/>
            <a:ext cx="2886075" cy="4095750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D0B8AF2-09A7-4F72-8AF8-13EB7F3C9F0C}"/>
              </a:ext>
            </a:extLst>
          </p:cNvPr>
          <p:cNvSpPr txBox="1"/>
          <p:nvPr/>
        </p:nvSpPr>
        <p:spPr>
          <a:xfrm>
            <a:off x="289856" y="1205458"/>
            <a:ext cx="2952329" cy="92333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primo passo necessario è calcolare il predittore interattivo 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369FFB9-CAB5-4D83-A8E7-A85FD66C40CB}"/>
              </a:ext>
            </a:extLst>
          </p:cNvPr>
          <p:cNvSpPr/>
          <p:nvPr/>
        </p:nvSpPr>
        <p:spPr>
          <a:xfrm>
            <a:off x="395536" y="2560691"/>
            <a:ext cx="720080" cy="22894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110EB8B-AB98-4E4E-8FD5-852A0F9D3057}"/>
              </a:ext>
            </a:extLst>
          </p:cNvPr>
          <p:cNvSpPr/>
          <p:nvPr/>
        </p:nvSpPr>
        <p:spPr>
          <a:xfrm>
            <a:off x="395536" y="2799582"/>
            <a:ext cx="1368152" cy="22894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4E72F16-4DB1-4785-A918-296545A57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33" y="1556792"/>
            <a:ext cx="5761667" cy="4464496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6481B92-AAB1-4DCB-8FCF-3926E04EDD11}"/>
              </a:ext>
            </a:extLst>
          </p:cNvPr>
          <p:cNvSpPr/>
          <p:nvPr/>
        </p:nvSpPr>
        <p:spPr>
          <a:xfrm>
            <a:off x="3491880" y="2128788"/>
            <a:ext cx="576064" cy="14808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FD7051-BC6E-472E-A8F0-41F9B58F455E}"/>
              </a:ext>
            </a:extLst>
          </p:cNvPr>
          <p:cNvSpPr/>
          <p:nvPr/>
        </p:nvSpPr>
        <p:spPr>
          <a:xfrm>
            <a:off x="5148064" y="2060848"/>
            <a:ext cx="720080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31B58D6-8409-4675-AE53-BE218BE1196D}"/>
              </a:ext>
            </a:extLst>
          </p:cNvPr>
          <p:cNvSpPr/>
          <p:nvPr/>
        </p:nvSpPr>
        <p:spPr>
          <a:xfrm>
            <a:off x="5148064" y="5733256"/>
            <a:ext cx="43204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77A0E2-9287-4231-BB69-E6DC928BE0CD}"/>
              </a:ext>
            </a:extLst>
          </p:cNvPr>
          <p:cNvSpPr txBox="1"/>
          <p:nvPr/>
        </p:nvSpPr>
        <p:spPr>
          <a:xfrm>
            <a:off x="3382333" y="910461"/>
            <a:ext cx="2197779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Definisco il nome del predittore interattivo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18359FE-722F-43B7-90C1-E374D751FBFA}"/>
              </a:ext>
            </a:extLst>
          </p:cNvPr>
          <p:cNvSpPr txBox="1"/>
          <p:nvPr/>
        </p:nvSpPr>
        <p:spPr>
          <a:xfrm>
            <a:off x="5729428" y="910460"/>
            <a:ext cx="3240360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Definisco l’espressione per il calcolo del predittore interattivo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A71350-3B23-47FE-8AFA-EBFD885860FC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3779912" y="1556792"/>
            <a:ext cx="701311" cy="5719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22CCA38C-5F21-40AB-AF27-DA081E9E061F}"/>
              </a:ext>
            </a:extLst>
          </p:cNvPr>
          <p:cNvCxnSpPr>
            <a:cxnSpLocks/>
            <a:stCxn id="35" idx="2"/>
            <a:endCxn id="30" idx="3"/>
          </p:cNvCxnSpPr>
          <p:nvPr/>
        </p:nvCxnSpPr>
        <p:spPr>
          <a:xfrm flipH="1">
            <a:off x="5868144" y="1556791"/>
            <a:ext cx="1481464" cy="61206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EA9966EE-4297-44DB-B94C-7EF23BC6B126}"/>
              </a:ext>
            </a:extLst>
          </p:cNvPr>
          <p:cNvSpPr/>
          <p:nvPr/>
        </p:nvSpPr>
        <p:spPr>
          <a:xfrm>
            <a:off x="5652120" y="5733256"/>
            <a:ext cx="43204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01905D-597D-48C2-A1D6-CE4A74E60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58" y="6172319"/>
            <a:ext cx="2667000" cy="495300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89642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29" grpId="0" animBg="1"/>
      <p:bldP spid="12" grpId="0" animBg="1"/>
      <p:bldP spid="30" grpId="0" animBg="1"/>
      <p:bldP spid="13" grpId="0" animBg="1"/>
      <p:bldP spid="15" grpId="0" animBg="1"/>
      <p:bldP spid="35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Andiamo a ripetere lo stesso modello utilizzando la regressione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6CE9940-383C-43EC-BA01-A6D76B8A7123}"/>
              </a:ext>
            </a:extLst>
          </p:cNvPr>
          <p:cNvSpPr txBox="1"/>
          <p:nvPr/>
        </p:nvSpPr>
        <p:spPr>
          <a:xfrm>
            <a:off x="323742" y="908865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volta calcolato il predittore interattivo, siamo pronti per andare ad impostare e stimare la regressione moderata: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4DC9192-825C-4F00-8D66-14D80441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" y="1628800"/>
            <a:ext cx="4283968" cy="374601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36CA0F2-73FC-49B0-AE05-080D0BAA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05" y="1232031"/>
            <a:ext cx="3854500" cy="270102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F35A5B3-53F7-4708-B36F-46EE70FA6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04" y="4077073"/>
            <a:ext cx="3854499" cy="2592288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C35D7838-65C3-4187-BAE8-DD14DBD3DF9B}"/>
              </a:ext>
            </a:extLst>
          </p:cNvPr>
          <p:cNvSpPr/>
          <p:nvPr/>
        </p:nvSpPr>
        <p:spPr>
          <a:xfrm>
            <a:off x="4932040" y="1772816"/>
            <a:ext cx="576064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71319ED-B3D4-4929-AC3D-4C42A048390E}"/>
              </a:ext>
            </a:extLst>
          </p:cNvPr>
          <p:cNvSpPr/>
          <p:nvPr/>
        </p:nvSpPr>
        <p:spPr>
          <a:xfrm>
            <a:off x="6228184" y="1432085"/>
            <a:ext cx="288032" cy="2671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90CFA77-D0FB-4708-97E6-2FE754893F99}"/>
              </a:ext>
            </a:extLst>
          </p:cNvPr>
          <p:cNvSpPr/>
          <p:nvPr/>
        </p:nvSpPr>
        <p:spPr>
          <a:xfrm>
            <a:off x="6228184" y="2297776"/>
            <a:ext cx="288032" cy="2671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0AF52E2-A1A5-40DD-A0C8-F4EDB7D7EC36}"/>
              </a:ext>
            </a:extLst>
          </p:cNvPr>
          <p:cNvSpPr/>
          <p:nvPr/>
        </p:nvSpPr>
        <p:spPr>
          <a:xfrm>
            <a:off x="6444208" y="4256222"/>
            <a:ext cx="576064" cy="2753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5713939-B631-4417-824C-4F4AD1C9FA48}"/>
              </a:ext>
            </a:extLst>
          </p:cNvPr>
          <p:cNvSpPr/>
          <p:nvPr/>
        </p:nvSpPr>
        <p:spPr>
          <a:xfrm>
            <a:off x="6516216" y="4869160"/>
            <a:ext cx="576064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257ABA19-8F0D-480B-B00B-C9A9EB185749}"/>
              </a:ext>
            </a:extLst>
          </p:cNvPr>
          <p:cNvSpPr/>
          <p:nvPr/>
        </p:nvSpPr>
        <p:spPr>
          <a:xfrm>
            <a:off x="0" y="1628800"/>
            <a:ext cx="539552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FD9C2D3-DE7A-4B40-B22D-B6FDC3E0E307}"/>
              </a:ext>
            </a:extLst>
          </p:cNvPr>
          <p:cNvSpPr/>
          <p:nvPr/>
        </p:nvSpPr>
        <p:spPr>
          <a:xfrm>
            <a:off x="152400" y="4068578"/>
            <a:ext cx="747192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F0440A8-4F0F-43C3-ADA0-96349B99A023}"/>
              </a:ext>
            </a:extLst>
          </p:cNvPr>
          <p:cNvSpPr/>
          <p:nvPr/>
        </p:nvSpPr>
        <p:spPr>
          <a:xfrm>
            <a:off x="2195736" y="4356610"/>
            <a:ext cx="747192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11FAA35-68CD-490E-9D7A-A08EC5B69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28" y="5461333"/>
            <a:ext cx="2971800" cy="126682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9579DF7D-713A-4CC4-AD74-220E7E904443}"/>
              </a:ext>
            </a:extLst>
          </p:cNvPr>
          <p:cNvSpPr/>
          <p:nvPr/>
        </p:nvSpPr>
        <p:spPr>
          <a:xfrm>
            <a:off x="6300192" y="6453336"/>
            <a:ext cx="360040" cy="1440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8FEB1CB-29A6-4446-A23B-8A6CD0ADF537}"/>
              </a:ext>
            </a:extLst>
          </p:cNvPr>
          <p:cNvSpPr/>
          <p:nvPr/>
        </p:nvSpPr>
        <p:spPr>
          <a:xfrm>
            <a:off x="5868144" y="6453336"/>
            <a:ext cx="360040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7" grpId="0" animBg="1"/>
      <p:bldP spid="20" grpId="0" animBg="1"/>
      <p:bldP spid="31" grpId="0" animBg="1"/>
      <p:bldP spid="21" grpId="0" animBg="1"/>
      <p:bldP spid="32" grpId="0" animBg="1"/>
      <p:bldP spid="33" grpId="0" animBg="1"/>
      <p:bldP spid="2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B0753B-F8D1-46CF-A0B5-3B43141E9314}"/>
              </a:ext>
            </a:extLst>
          </p:cNvPr>
          <p:cNvSpPr txBox="1"/>
          <p:nvPr/>
        </p:nvSpPr>
        <p:spPr>
          <a:xfrm>
            <a:off x="4067943" y="5395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8" name="Immagine 7" descr="Immagine che contiene ricevuta, testo&#10;&#10;Descrizione generata automaticamente">
            <a:extLst>
              <a:ext uri="{FF2B5EF4-FFF2-40B4-BE49-F238E27FC236}">
                <a16:creationId xmlns:a16="http://schemas.microsoft.com/office/drawing/2014/main" id="{E053291B-C928-4C37-8729-736F4818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12" y="1124744"/>
            <a:ext cx="5143500" cy="538162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6934845-15B2-4CCF-971B-4BD27B24D67C}"/>
              </a:ext>
            </a:extLst>
          </p:cNvPr>
          <p:cNvSpPr txBox="1"/>
          <p:nvPr/>
        </p:nvSpPr>
        <p:spPr>
          <a:xfrm>
            <a:off x="68881" y="3523136"/>
            <a:ext cx="1728192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di sesso per</a:t>
            </a:r>
          </a:p>
          <a:p>
            <a:r>
              <a:rPr lang="it-IT" dirty="0" err="1"/>
              <a:t>Sin_des</a:t>
            </a:r>
            <a:r>
              <a:rPr lang="it-IT" dirty="0"/>
              <a:t> = 0 (Sin)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1B58A2-7E0A-4463-889E-068B592BF8D8}"/>
              </a:ext>
            </a:extLst>
          </p:cNvPr>
          <p:cNvSpPr txBox="1"/>
          <p:nvPr/>
        </p:nvSpPr>
        <p:spPr>
          <a:xfrm>
            <a:off x="68881" y="4575671"/>
            <a:ext cx="1728192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di </a:t>
            </a:r>
            <a:r>
              <a:rPr lang="it-IT" dirty="0" err="1"/>
              <a:t>sin_des</a:t>
            </a:r>
            <a:r>
              <a:rPr lang="it-IT" dirty="0"/>
              <a:t> per</a:t>
            </a:r>
          </a:p>
          <a:p>
            <a:r>
              <a:rPr lang="it-IT" dirty="0"/>
              <a:t>Sesso = 0 (M)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993F0F7-42AC-4E97-954A-489DC46D48F7}"/>
              </a:ext>
            </a:extLst>
          </p:cNvPr>
          <p:cNvSpPr txBox="1"/>
          <p:nvPr/>
        </p:nvSpPr>
        <p:spPr>
          <a:xfrm>
            <a:off x="42633" y="5628206"/>
            <a:ext cx="1728192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interattivo sesso per elettori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17D1FF65-3B22-4612-BA5B-471B6019C6FB}"/>
              </a:ext>
            </a:extLst>
          </p:cNvPr>
          <p:cNvSpPr/>
          <p:nvPr/>
        </p:nvSpPr>
        <p:spPr>
          <a:xfrm>
            <a:off x="3779913" y="5636254"/>
            <a:ext cx="57606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B59EFF28-BC0A-439C-84E5-9379A678697B}"/>
              </a:ext>
            </a:extLst>
          </p:cNvPr>
          <p:cNvSpPr/>
          <p:nvPr/>
        </p:nvSpPr>
        <p:spPr>
          <a:xfrm>
            <a:off x="3779913" y="5870209"/>
            <a:ext cx="576063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EC74ED4-5E1A-4ED0-A18B-343902A73EE8}"/>
              </a:ext>
            </a:extLst>
          </p:cNvPr>
          <p:cNvSpPr/>
          <p:nvPr/>
        </p:nvSpPr>
        <p:spPr>
          <a:xfrm>
            <a:off x="3779912" y="6068157"/>
            <a:ext cx="576063" cy="2341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F6D3818A-C846-47CA-8A22-F6987D640E8C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>
            <a:off x="1797073" y="3984801"/>
            <a:ext cx="2270872" cy="16514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474FB18-431D-4B67-81E2-843120771CCA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1797073" y="5037336"/>
            <a:ext cx="1982840" cy="9408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A065E6D-8A13-4185-AC16-F8941845B44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1770825" y="6089871"/>
            <a:ext cx="2009087" cy="953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BD135434-4BD1-48D4-96D6-0911AF138F56}"/>
              </a:ext>
            </a:extLst>
          </p:cNvPr>
          <p:cNvSpPr/>
          <p:nvPr/>
        </p:nvSpPr>
        <p:spPr>
          <a:xfrm>
            <a:off x="6084168" y="5628206"/>
            <a:ext cx="126275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4B59B102-C3ED-4BB0-8204-804144181AC0}"/>
              </a:ext>
            </a:extLst>
          </p:cNvPr>
          <p:cNvSpPr/>
          <p:nvPr/>
        </p:nvSpPr>
        <p:spPr>
          <a:xfrm>
            <a:off x="7373175" y="4221088"/>
            <a:ext cx="367177" cy="252028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89ED0B-33A4-4181-A702-DD78AD272914}"/>
              </a:ext>
            </a:extLst>
          </p:cNvPr>
          <p:cNvSpPr txBox="1"/>
          <p:nvPr/>
        </p:nvSpPr>
        <p:spPr>
          <a:xfrm>
            <a:off x="7771839" y="5054891"/>
            <a:ext cx="1144437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Qualcosa</a:t>
            </a:r>
            <a:r>
              <a:rPr lang="en-US" dirty="0"/>
              <a:t> non </a:t>
            </a:r>
            <a:r>
              <a:rPr lang="en-US" dirty="0" err="1"/>
              <a:t>torna</a:t>
            </a:r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694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2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4067944" y="5554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368E043-711D-4B00-9F1C-9A311028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7" y="1443678"/>
            <a:ext cx="6798792" cy="216024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4F1D35EF-540B-4A7B-A12E-AFF5B0513641}"/>
              </a:ext>
            </a:extLst>
          </p:cNvPr>
          <p:cNvSpPr/>
          <p:nvPr/>
        </p:nvSpPr>
        <p:spPr>
          <a:xfrm>
            <a:off x="7140325" y="2636912"/>
            <a:ext cx="720080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CFAC855-10E3-4986-9581-F4046D4BD61B}"/>
              </a:ext>
            </a:extLst>
          </p:cNvPr>
          <p:cNvSpPr/>
          <p:nvPr/>
        </p:nvSpPr>
        <p:spPr>
          <a:xfrm>
            <a:off x="6228184" y="2636912"/>
            <a:ext cx="720080" cy="288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26F9DE-FDA0-48D9-B3FA-A79173053518}"/>
              </a:ext>
            </a:extLst>
          </p:cNvPr>
          <p:cNvSpPr txBox="1"/>
          <p:nvPr/>
        </p:nvSpPr>
        <p:spPr>
          <a:xfrm>
            <a:off x="5452734" y="1380662"/>
            <a:ext cx="1632221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F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0295A1E-E183-464C-9286-85EDA0E07386}"/>
              </a:ext>
            </a:extLst>
          </p:cNvPr>
          <p:cNvSpPr txBox="1"/>
          <p:nvPr/>
        </p:nvSpPr>
        <p:spPr>
          <a:xfrm>
            <a:off x="7118308" y="1380662"/>
            <a:ext cx="89006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C5D752F2-4AF7-4EAE-BB6A-CCF9D780C8D7}"/>
              </a:ext>
            </a:extLst>
          </p:cNvPr>
          <p:cNvCxnSpPr>
            <a:stCxn id="33" idx="0"/>
            <a:endCxn id="17" idx="2"/>
          </p:cNvCxnSpPr>
          <p:nvPr/>
        </p:nvCxnSpPr>
        <p:spPr>
          <a:xfrm flipH="1" flipV="1">
            <a:off x="6268845" y="1749994"/>
            <a:ext cx="319379" cy="8869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0361E51-A949-494F-8ACD-D4371ED31CF5}"/>
              </a:ext>
            </a:extLst>
          </p:cNvPr>
          <p:cNvCxnSpPr>
            <a:cxnSpLocks/>
            <a:stCxn id="15" idx="0"/>
            <a:endCxn id="35" idx="2"/>
          </p:cNvCxnSpPr>
          <p:nvPr/>
        </p:nvCxnSpPr>
        <p:spPr>
          <a:xfrm flipV="1">
            <a:off x="7500365" y="1749994"/>
            <a:ext cx="62976" cy="8869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B6ACF228-D6EE-4032-A9F4-CF5E25C5DEDC}"/>
              </a:ext>
            </a:extLst>
          </p:cNvPr>
          <p:cNvSpPr/>
          <p:nvPr/>
        </p:nvSpPr>
        <p:spPr>
          <a:xfrm rot="5400000">
            <a:off x="4450355" y="375046"/>
            <a:ext cx="340281" cy="6964765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5107E0A-9542-4C5A-BDA8-858D4F39312B}"/>
              </a:ext>
            </a:extLst>
          </p:cNvPr>
          <p:cNvSpPr txBox="1"/>
          <p:nvPr/>
        </p:nvSpPr>
        <p:spPr>
          <a:xfrm>
            <a:off x="1135626" y="4032021"/>
            <a:ext cx="6964765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una variazione (differenza) significativa dei punteggi di Bisogno di Chiusura tra i gruppi di elettori.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3693D13-7D91-460A-97B4-028CF32391F8}"/>
              </a:ext>
            </a:extLst>
          </p:cNvPr>
          <p:cNvSpPr txBox="1"/>
          <p:nvPr/>
        </p:nvSpPr>
        <p:spPr>
          <a:xfrm>
            <a:off x="1135625" y="5077520"/>
            <a:ext cx="6964765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Tuttavia, non sappiamo ancora come si caratterizza tale variazione. Ad esempio, quale gruppo ha un livello significativamente più elevato di BCC rispetto agli altri?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1B103F-87A0-4F0D-9B41-08FB4A920F3F}"/>
              </a:ext>
            </a:extLst>
          </p:cNvPr>
          <p:cNvSpPr txBox="1"/>
          <p:nvPr/>
        </p:nvSpPr>
        <p:spPr>
          <a:xfrm>
            <a:off x="1157884" y="21789"/>
            <a:ext cx="675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(ONE-WAY ANOVA)</a:t>
            </a:r>
          </a:p>
        </p:txBody>
      </p:sp>
    </p:spTree>
    <p:extLst>
      <p:ext uri="{BB962C8B-B14F-4D97-AF65-F5344CB8AC3E}">
        <p14:creationId xmlns:p14="http://schemas.microsoft.com/office/powerpoint/2010/main" val="3841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17" grpId="0" animBg="1"/>
      <p:bldP spid="35" grpId="0" animBg="1"/>
      <p:bldP spid="26" grpId="0" animBg="1"/>
      <p:bldP spid="27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B0753B-F8D1-46CF-A0B5-3B43141E9314}"/>
              </a:ext>
            </a:extLst>
          </p:cNvPr>
          <p:cNvSpPr txBox="1"/>
          <p:nvPr/>
        </p:nvSpPr>
        <p:spPr>
          <a:xfrm>
            <a:off x="2879810" y="93071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Effetti semplici</a:t>
            </a:r>
            <a:br>
              <a:rPr lang="it-IT" dirty="0"/>
            </a:br>
            <a:r>
              <a:rPr lang="it-IT" dirty="0"/>
              <a:t>Considero </a:t>
            </a:r>
            <a:r>
              <a:rPr lang="it-IT" dirty="0" err="1"/>
              <a:t>sin_des</a:t>
            </a:r>
            <a:r>
              <a:rPr lang="it-IT" dirty="0"/>
              <a:t> il moderatore</a:t>
            </a:r>
            <a:endParaRPr lang="en-US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CD3A-BD7E-4630-8B10-AF5479F1B296}"/>
              </a:ext>
            </a:extLst>
          </p:cNvPr>
          <p:cNvSpPr txBox="1"/>
          <p:nvPr/>
        </p:nvSpPr>
        <p:spPr>
          <a:xfrm>
            <a:off x="2987822" y="539533"/>
            <a:ext cx="316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CENTRATURA DELLE VARIABILI</a:t>
            </a:r>
            <a:endParaRPr lang="en-US" dirty="0"/>
          </a:p>
        </p:txBody>
      </p:sp>
      <p:pic>
        <p:nvPicPr>
          <p:cNvPr id="42" name="Immagine 4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8B94C9-E9E2-4ABD-83AD-EAF2A884C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0" y="2204864"/>
            <a:ext cx="2533650" cy="933450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568F3CC-C8BE-4B9C-9CAA-37D11E578510}"/>
              </a:ext>
            </a:extLst>
          </p:cNvPr>
          <p:cNvSpPr txBox="1"/>
          <p:nvPr/>
        </p:nvSpPr>
        <p:spPr>
          <a:xfrm>
            <a:off x="0" y="3244334"/>
            <a:ext cx="399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Stimo il modello di regressione moderata con </a:t>
            </a:r>
            <a:r>
              <a:rPr lang="it-IT" dirty="0" err="1"/>
              <a:t>sin_des</a:t>
            </a:r>
            <a:r>
              <a:rPr lang="it-IT" dirty="0"/>
              <a:t> centrata su destra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79C16AF-7C2B-4BA4-96A1-B033959505CC}"/>
              </a:ext>
            </a:extLst>
          </p:cNvPr>
          <p:cNvSpPr txBox="1"/>
          <p:nvPr/>
        </p:nvSpPr>
        <p:spPr>
          <a:xfrm>
            <a:off x="28808" y="1729512"/>
            <a:ext cx="316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Centro </a:t>
            </a:r>
            <a:r>
              <a:rPr lang="it-IT" dirty="0" err="1"/>
              <a:t>sin_des</a:t>
            </a:r>
            <a:r>
              <a:rPr lang="it-IT" dirty="0"/>
              <a:t> su Destra</a:t>
            </a:r>
            <a:endParaRPr lang="en-US" dirty="0"/>
          </a:p>
        </p:txBody>
      </p:sp>
      <p:pic>
        <p:nvPicPr>
          <p:cNvPr id="46" name="Immagine 4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45948-184E-4A77-9722-B13D46E3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4" y="4064047"/>
            <a:ext cx="3653145" cy="1944216"/>
          </a:xfrm>
          <a:prstGeom prst="rect">
            <a:avLst/>
          </a:prstGeom>
        </p:spPr>
      </p:pic>
      <p:pic>
        <p:nvPicPr>
          <p:cNvPr id="48" name="Immagine 47" descr="Immagine che contiene ricevuta, testo&#10;&#10;Descrizione generata automaticamente">
            <a:extLst>
              <a:ext uri="{FF2B5EF4-FFF2-40B4-BE49-F238E27FC236}">
                <a16:creationId xmlns:a16="http://schemas.microsoft.com/office/drawing/2014/main" id="{F4041A61-45EA-4DCF-A7E3-E6E9C6F7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25" y="1729512"/>
            <a:ext cx="4981799" cy="4176563"/>
          </a:xfrm>
          <a:prstGeom prst="rect">
            <a:avLst/>
          </a:prstGeom>
        </p:spPr>
      </p:pic>
      <p:sp>
        <p:nvSpPr>
          <p:cNvPr id="49" name="Rettangolo 48">
            <a:extLst>
              <a:ext uri="{FF2B5EF4-FFF2-40B4-BE49-F238E27FC236}">
                <a16:creationId xmlns:a16="http://schemas.microsoft.com/office/drawing/2014/main" id="{4AE9B124-626B-4651-81A5-60E0C8108384}"/>
              </a:ext>
            </a:extLst>
          </p:cNvPr>
          <p:cNvSpPr/>
          <p:nvPr/>
        </p:nvSpPr>
        <p:spPr>
          <a:xfrm>
            <a:off x="8388424" y="5229200"/>
            <a:ext cx="57606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6FF72096-18DC-4470-9B91-1D68064D9A09}"/>
              </a:ext>
            </a:extLst>
          </p:cNvPr>
          <p:cNvSpPr/>
          <p:nvPr/>
        </p:nvSpPr>
        <p:spPr>
          <a:xfrm>
            <a:off x="5580112" y="5229200"/>
            <a:ext cx="576064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B0753B-F8D1-46CF-A0B5-3B43141E9314}"/>
              </a:ext>
            </a:extLst>
          </p:cNvPr>
          <p:cNvSpPr txBox="1"/>
          <p:nvPr/>
        </p:nvSpPr>
        <p:spPr>
          <a:xfrm>
            <a:off x="2879810" y="9307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Dunque:</a:t>
            </a:r>
            <a:endParaRPr lang="en-US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CD3A-BD7E-4630-8B10-AF5479F1B296}"/>
              </a:ext>
            </a:extLst>
          </p:cNvPr>
          <p:cNvSpPr txBox="1"/>
          <p:nvPr/>
        </p:nvSpPr>
        <p:spPr>
          <a:xfrm>
            <a:off x="2987822" y="539533"/>
            <a:ext cx="316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CENTRATURA DELLE VARIABILI</a:t>
            </a:r>
            <a:endParaRPr lang="en-US" dirty="0"/>
          </a:p>
        </p:txBody>
      </p:sp>
      <p:pic>
        <p:nvPicPr>
          <p:cNvPr id="48" name="Immagine 47" descr="Immagine che contiene ricevuta, testo&#10;&#10;Descrizione generata automaticamente">
            <a:extLst>
              <a:ext uri="{FF2B5EF4-FFF2-40B4-BE49-F238E27FC236}">
                <a16:creationId xmlns:a16="http://schemas.microsoft.com/office/drawing/2014/main" id="{F4041A61-45EA-4DCF-A7E3-E6E9C6F7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432086"/>
            <a:ext cx="4572002" cy="4306056"/>
          </a:xfrm>
          <a:prstGeom prst="rect">
            <a:avLst/>
          </a:prstGeom>
        </p:spPr>
      </p:pic>
      <p:sp>
        <p:nvSpPr>
          <p:cNvPr id="49" name="Rettangolo 48">
            <a:extLst>
              <a:ext uri="{FF2B5EF4-FFF2-40B4-BE49-F238E27FC236}">
                <a16:creationId xmlns:a16="http://schemas.microsoft.com/office/drawing/2014/main" id="{4AE9B124-626B-4651-81A5-60E0C8108384}"/>
              </a:ext>
            </a:extLst>
          </p:cNvPr>
          <p:cNvSpPr/>
          <p:nvPr/>
        </p:nvSpPr>
        <p:spPr>
          <a:xfrm>
            <a:off x="8414779" y="5054138"/>
            <a:ext cx="576064" cy="5351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6FF72096-18DC-4470-9B91-1D68064D9A09}"/>
              </a:ext>
            </a:extLst>
          </p:cNvPr>
          <p:cNvSpPr/>
          <p:nvPr/>
        </p:nvSpPr>
        <p:spPr>
          <a:xfrm>
            <a:off x="5796136" y="5054138"/>
            <a:ext cx="576064" cy="5351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3BC5BAD-9D6E-4E8A-BC7A-58244DF8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5" y="1323424"/>
            <a:ext cx="4364281" cy="4438093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5932A1C-5470-4A3D-BCEF-D45A2CE81A86}"/>
              </a:ext>
            </a:extLst>
          </p:cNvPr>
          <p:cNvSpPr/>
          <p:nvPr/>
        </p:nvSpPr>
        <p:spPr>
          <a:xfrm>
            <a:off x="1403648" y="5229200"/>
            <a:ext cx="57606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B5C3337-1E3B-49B7-BB37-9B7002ADE217}"/>
              </a:ext>
            </a:extLst>
          </p:cNvPr>
          <p:cNvSpPr/>
          <p:nvPr/>
        </p:nvSpPr>
        <p:spPr>
          <a:xfrm>
            <a:off x="3995936" y="5229200"/>
            <a:ext cx="57606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94D7520-D684-4C60-B083-DFD932AFA346}"/>
              </a:ext>
            </a:extLst>
          </p:cNvPr>
          <p:cNvSpPr/>
          <p:nvPr/>
        </p:nvSpPr>
        <p:spPr>
          <a:xfrm>
            <a:off x="1403648" y="5054138"/>
            <a:ext cx="576064" cy="17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437FD54-96B2-417B-8B66-53DACAEBF9A9}"/>
              </a:ext>
            </a:extLst>
          </p:cNvPr>
          <p:cNvSpPr/>
          <p:nvPr/>
        </p:nvSpPr>
        <p:spPr>
          <a:xfrm>
            <a:off x="3995936" y="5054138"/>
            <a:ext cx="576064" cy="17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52F489-78F8-418D-9EA6-C7F2AEEFF07A}"/>
              </a:ext>
            </a:extLst>
          </p:cNvPr>
          <p:cNvSpPr txBox="1"/>
          <p:nvPr/>
        </p:nvSpPr>
        <p:spPr>
          <a:xfrm>
            <a:off x="296332" y="5801585"/>
            <a:ext cx="4270373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Per i soggetti che votano a sinistra</a:t>
            </a:r>
          </a:p>
          <a:p>
            <a:r>
              <a:rPr lang="it-IT"/>
              <a:t>(sin_des = 0) l’impatto del sesso su</a:t>
            </a:r>
          </a:p>
          <a:p>
            <a:r>
              <a:rPr lang="it-IT"/>
              <a:t>BCC non è significativo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F373CC1-73C2-48F5-97DA-D9F64A6D5C27}"/>
              </a:ext>
            </a:extLst>
          </p:cNvPr>
          <p:cNvSpPr txBox="1"/>
          <p:nvPr/>
        </p:nvSpPr>
        <p:spPr>
          <a:xfrm>
            <a:off x="4720470" y="5801585"/>
            <a:ext cx="4270373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Per i soggetti che votano a destra</a:t>
            </a:r>
          </a:p>
          <a:p>
            <a:r>
              <a:rPr lang="it-IT" dirty="0"/>
              <a:t>(</a:t>
            </a:r>
            <a:r>
              <a:rPr lang="it-IT" dirty="0" err="1"/>
              <a:t>des_sin</a:t>
            </a:r>
            <a:r>
              <a:rPr lang="it-IT" dirty="0"/>
              <a:t> = 0) i maschi risultano più</a:t>
            </a:r>
          </a:p>
          <a:p>
            <a:r>
              <a:rPr lang="it-IT" dirty="0"/>
              <a:t>“chiusi cognitivamente”</a:t>
            </a:r>
          </a:p>
        </p:txBody>
      </p:sp>
    </p:spTree>
    <p:extLst>
      <p:ext uri="{BB962C8B-B14F-4D97-AF65-F5344CB8AC3E}">
        <p14:creationId xmlns:p14="http://schemas.microsoft.com/office/powerpoint/2010/main" val="31979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3" grpId="0" animBg="1"/>
      <p:bldP spid="14" grpId="0" animBg="1"/>
      <p:bldP spid="3" grpId="0" animBg="1"/>
      <p:bldP spid="16" grpId="0" animBg="1"/>
      <p:bldP spid="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CD3A-BD7E-4630-8B10-AF5479F1B296}"/>
              </a:ext>
            </a:extLst>
          </p:cNvPr>
          <p:cNvSpPr txBox="1"/>
          <p:nvPr/>
        </p:nvSpPr>
        <p:spPr>
          <a:xfrm>
            <a:off x="323528" y="539533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Vediamo il caso della regressione moderata con variabili continue: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 </a:t>
            </a:r>
            <a:r>
              <a:rPr lang="it-IT" dirty="0"/>
              <a:t>esempio</a:t>
            </a:r>
            <a:r>
              <a:rPr lang="en-US" dirty="0"/>
              <a:t>, </a:t>
            </a:r>
            <a:r>
              <a:rPr lang="it-IT" dirty="0"/>
              <a:t>l’interesse per la politica aumenta la correlazione fra Orientamento alla Dominanza Sociale e Autoritarismo di Destra?</a:t>
            </a:r>
            <a:endParaRPr lang="en-US" dirty="0"/>
          </a:p>
        </p:txBody>
      </p:sp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F662BF-CD78-4D49-BA8B-597808ED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7" y="2765483"/>
            <a:ext cx="2886075" cy="3877985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690D65-7FC5-4DCF-A671-4299652A13B5}"/>
              </a:ext>
            </a:extLst>
          </p:cNvPr>
          <p:cNvSpPr txBox="1"/>
          <p:nvPr/>
        </p:nvSpPr>
        <p:spPr>
          <a:xfrm>
            <a:off x="289856" y="1783263"/>
            <a:ext cx="2952329" cy="92333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in precedenza, calcolo il predittore interattivo: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ACD3272-9DE1-44B7-8160-3AF0EA61837B}"/>
              </a:ext>
            </a:extLst>
          </p:cNvPr>
          <p:cNvSpPr/>
          <p:nvPr/>
        </p:nvSpPr>
        <p:spPr>
          <a:xfrm>
            <a:off x="289856" y="2930131"/>
            <a:ext cx="864096" cy="22894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D2C0FFC-C021-4BF3-B950-4687A4416201}"/>
              </a:ext>
            </a:extLst>
          </p:cNvPr>
          <p:cNvSpPr/>
          <p:nvPr/>
        </p:nvSpPr>
        <p:spPr>
          <a:xfrm>
            <a:off x="393662" y="3210789"/>
            <a:ext cx="1368152" cy="22894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C1F78BB-297B-4A94-AE7B-11DBAEC72B00}"/>
              </a:ext>
            </a:extLst>
          </p:cNvPr>
          <p:cNvSpPr txBox="1"/>
          <p:nvPr/>
        </p:nvSpPr>
        <p:spPr>
          <a:xfrm>
            <a:off x="3382333" y="1774557"/>
            <a:ext cx="2197779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Definisco il nome della nuova variabile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3AE84BF-E8E4-4FA1-988E-D9F5C194FDED}"/>
              </a:ext>
            </a:extLst>
          </p:cNvPr>
          <p:cNvSpPr txBox="1"/>
          <p:nvPr/>
        </p:nvSpPr>
        <p:spPr>
          <a:xfrm>
            <a:off x="5729428" y="1774556"/>
            <a:ext cx="3240360" cy="6463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Definisco l’espressione per il calcolo del predittore interattivo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862F9D5-64E1-464F-A0B5-6373E376F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35" y="2467409"/>
            <a:ext cx="5184577" cy="3697896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DC26F1-52F7-4B7F-853C-B2D2F9A7E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98" y="6211826"/>
            <a:ext cx="2562225" cy="590550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1F8C959-9F92-4AAE-9584-822F955C095B}"/>
              </a:ext>
            </a:extLst>
          </p:cNvPr>
          <p:cNvSpPr/>
          <p:nvPr/>
        </p:nvSpPr>
        <p:spPr>
          <a:xfrm>
            <a:off x="3382333" y="2765483"/>
            <a:ext cx="757619" cy="3034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BA1E587B-4D19-429C-B58A-1F73775F4A33}"/>
              </a:ext>
            </a:extLst>
          </p:cNvPr>
          <p:cNvSpPr/>
          <p:nvPr/>
        </p:nvSpPr>
        <p:spPr>
          <a:xfrm>
            <a:off x="4851650" y="2765482"/>
            <a:ext cx="877778" cy="3034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0F919F3-2481-42EA-ADAA-587B323D8EBE}"/>
              </a:ext>
            </a:extLst>
          </p:cNvPr>
          <p:cNvCxnSpPr>
            <a:stCxn id="26" idx="2"/>
            <a:endCxn id="10" idx="0"/>
          </p:cNvCxnSpPr>
          <p:nvPr/>
        </p:nvCxnSpPr>
        <p:spPr>
          <a:xfrm flipH="1">
            <a:off x="3761143" y="2420888"/>
            <a:ext cx="720080" cy="3445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08971E5-C74C-49FF-A9BF-EA40494C8F8C}"/>
              </a:ext>
            </a:extLst>
          </p:cNvPr>
          <p:cNvCxnSpPr>
            <a:cxnSpLocks/>
            <a:stCxn id="27" idx="2"/>
            <a:endCxn id="34" idx="3"/>
          </p:cNvCxnSpPr>
          <p:nvPr/>
        </p:nvCxnSpPr>
        <p:spPr>
          <a:xfrm flipH="1">
            <a:off x="5729428" y="2420887"/>
            <a:ext cx="1620180" cy="49633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4FDC86B0-1C66-401A-ADBF-B0EC2280EFCB}"/>
              </a:ext>
            </a:extLst>
          </p:cNvPr>
          <p:cNvSpPr/>
          <p:nvPr/>
        </p:nvSpPr>
        <p:spPr>
          <a:xfrm>
            <a:off x="4851650" y="5877272"/>
            <a:ext cx="440430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CF1D8237-BB25-4E42-98D8-6BB14979A459}"/>
              </a:ext>
            </a:extLst>
          </p:cNvPr>
          <p:cNvSpPr/>
          <p:nvPr/>
        </p:nvSpPr>
        <p:spPr>
          <a:xfrm>
            <a:off x="5292080" y="5877272"/>
            <a:ext cx="440430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6" grpId="0" animBg="1"/>
      <p:bldP spid="27" grpId="0" animBg="1"/>
      <p:bldP spid="10" grpId="0" animBg="1"/>
      <p:bldP spid="34" grpId="0" animBg="1"/>
      <p:bldP spid="38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Regressione moderata con variabili continue: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6CE9940-383C-43EC-BA01-A6D76B8A7123}"/>
              </a:ext>
            </a:extLst>
          </p:cNvPr>
          <p:cNvSpPr txBox="1"/>
          <p:nvPr/>
        </p:nvSpPr>
        <p:spPr>
          <a:xfrm>
            <a:off x="323742" y="908865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volta calcolato il predittore interattivo, siamo pronti per andare ad impostare e stimare la regressione moderata: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4DC9192-825C-4F00-8D66-14D80441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" y="1628800"/>
            <a:ext cx="4283968" cy="3746011"/>
          </a:xfrm>
          <a:prstGeom prst="rect">
            <a:avLst/>
          </a:prstGeom>
        </p:spPr>
      </p:pic>
      <p:sp>
        <p:nvSpPr>
          <p:cNvPr id="21" name="Ovale 20">
            <a:extLst>
              <a:ext uri="{FF2B5EF4-FFF2-40B4-BE49-F238E27FC236}">
                <a16:creationId xmlns:a16="http://schemas.microsoft.com/office/drawing/2014/main" id="{257ABA19-8F0D-480B-B00B-C9A9EB185749}"/>
              </a:ext>
            </a:extLst>
          </p:cNvPr>
          <p:cNvSpPr/>
          <p:nvPr/>
        </p:nvSpPr>
        <p:spPr>
          <a:xfrm>
            <a:off x="0" y="1628800"/>
            <a:ext cx="539552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FD9C2D3-DE7A-4B40-B22D-B6FDC3E0E307}"/>
              </a:ext>
            </a:extLst>
          </p:cNvPr>
          <p:cNvSpPr/>
          <p:nvPr/>
        </p:nvSpPr>
        <p:spPr>
          <a:xfrm>
            <a:off x="152400" y="4068578"/>
            <a:ext cx="747192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4F0440A8-4F0F-43C3-ADA0-96349B99A023}"/>
              </a:ext>
            </a:extLst>
          </p:cNvPr>
          <p:cNvSpPr/>
          <p:nvPr/>
        </p:nvSpPr>
        <p:spPr>
          <a:xfrm>
            <a:off x="2195736" y="4356610"/>
            <a:ext cx="747192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C040E9-3DCC-418E-B90D-9836A3007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79" y="1352999"/>
            <a:ext cx="4538626" cy="27155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2D4532-AF38-45D6-A760-6D8F7FDF1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60" y="4126108"/>
            <a:ext cx="4550939" cy="271558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3109098-6944-46A1-9F80-49F751A5C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3" y="5559985"/>
            <a:ext cx="2981325" cy="1238250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A0C5234B-E14A-4C55-9FCA-362E90E23273}"/>
              </a:ext>
            </a:extLst>
          </p:cNvPr>
          <p:cNvSpPr/>
          <p:nvPr/>
        </p:nvSpPr>
        <p:spPr>
          <a:xfrm>
            <a:off x="4644008" y="2492896"/>
            <a:ext cx="792088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5BFF803-D6A5-4655-91C0-742ABAE2235D}"/>
              </a:ext>
            </a:extLst>
          </p:cNvPr>
          <p:cNvSpPr/>
          <p:nvPr/>
        </p:nvSpPr>
        <p:spPr>
          <a:xfrm>
            <a:off x="6156176" y="2435367"/>
            <a:ext cx="360040" cy="2735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DC9C799-121A-435A-98D1-0C37340A6D28}"/>
              </a:ext>
            </a:extLst>
          </p:cNvPr>
          <p:cNvSpPr/>
          <p:nvPr/>
        </p:nvSpPr>
        <p:spPr>
          <a:xfrm>
            <a:off x="6128556" y="1584952"/>
            <a:ext cx="360040" cy="2735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A338AF8-D5A2-4141-9962-A583F9F7AF07}"/>
              </a:ext>
            </a:extLst>
          </p:cNvPr>
          <p:cNvSpPr/>
          <p:nvPr/>
        </p:nvSpPr>
        <p:spPr>
          <a:xfrm>
            <a:off x="6516216" y="4948750"/>
            <a:ext cx="792088" cy="4260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7B76978-7508-4AEC-8549-9D1469043E4E}"/>
              </a:ext>
            </a:extLst>
          </p:cNvPr>
          <p:cNvSpPr/>
          <p:nvPr/>
        </p:nvSpPr>
        <p:spPr>
          <a:xfrm>
            <a:off x="6516216" y="4356610"/>
            <a:ext cx="576064" cy="2888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102513-0696-4543-8DCA-9C42716E6F70}"/>
              </a:ext>
            </a:extLst>
          </p:cNvPr>
          <p:cNvSpPr/>
          <p:nvPr/>
        </p:nvSpPr>
        <p:spPr>
          <a:xfrm>
            <a:off x="5796136" y="6597352"/>
            <a:ext cx="360040" cy="2008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814222DA-3463-4BE8-8BEF-23AFB943DCB3}"/>
              </a:ext>
            </a:extLst>
          </p:cNvPr>
          <p:cNvSpPr/>
          <p:nvPr/>
        </p:nvSpPr>
        <p:spPr>
          <a:xfrm>
            <a:off x="6228184" y="6597352"/>
            <a:ext cx="360040" cy="2008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3" grpId="0" animBg="1"/>
      <p:bldP spid="12" grpId="0" animBg="1"/>
      <p:bldP spid="13" grpId="0" animBg="1"/>
      <p:bldP spid="28" grpId="0" animBg="1"/>
      <p:bldP spid="15" grpId="0" animBg="1"/>
      <p:bldP spid="18" grpId="0" animBg="1"/>
      <p:bldP spid="22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Regressione moderata con variabili continue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70B2E76-6C66-463E-8B27-7283AEDB93F8}"/>
              </a:ext>
            </a:extLst>
          </p:cNvPr>
          <p:cNvSpPr txBox="1"/>
          <p:nvPr/>
        </p:nvSpPr>
        <p:spPr>
          <a:xfrm>
            <a:off x="4067943" y="91164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6" name="Immagine 5" descr="Immagine che contiene ricevuta&#10;&#10;Descrizione generata automaticamente">
            <a:extLst>
              <a:ext uri="{FF2B5EF4-FFF2-40B4-BE49-F238E27FC236}">
                <a16:creationId xmlns:a16="http://schemas.microsoft.com/office/drawing/2014/main" id="{C3002EC2-C6C6-4F46-BF6D-BE9208705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29" y="1398126"/>
            <a:ext cx="5001741" cy="486929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34A36E-1A33-4F7C-BCC6-C17E1C3D5AC2}"/>
              </a:ext>
            </a:extLst>
          </p:cNvPr>
          <p:cNvSpPr txBox="1"/>
          <p:nvPr/>
        </p:nvSpPr>
        <p:spPr>
          <a:xfrm>
            <a:off x="26434" y="4293096"/>
            <a:ext cx="1973671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Effetti principali di interesse politico e SDO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2BA88C7-A6F1-409C-A23A-813B6D38363C}"/>
              </a:ext>
            </a:extLst>
          </p:cNvPr>
          <p:cNvSpPr txBox="1"/>
          <p:nvPr/>
        </p:nvSpPr>
        <p:spPr>
          <a:xfrm>
            <a:off x="26435" y="5517232"/>
            <a:ext cx="1973671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Effetto interattivo di interesse politico e SDO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1B25D84-8A71-4AAA-A1EC-60407B23F45E}"/>
              </a:ext>
            </a:extLst>
          </p:cNvPr>
          <p:cNvSpPr/>
          <p:nvPr/>
        </p:nvSpPr>
        <p:spPr>
          <a:xfrm>
            <a:off x="4067943" y="5373216"/>
            <a:ext cx="432049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732B47-E880-40FB-99D3-0792DBD2AEE2}"/>
              </a:ext>
            </a:extLst>
          </p:cNvPr>
          <p:cNvSpPr/>
          <p:nvPr/>
        </p:nvSpPr>
        <p:spPr>
          <a:xfrm>
            <a:off x="4067943" y="5946357"/>
            <a:ext cx="432049" cy="1469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BD44A4E-B65D-4709-A262-294CC74B3EA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000105" y="4754761"/>
            <a:ext cx="2067838" cy="8704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2D6297F7-E7BC-4408-88BF-CAFF67AC54FD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2000106" y="5978897"/>
            <a:ext cx="2067837" cy="409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DD2C5DD9-6499-488D-AD8C-7A7AC6FAD52B}"/>
              </a:ext>
            </a:extLst>
          </p:cNvPr>
          <p:cNvSpPr/>
          <p:nvPr/>
        </p:nvSpPr>
        <p:spPr>
          <a:xfrm>
            <a:off x="5940152" y="5344092"/>
            <a:ext cx="1008112" cy="7492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DEF1266-733D-473A-A70A-852CADBA158B}"/>
              </a:ext>
            </a:extLst>
          </p:cNvPr>
          <p:cNvSpPr txBox="1"/>
          <p:nvPr/>
        </p:nvSpPr>
        <p:spPr>
          <a:xfrm>
            <a:off x="7143894" y="5395528"/>
            <a:ext cx="1973671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t e </a:t>
            </a:r>
          </a:p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91B81F1-1720-4FB5-9DE9-D1F3AEE0993C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6948264" y="5718694"/>
            <a:ext cx="19563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10" grpId="0" animBg="1"/>
      <p:bldP spid="14" grpId="0" animBg="1"/>
      <p:bldP spid="26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Regressione moderata con variabili continue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70B2E76-6C66-463E-8B27-7283AEDB93F8}"/>
              </a:ext>
            </a:extLst>
          </p:cNvPr>
          <p:cNvSpPr txBox="1"/>
          <p:nvPr/>
        </p:nvSpPr>
        <p:spPr>
          <a:xfrm>
            <a:off x="2483768" y="91164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Analisi degli effetti semplici</a:t>
            </a:r>
            <a:endParaRPr lang="en-US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CA716F6-6E86-434E-9230-AEA32C21FE0E}"/>
              </a:ext>
            </a:extLst>
          </p:cNvPr>
          <p:cNvSpPr txBox="1"/>
          <p:nvPr/>
        </p:nvSpPr>
        <p:spPr>
          <a:xfrm>
            <a:off x="791579" y="1432085"/>
            <a:ext cx="756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Considerando “interesse” il moderatore, calcolo gli effetti di SDO su RWA per valori bassi e alti di interesse politico: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269B69-F6A7-4AE8-9E72-8801BA50F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52093"/>
            <a:ext cx="2438400" cy="50482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9D78AA-5267-4848-BE8C-5EB60D7DA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02586"/>
            <a:ext cx="2571750" cy="98107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23F53-5218-42B4-B3E3-92AA6C1E9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219" y="3052093"/>
            <a:ext cx="3124200" cy="2933700"/>
          </a:xfrm>
          <a:prstGeom prst="rect">
            <a:avLst/>
          </a:prstGeom>
          <a:ln>
            <a:noFill/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C64C704-1341-49AE-B88F-8D28942B08F5}"/>
              </a:ext>
            </a:extLst>
          </p:cNvPr>
          <p:cNvSpPr txBox="1"/>
          <p:nvPr/>
        </p:nvSpPr>
        <p:spPr>
          <a:xfrm>
            <a:off x="406202" y="2254796"/>
            <a:ext cx="279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Centro interesse politico a  + e – 1 deviazione standard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4D284D7-E206-43D8-A71F-8F3E5F112055}"/>
              </a:ext>
            </a:extLst>
          </p:cNvPr>
          <p:cNvSpPr txBox="1"/>
          <p:nvPr/>
        </p:nvSpPr>
        <p:spPr>
          <a:xfrm>
            <a:off x="415477" y="3706586"/>
            <a:ext cx="358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 il predittore interattivo a valori bassi e alti di interesse politico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C11CBCD-EF66-4C86-A40D-51F4823A367F}"/>
              </a:ext>
            </a:extLst>
          </p:cNvPr>
          <p:cNvSpPr/>
          <p:nvPr/>
        </p:nvSpPr>
        <p:spPr>
          <a:xfrm>
            <a:off x="323528" y="2204864"/>
            <a:ext cx="3888432" cy="38164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8AD52D3-DF9F-4F9A-8FDD-BAC6B76B8BD9}"/>
              </a:ext>
            </a:extLst>
          </p:cNvPr>
          <p:cNvSpPr txBox="1"/>
          <p:nvPr/>
        </p:nvSpPr>
        <p:spPr>
          <a:xfrm>
            <a:off x="5148064" y="2200494"/>
            <a:ext cx="358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Stimo un modello di regressione per livelli bassi e alti di interesse politico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5EA2085-AF30-445B-8E85-352A8A44C157}"/>
              </a:ext>
            </a:extLst>
          </p:cNvPr>
          <p:cNvSpPr/>
          <p:nvPr/>
        </p:nvSpPr>
        <p:spPr>
          <a:xfrm>
            <a:off x="5076056" y="2204864"/>
            <a:ext cx="3888432" cy="38164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18" grpId="0" animBg="1"/>
      <p:bldP spid="28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173760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REGRESSIONE MODERATA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395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Regressione moderata con variabili continue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70B2E76-6C66-463E-8B27-7283AEDB93F8}"/>
              </a:ext>
            </a:extLst>
          </p:cNvPr>
          <p:cNvSpPr txBox="1"/>
          <p:nvPr/>
        </p:nvSpPr>
        <p:spPr>
          <a:xfrm>
            <a:off x="2483768" y="91164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Analisi degli effetti semplici</a:t>
            </a:r>
            <a:endParaRPr lang="en-US" b="1" dirty="0"/>
          </a:p>
        </p:txBody>
      </p:sp>
      <p:pic>
        <p:nvPicPr>
          <p:cNvPr id="3" name="Immagine 2" descr="Immagine che contiene ricevuta, testo&#10;&#10;Descrizione generata automaticamente">
            <a:extLst>
              <a:ext uri="{FF2B5EF4-FFF2-40B4-BE49-F238E27FC236}">
                <a16:creationId xmlns:a16="http://schemas.microsoft.com/office/drawing/2014/main" id="{5D566A67-72BF-4993-ADB4-7C0420BA9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00" y="1242857"/>
            <a:ext cx="4428301" cy="437054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F6BD922-688E-465C-AFBC-CAFC1C1B9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635"/>
            <a:ext cx="4703784" cy="436672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09EF03-D7CA-4E35-98F4-7FD5E1CFCD0D}"/>
              </a:ext>
            </a:extLst>
          </p:cNvPr>
          <p:cNvSpPr txBox="1"/>
          <p:nvPr/>
        </p:nvSpPr>
        <p:spPr>
          <a:xfrm>
            <a:off x="296332" y="5801585"/>
            <a:ext cx="4270373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Per i soggetti con basso interesse per la politica, l’effetto di SDO su RWA non è significativo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2F4E3B0-0DD6-43B5-827D-F5B8D4239E3F}"/>
              </a:ext>
            </a:extLst>
          </p:cNvPr>
          <p:cNvSpPr txBox="1"/>
          <p:nvPr/>
        </p:nvSpPr>
        <p:spPr>
          <a:xfrm>
            <a:off x="4720470" y="5801585"/>
            <a:ext cx="4270373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Per i soggetti con alto interesse politico SDO aumenta significativamente i livelli di RWA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BC7D81A-AF89-4C38-8D7A-B6A499FC4328}"/>
              </a:ext>
            </a:extLst>
          </p:cNvPr>
          <p:cNvSpPr/>
          <p:nvPr/>
        </p:nvSpPr>
        <p:spPr>
          <a:xfrm>
            <a:off x="1979712" y="5013176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AC464F5E-507C-49AB-80EB-10D3BFCC6B07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2431519" y="5229200"/>
            <a:ext cx="880341" cy="572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D7E064DB-081F-4412-B1BB-9C88C591F9D8}"/>
              </a:ext>
            </a:extLst>
          </p:cNvPr>
          <p:cNvSpPr/>
          <p:nvPr/>
        </p:nvSpPr>
        <p:spPr>
          <a:xfrm>
            <a:off x="6546417" y="5013176"/>
            <a:ext cx="257728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B94AD31-53A4-43A7-85E1-39B220A7D183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6855657" y="5229200"/>
            <a:ext cx="979402" cy="5723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B682C6A-0BCA-494E-915E-EC4F697AAE41}"/>
              </a:ext>
            </a:extLst>
          </p:cNvPr>
          <p:cNvCxnSpPr/>
          <p:nvPr/>
        </p:nvCxnSpPr>
        <p:spPr>
          <a:xfrm flipH="1">
            <a:off x="4695400" y="1241821"/>
            <a:ext cx="25070" cy="4371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4067944" y="5554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22115D-A764-40FB-A8A2-C961818F8466}"/>
              </a:ext>
            </a:extLst>
          </p:cNvPr>
          <p:cNvSpPr txBox="1"/>
          <p:nvPr/>
        </p:nvSpPr>
        <p:spPr>
          <a:xfrm>
            <a:off x="899592" y="78812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CONFRONTI POST-HOC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A47DB6-2A08-41DB-A2F1-BCF35A49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53758"/>
            <a:ext cx="4464496" cy="570424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2286C95-3A4A-4B07-B8DF-9738A5DC0927}"/>
              </a:ext>
            </a:extLst>
          </p:cNvPr>
          <p:cNvSpPr/>
          <p:nvPr/>
        </p:nvSpPr>
        <p:spPr>
          <a:xfrm>
            <a:off x="2915816" y="1844824"/>
            <a:ext cx="36004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B20D83-9C6F-4318-914A-D56E5A335A9F}"/>
              </a:ext>
            </a:extLst>
          </p:cNvPr>
          <p:cNvSpPr/>
          <p:nvPr/>
        </p:nvSpPr>
        <p:spPr>
          <a:xfrm>
            <a:off x="2915816" y="2545740"/>
            <a:ext cx="360040" cy="667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AD53544-3B18-4961-BE0B-56882BBC8958}"/>
              </a:ext>
            </a:extLst>
          </p:cNvPr>
          <p:cNvSpPr/>
          <p:nvPr/>
        </p:nvSpPr>
        <p:spPr>
          <a:xfrm>
            <a:off x="2915816" y="3265820"/>
            <a:ext cx="360040" cy="667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06EC2C5-93C1-417C-90C4-E4B45137F4E1}"/>
              </a:ext>
            </a:extLst>
          </p:cNvPr>
          <p:cNvSpPr/>
          <p:nvPr/>
        </p:nvSpPr>
        <p:spPr>
          <a:xfrm>
            <a:off x="2915816" y="3933056"/>
            <a:ext cx="360040" cy="667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91C65F1-1D00-4A75-9223-BBEF4C5DF3D8}"/>
              </a:ext>
            </a:extLst>
          </p:cNvPr>
          <p:cNvSpPr/>
          <p:nvPr/>
        </p:nvSpPr>
        <p:spPr>
          <a:xfrm>
            <a:off x="2915816" y="4633972"/>
            <a:ext cx="360040" cy="667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0FE619D-B296-4AA8-84E6-6854AB9D0ED4}"/>
              </a:ext>
            </a:extLst>
          </p:cNvPr>
          <p:cNvSpPr/>
          <p:nvPr/>
        </p:nvSpPr>
        <p:spPr>
          <a:xfrm>
            <a:off x="2915816" y="5301208"/>
            <a:ext cx="360040" cy="667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60F9B39-B276-4ED3-8464-6837BA1BA31E}"/>
              </a:ext>
            </a:extLst>
          </p:cNvPr>
          <p:cNvSpPr/>
          <p:nvPr/>
        </p:nvSpPr>
        <p:spPr>
          <a:xfrm>
            <a:off x="2915816" y="6146140"/>
            <a:ext cx="36004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075843E-56B7-4C86-B58E-CBE26AD23342}"/>
              </a:ext>
            </a:extLst>
          </p:cNvPr>
          <p:cNvSpPr/>
          <p:nvPr/>
        </p:nvSpPr>
        <p:spPr>
          <a:xfrm>
            <a:off x="107504" y="1811144"/>
            <a:ext cx="792088" cy="1776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7934B4B1-3BD0-4224-90F6-7658152B49F9}"/>
              </a:ext>
            </a:extLst>
          </p:cNvPr>
          <p:cNvSpPr/>
          <p:nvPr/>
        </p:nvSpPr>
        <p:spPr>
          <a:xfrm>
            <a:off x="899592" y="2354477"/>
            <a:ext cx="3672408" cy="1776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FBA9EFA1-E467-4F38-964F-39F554D4AE31}"/>
              </a:ext>
            </a:extLst>
          </p:cNvPr>
          <p:cNvSpPr/>
          <p:nvPr/>
        </p:nvSpPr>
        <p:spPr>
          <a:xfrm>
            <a:off x="899592" y="5949280"/>
            <a:ext cx="3672408" cy="1776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D5C48A3-9A16-456C-9C38-A5DB148B07E3}"/>
              </a:ext>
            </a:extLst>
          </p:cNvPr>
          <p:cNvSpPr/>
          <p:nvPr/>
        </p:nvSpPr>
        <p:spPr>
          <a:xfrm>
            <a:off x="107504" y="5949280"/>
            <a:ext cx="720080" cy="1811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B07D8A-2F7C-4444-B321-454D323BBEC1}"/>
              </a:ext>
            </a:extLst>
          </p:cNvPr>
          <p:cNvSpPr txBox="1"/>
          <p:nvPr/>
        </p:nvSpPr>
        <p:spPr>
          <a:xfrm>
            <a:off x="4355976" y="3544214"/>
            <a:ext cx="1728192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Differenze tra gruppi non significative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7901CAB-5213-4E71-AA3B-43EC28A19A2D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3275856" y="2879358"/>
            <a:ext cx="1080120" cy="11265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954A995-219B-4757-A74D-DF854527A3EF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3275856" y="3599438"/>
            <a:ext cx="1080120" cy="4064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A4A5062-EB03-44C4-B75C-46F9B91237BC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 flipV="1">
            <a:off x="3275856" y="4005879"/>
            <a:ext cx="1080120" cy="2607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F30E38D4-A91B-4664-9AD1-81150CBD5573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3275856" y="4005879"/>
            <a:ext cx="1080120" cy="961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D73FA129-1490-468A-AC93-A294AEB5AE06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3275856" y="4005879"/>
            <a:ext cx="1080120" cy="16289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0CA67-F472-45B2-945C-D84BF7D0F69A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3275856" y="4005879"/>
            <a:ext cx="1080120" cy="2401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EE901D7F-4C70-4AF0-AAC4-BC1ED0658AC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275856" y="2106434"/>
            <a:ext cx="1080120" cy="18994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5200EB52-D1C9-4B84-B408-722B97511EFA}"/>
              </a:ext>
            </a:extLst>
          </p:cNvPr>
          <p:cNvSpPr txBox="1"/>
          <p:nvPr/>
        </p:nvSpPr>
        <p:spPr>
          <a:xfrm>
            <a:off x="4716016" y="2120159"/>
            <a:ext cx="180020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Confronto Comunisti vs. AN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10CC5F99-5EEA-42C3-9672-A99C5E838598}"/>
              </a:ext>
            </a:extLst>
          </p:cNvPr>
          <p:cNvSpPr txBox="1"/>
          <p:nvPr/>
        </p:nvSpPr>
        <p:spPr>
          <a:xfrm>
            <a:off x="4716016" y="5714962"/>
            <a:ext cx="180020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Confronto Comunisti vs. AN</a:t>
            </a:r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041BB6DB-A3CB-4795-838E-26A0B686CE80}"/>
              </a:ext>
            </a:extLst>
          </p:cNvPr>
          <p:cNvCxnSpPr>
            <a:stCxn id="25" idx="3"/>
            <a:endCxn id="106" idx="1"/>
          </p:cNvCxnSpPr>
          <p:nvPr/>
        </p:nvCxnSpPr>
        <p:spPr>
          <a:xfrm>
            <a:off x="4572000" y="2443325"/>
            <a:ext cx="1440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5B9E12D9-CC68-4D30-A520-169A2E1DE97F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>
            <a:off x="4572000" y="6038128"/>
            <a:ext cx="1440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08B0C5EF-A6D1-40C7-9D56-0B87390513B1}"/>
              </a:ext>
            </a:extLst>
          </p:cNvPr>
          <p:cNvSpPr txBox="1"/>
          <p:nvPr/>
        </p:nvSpPr>
        <p:spPr>
          <a:xfrm>
            <a:off x="6948264" y="2424080"/>
            <a:ext cx="2184309" cy="34163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che il gruppo di elettori Comunisti (Rifondazione Comunista e Comunisti Italiani) ha un valore significativamente minore di BCC rispetto al gruppo degli elettori di Alleanza Nazionale</a:t>
            </a:r>
          </a:p>
        </p:txBody>
      </p:sp>
      <p:sp>
        <p:nvSpPr>
          <p:cNvPr id="114" name="Parentesi graffa chiusa 113">
            <a:extLst>
              <a:ext uri="{FF2B5EF4-FFF2-40B4-BE49-F238E27FC236}">
                <a16:creationId xmlns:a16="http://schemas.microsoft.com/office/drawing/2014/main" id="{81BC2DB8-3872-44FA-9CD9-7E5B8DFFB0BD}"/>
              </a:ext>
            </a:extLst>
          </p:cNvPr>
          <p:cNvSpPr/>
          <p:nvPr/>
        </p:nvSpPr>
        <p:spPr>
          <a:xfrm>
            <a:off x="6444208" y="1811144"/>
            <a:ext cx="504056" cy="46421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92ED714-72F3-4461-AA42-3B56625259CB}"/>
              </a:ext>
            </a:extLst>
          </p:cNvPr>
          <p:cNvSpPr txBox="1"/>
          <p:nvPr/>
        </p:nvSpPr>
        <p:spPr>
          <a:xfrm>
            <a:off x="1194861" y="3291"/>
            <a:ext cx="675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(ONE-WAY ANOVA)</a:t>
            </a:r>
          </a:p>
        </p:txBody>
      </p:sp>
    </p:spTree>
    <p:extLst>
      <p:ext uri="{BB962C8B-B14F-4D97-AF65-F5344CB8AC3E}">
        <p14:creationId xmlns:p14="http://schemas.microsoft.com/office/powerpoint/2010/main" val="3734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6" grpId="0" animBg="1"/>
      <p:bldP spid="25" grpId="0" animBg="1"/>
      <p:bldP spid="28" grpId="0" animBg="1"/>
      <p:bldP spid="30" grpId="0" animBg="1"/>
      <p:bldP spid="7" grpId="0" animBg="1"/>
      <p:bldP spid="106" grpId="0" animBg="1"/>
      <p:bldP spid="107" grpId="0" animBg="1"/>
      <p:bldP spid="113" grpId="0" animBg="1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80371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Ripeto la procedura precedente, ma chiedo di stimare dei </a:t>
            </a:r>
            <a:r>
              <a:rPr lang="it-IT" b="1" dirty="0"/>
              <a:t>contrasti pianificati </a:t>
            </a:r>
            <a:r>
              <a:rPr lang="it-IT" dirty="0"/>
              <a:t>invece dei test post-hoc. L’obiettivo è indagare se vi sono delle differenze tra specifici gruppi d’interesse. Ad esempio, voglio esaminare i livelli di BCC tra elettori di Destra (FI e AN) e di Sinistra (</a:t>
            </a:r>
            <a:r>
              <a:rPr lang="it-IT" dirty="0" err="1"/>
              <a:t>rif</a:t>
            </a:r>
            <a:r>
              <a:rPr lang="it-IT" dirty="0"/>
              <a:t> </a:t>
            </a:r>
            <a:r>
              <a:rPr lang="it-IT" dirty="0" err="1"/>
              <a:t>com</a:t>
            </a:r>
            <a:r>
              <a:rPr lang="it-IT" dirty="0"/>
              <a:t> + </a:t>
            </a:r>
            <a:r>
              <a:rPr lang="it-IT" dirty="0" err="1"/>
              <a:t>com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verdi, DS, margherita + </a:t>
            </a:r>
            <a:r>
              <a:rPr lang="it-IT" dirty="0" err="1"/>
              <a:t>udeur</a:t>
            </a:r>
            <a:r>
              <a:rPr lang="it-IT" dirty="0"/>
              <a:t>), escludendo gli elettori di Centro (UDC).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532DED7-435F-404D-91AF-999DF81B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2024"/>
            <a:ext cx="4371975" cy="2514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8FE9D53-6992-494B-BD78-94A8176DE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99" y="2042024"/>
            <a:ext cx="2505075" cy="306705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0D6084-A7BA-4010-B92C-C45959C44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3" y="5229200"/>
            <a:ext cx="3048000" cy="60007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B40A40A-45F7-45AE-BC72-69DDAA2AD25D}"/>
              </a:ext>
            </a:extLst>
          </p:cNvPr>
          <p:cNvSpPr/>
          <p:nvPr/>
        </p:nvSpPr>
        <p:spPr>
          <a:xfrm>
            <a:off x="3444233" y="2420888"/>
            <a:ext cx="839735" cy="28444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C601097-675A-4485-8FC9-04B183A8F975}"/>
              </a:ext>
            </a:extLst>
          </p:cNvPr>
          <p:cNvSpPr/>
          <p:nvPr/>
        </p:nvSpPr>
        <p:spPr>
          <a:xfrm>
            <a:off x="5508104" y="3212976"/>
            <a:ext cx="50405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8B24C34-EA30-41C9-BFA6-403E5F22BD47}"/>
              </a:ext>
            </a:extLst>
          </p:cNvPr>
          <p:cNvSpPr/>
          <p:nvPr/>
        </p:nvSpPr>
        <p:spPr>
          <a:xfrm>
            <a:off x="5021351" y="3573016"/>
            <a:ext cx="504055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D6331A71-3EAE-45AE-A40A-93A8280C0A62}"/>
              </a:ext>
            </a:extLst>
          </p:cNvPr>
          <p:cNvSpPr/>
          <p:nvPr/>
        </p:nvSpPr>
        <p:spPr>
          <a:xfrm>
            <a:off x="5562507" y="3573016"/>
            <a:ext cx="504055" cy="7920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9181442-4820-41AC-BDD2-12FFA7DF5CAE}"/>
              </a:ext>
            </a:extLst>
          </p:cNvPr>
          <p:cNvSpPr/>
          <p:nvPr/>
        </p:nvSpPr>
        <p:spPr>
          <a:xfrm>
            <a:off x="4932040" y="4725144"/>
            <a:ext cx="59336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9C82E96-B941-4832-91F6-D7BBC6CE0AAC}"/>
              </a:ext>
            </a:extLst>
          </p:cNvPr>
          <p:cNvSpPr txBox="1"/>
          <p:nvPr/>
        </p:nvSpPr>
        <p:spPr>
          <a:xfrm>
            <a:off x="4535023" y="5181082"/>
            <a:ext cx="4556739" cy="14773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Ho assegnato un valore a ciascun gruppo. I gruppi che voglio aggregare avranno lo stesso valore, e di segno opposto a quelli con cui li voglio confrontare (sinistra = ,25; destra = -,5). Ai gruppi esclusi assegno il valore 0.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DC370EA-61A1-493C-8525-CE8E0455D6B4}"/>
              </a:ext>
            </a:extLst>
          </p:cNvPr>
          <p:cNvSpPr/>
          <p:nvPr/>
        </p:nvSpPr>
        <p:spPr>
          <a:xfrm>
            <a:off x="899592" y="4221088"/>
            <a:ext cx="43204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D7B675E-B46A-46FB-B6EA-9C1F9632A481}"/>
              </a:ext>
            </a:extLst>
          </p:cNvPr>
          <p:cNvSpPr/>
          <p:nvPr/>
        </p:nvSpPr>
        <p:spPr>
          <a:xfrm>
            <a:off x="1420416" y="4221088"/>
            <a:ext cx="43204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67DC4E3-3734-49B7-9088-66025F571DE2}"/>
              </a:ext>
            </a:extLst>
          </p:cNvPr>
          <p:cNvSpPr txBox="1"/>
          <p:nvPr/>
        </p:nvSpPr>
        <p:spPr>
          <a:xfrm>
            <a:off x="1194861" y="57151"/>
            <a:ext cx="675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(ONE-WAY ANOVA)</a:t>
            </a:r>
          </a:p>
        </p:txBody>
      </p:sp>
    </p:spTree>
    <p:extLst>
      <p:ext uri="{BB962C8B-B14F-4D97-AF65-F5344CB8AC3E}">
        <p14:creationId xmlns:p14="http://schemas.microsoft.com/office/powerpoint/2010/main" val="22092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9" grpId="0" animBg="1"/>
      <p:bldP spid="30" grpId="0" animBg="1"/>
      <p:bldP spid="32" grpId="0" animBg="1"/>
      <p:bldP spid="15" grpId="0" animBg="1"/>
      <p:bldP spid="17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4067944" y="55543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US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E8DB8C2-5DE5-42BD-B386-77D43832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361789"/>
            <a:ext cx="7600950" cy="273367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AADDDC5-338A-4787-90B6-6D6D1C1E5A73}"/>
              </a:ext>
            </a:extLst>
          </p:cNvPr>
          <p:cNvSpPr/>
          <p:nvPr/>
        </p:nvSpPr>
        <p:spPr>
          <a:xfrm>
            <a:off x="1619673" y="1867586"/>
            <a:ext cx="496855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D24905-4353-4DBA-82AE-B2AFAE16BD1E}"/>
              </a:ext>
            </a:extLst>
          </p:cNvPr>
          <p:cNvSpPr txBox="1"/>
          <p:nvPr/>
        </p:nvSpPr>
        <p:spPr>
          <a:xfrm>
            <a:off x="6451493" y="1164747"/>
            <a:ext cx="2524161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Valori assegnati a ciascun gruppo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C1E2B9-2D4F-432C-B1D2-A0B32C1A32A1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flipH="1">
            <a:off x="4103949" y="1487913"/>
            <a:ext cx="2347544" cy="3796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0C32B502-D57A-4CB3-BB30-32DAC72E141F}"/>
              </a:ext>
            </a:extLst>
          </p:cNvPr>
          <p:cNvSpPr/>
          <p:nvPr/>
        </p:nvSpPr>
        <p:spPr>
          <a:xfrm>
            <a:off x="4860032" y="3450021"/>
            <a:ext cx="576064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4E6BC82-6813-4108-9A8D-96F82006ABD9}"/>
              </a:ext>
            </a:extLst>
          </p:cNvPr>
          <p:cNvSpPr/>
          <p:nvPr/>
        </p:nvSpPr>
        <p:spPr>
          <a:xfrm>
            <a:off x="6156176" y="3442761"/>
            <a:ext cx="576064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1BE0B61-FE22-426B-93B2-E3B8D8C25F04}"/>
              </a:ext>
            </a:extLst>
          </p:cNvPr>
          <p:cNvSpPr/>
          <p:nvPr/>
        </p:nvSpPr>
        <p:spPr>
          <a:xfrm>
            <a:off x="7668344" y="3442761"/>
            <a:ext cx="576064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B79F7A-4240-4861-8AD7-F86F30976B5F}"/>
              </a:ext>
            </a:extLst>
          </p:cNvPr>
          <p:cNvSpPr txBox="1"/>
          <p:nvPr/>
        </p:nvSpPr>
        <p:spPr>
          <a:xfrm>
            <a:off x="2414621" y="4095464"/>
            <a:ext cx="316835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Differenza tra i livelli medi di BCC tra i due gruppi specificati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D4ABA84-FF11-4D71-A772-F05944FCB17A}"/>
              </a:ext>
            </a:extLst>
          </p:cNvPr>
          <p:cNvSpPr txBox="1"/>
          <p:nvPr/>
        </p:nvSpPr>
        <p:spPr>
          <a:xfrm>
            <a:off x="5788162" y="4117581"/>
            <a:ext cx="160012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Statistica test 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7C24448-4149-4C2C-8B2B-33C558389678}"/>
              </a:ext>
            </a:extLst>
          </p:cNvPr>
          <p:cNvSpPr txBox="1"/>
          <p:nvPr/>
        </p:nvSpPr>
        <p:spPr>
          <a:xfrm>
            <a:off x="7560332" y="4117581"/>
            <a:ext cx="93610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p-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FCAFC999-2337-47C8-AB67-E0C6DEB6CC5A}"/>
              </a:ext>
            </a:extLst>
          </p:cNvPr>
          <p:cNvSpPr/>
          <p:nvPr/>
        </p:nvSpPr>
        <p:spPr>
          <a:xfrm rot="5400000">
            <a:off x="4615978" y="973720"/>
            <a:ext cx="288032" cy="7976938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A6D381D-96A5-4356-A402-DD6C7CC97440}"/>
              </a:ext>
            </a:extLst>
          </p:cNvPr>
          <p:cNvSpPr txBox="1"/>
          <p:nvPr/>
        </p:nvSpPr>
        <p:spPr>
          <a:xfrm>
            <a:off x="1542338" y="5182584"/>
            <a:ext cx="6435311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L’analisi ha rivelato che il gruppo di elettori di Destra ha livelli di BCC significativamente più elevati del gruppo di elettori di Sinistra.  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C0A979DD-BA3E-438F-86D6-D3B23330C418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3998797" y="3882069"/>
            <a:ext cx="1149267" cy="2133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EC3AB8-ED4C-430C-9DA1-44077BE6AC6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6444208" y="3874809"/>
            <a:ext cx="144017" cy="2427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5A9D94B-E1AB-4562-9C54-74DF0E56201A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7956376" y="3874809"/>
            <a:ext cx="72008" cy="2427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9E8DA9C-37E9-4AFC-AEDC-E8AC6804B3DA}"/>
              </a:ext>
            </a:extLst>
          </p:cNvPr>
          <p:cNvSpPr txBox="1"/>
          <p:nvPr/>
        </p:nvSpPr>
        <p:spPr>
          <a:xfrm>
            <a:off x="1382854" y="44381"/>
            <a:ext cx="675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(ONE-WAY ANOVA)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977AA3-1EB4-4179-8BD7-B3F91EEFAA37}"/>
              </a:ext>
            </a:extLst>
          </p:cNvPr>
          <p:cNvSpPr txBox="1"/>
          <p:nvPr/>
        </p:nvSpPr>
        <p:spPr>
          <a:xfrm>
            <a:off x="3531763" y="939656"/>
            <a:ext cx="24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CONTRASTI PIANIFICATI</a:t>
            </a:r>
          </a:p>
        </p:txBody>
      </p:sp>
    </p:spTree>
    <p:extLst>
      <p:ext uri="{BB962C8B-B14F-4D97-AF65-F5344CB8AC3E}">
        <p14:creationId xmlns:p14="http://schemas.microsoft.com/office/powerpoint/2010/main" val="16649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029744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aperto la matrice dei dati in SPSS, nella </a:t>
            </a:r>
            <a:r>
              <a:rPr lang="it-IT" b="1" dirty="0"/>
              <a:t>barra delle azioni </a:t>
            </a:r>
            <a:r>
              <a:rPr lang="it-IT" dirty="0"/>
              <a:t>clicchiamo su: «</a:t>
            </a:r>
            <a:r>
              <a:rPr lang="it-IT" b="1" dirty="0"/>
              <a:t>Analizza</a:t>
            </a:r>
            <a:r>
              <a:rPr lang="it-IT" dirty="0"/>
              <a:t>» </a:t>
            </a:r>
            <a:r>
              <a:rPr lang="it-IT" dirty="0">
                <a:sym typeface="Wingdings" panose="05000000000000000000" pitchFamily="2" charset="2"/>
              </a:rPr>
              <a:t> «</a:t>
            </a:r>
            <a:r>
              <a:rPr lang="it-IT" b="1" dirty="0">
                <a:sym typeface="Wingdings" panose="05000000000000000000" pitchFamily="2" charset="2"/>
              </a:rPr>
              <a:t>Modello Lineare Generale</a:t>
            </a:r>
            <a:r>
              <a:rPr lang="it-IT" dirty="0">
                <a:sym typeface="Wingdings" panose="05000000000000000000" pitchFamily="2" charset="2"/>
              </a:rPr>
              <a:t>»  «</a:t>
            </a:r>
            <a:r>
              <a:rPr lang="it-IT" b="1" dirty="0" err="1">
                <a:sym typeface="Wingdings" panose="05000000000000000000" pitchFamily="2" charset="2"/>
              </a:rPr>
              <a:t>Univariata</a:t>
            </a:r>
            <a:r>
              <a:rPr lang="it-IT" dirty="0">
                <a:sym typeface="Wingdings" panose="05000000000000000000" pitchFamily="2" charset="2"/>
              </a:rPr>
              <a:t>»</a:t>
            </a:r>
            <a:endParaRPr lang="en-US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1D93FFF-171C-4205-93F9-E9EAA341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664"/>
            <a:ext cx="4333875" cy="26860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744167A-0A8D-475F-AB03-A7B5C1B45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98" y="1222355"/>
            <a:ext cx="4343802" cy="268135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9EBEC38-996C-4EC1-B0A9-1B3D5D6BF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87" y="4008794"/>
            <a:ext cx="4499992" cy="2852935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C36C0B25-FCF5-4E9D-BEF5-0E3528CF368C}"/>
              </a:ext>
            </a:extLst>
          </p:cNvPr>
          <p:cNvSpPr/>
          <p:nvPr/>
        </p:nvSpPr>
        <p:spPr>
          <a:xfrm>
            <a:off x="0" y="1217664"/>
            <a:ext cx="611560" cy="33912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84A59C7-652A-45AD-B2AD-5ABF41FF01D5}"/>
              </a:ext>
            </a:extLst>
          </p:cNvPr>
          <p:cNvSpPr/>
          <p:nvPr/>
        </p:nvSpPr>
        <p:spPr>
          <a:xfrm>
            <a:off x="152400" y="2780928"/>
            <a:ext cx="1395264" cy="33912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A3E858A-54E8-4F7B-8FA3-36843F4DDA8E}"/>
              </a:ext>
            </a:extLst>
          </p:cNvPr>
          <p:cNvSpPr/>
          <p:nvPr/>
        </p:nvSpPr>
        <p:spPr>
          <a:xfrm>
            <a:off x="2247405" y="2852936"/>
            <a:ext cx="1395264" cy="33912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7480A00-07F0-4E0C-8811-2F277F7AB5F0}"/>
              </a:ext>
            </a:extLst>
          </p:cNvPr>
          <p:cNvSpPr/>
          <p:nvPr/>
        </p:nvSpPr>
        <p:spPr>
          <a:xfrm>
            <a:off x="4810127" y="1829732"/>
            <a:ext cx="553961" cy="2311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264C0E-0528-4058-AD6C-791B1BB1018A}"/>
              </a:ext>
            </a:extLst>
          </p:cNvPr>
          <p:cNvSpPr/>
          <p:nvPr/>
        </p:nvSpPr>
        <p:spPr>
          <a:xfrm>
            <a:off x="4810127" y="2430859"/>
            <a:ext cx="553961" cy="2311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68FD4D7-A466-43C5-AB7F-546712AD420C}"/>
              </a:ext>
            </a:extLst>
          </p:cNvPr>
          <p:cNvSpPr/>
          <p:nvPr/>
        </p:nvSpPr>
        <p:spPr>
          <a:xfrm>
            <a:off x="4810127" y="2909852"/>
            <a:ext cx="553961" cy="2311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D47911E-8469-49E4-90DF-0B2E4EE80D7D}"/>
              </a:ext>
            </a:extLst>
          </p:cNvPr>
          <p:cNvSpPr/>
          <p:nvPr/>
        </p:nvSpPr>
        <p:spPr>
          <a:xfrm>
            <a:off x="6516216" y="1997830"/>
            <a:ext cx="288032" cy="2311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571627-1802-4115-9EDD-4393E5FBE805}"/>
              </a:ext>
            </a:extLst>
          </p:cNvPr>
          <p:cNvSpPr/>
          <p:nvPr/>
        </p:nvSpPr>
        <p:spPr>
          <a:xfrm>
            <a:off x="6516216" y="1541700"/>
            <a:ext cx="288032" cy="2311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90B7A3B-E70E-44A3-9C24-B7865751D930}"/>
              </a:ext>
            </a:extLst>
          </p:cNvPr>
          <p:cNvSpPr/>
          <p:nvPr/>
        </p:nvSpPr>
        <p:spPr>
          <a:xfrm>
            <a:off x="5868144" y="5085184"/>
            <a:ext cx="720080" cy="2019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3" grpId="0" animBg="1"/>
      <p:bldP spid="12" grpId="0" animBg="1"/>
      <p:bldP spid="14" grpId="0" animBg="1"/>
      <p:bldP spid="7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029744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Chiediamo al software di stimare le medie marginali stimate e di confrontare gli effetti principali. Successivamente, gli chiediamo di rappresentare graficamente l’interazione.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9EBEC38-996C-4EC1-B0A9-1B3D5D6B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2816"/>
            <a:ext cx="4499992" cy="285293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B94F716-4170-49AE-9145-AB69EB86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" y="1772816"/>
            <a:ext cx="4334632" cy="283488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02D075B-83E6-4B3C-8C40-0ADC186F541F}"/>
              </a:ext>
            </a:extLst>
          </p:cNvPr>
          <p:cNvSpPr/>
          <p:nvPr/>
        </p:nvSpPr>
        <p:spPr>
          <a:xfrm>
            <a:off x="323528" y="2492896"/>
            <a:ext cx="706216" cy="7920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037D2AD-3519-4724-BCBD-C3F9C07026CF}"/>
              </a:ext>
            </a:extLst>
          </p:cNvPr>
          <p:cNvSpPr/>
          <p:nvPr/>
        </p:nvSpPr>
        <p:spPr>
          <a:xfrm>
            <a:off x="2123728" y="2780928"/>
            <a:ext cx="360040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7D61CCC-0A85-4260-99C4-6F1588081AAC}"/>
              </a:ext>
            </a:extLst>
          </p:cNvPr>
          <p:cNvSpPr/>
          <p:nvPr/>
        </p:nvSpPr>
        <p:spPr>
          <a:xfrm>
            <a:off x="2483768" y="2492896"/>
            <a:ext cx="792088" cy="7920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8817C8-7074-44C2-B37E-B991D4D55B0C}"/>
              </a:ext>
            </a:extLst>
          </p:cNvPr>
          <p:cNvSpPr/>
          <p:nvPr/>
        </p:nvSpPr>
        <p:spPr>
          <a:xfrm>
            <a:off x="2483768" y="3429000"/>
            <a:ext cx="1440160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4C2DD5D-35DF-4F30-A901-B1416DE9A625}"/>
              </a:ext>
            </a:extLst>
          </p:cNvPr>
          <p:cNvSpPr/>
          <p:nvPr/>
        </p:nvSpPr>
        <p:spPr>
          <a:xfrm>
            <a:off x="2483768" y="4144068"/>
            <a:ext cx="792088" cy="2930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2B0297-3994-4341-9897-7950B11D083A}"/>
              </a:ext>
            </a:extLst>
          </p:cNvPr>
          <p:cNvSpPr/>
          <p:nvPr/>
        </p:nvSpPr>
        <p:spPr>
          <a:xfrm>
            <a:off x="1259632" y="4288084"/>
            <a:ext cx="648072" cy="2930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8B1C2B4-B5A9-4DB3-9CCB-2732D0F70AEA}"/>
              </a:ext>
            </a:extLst>
          </p:cNvPr>
          <p:cNvSpPr/>
          <p:nvPr/>
        </p:nvSpPr>
        <p:spPr>
          <a:xfrm>
            <a:off x="8244408" y="2420888"/>
            <a:ext cx="813805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029744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Chiediamo al software di rappresentare graficamente l’effetto interattivo. </a:t>
            </a:r>
            <a:endParaRPr lang="en-US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01EBEF-6A7A-41AC-B02A-DC351E00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58942"/>
            <a:ext cx="2808310" cy="4340116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29C1FC-7D6C-4628-B8DF-F4FADADD0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58942"/>
            <a:ext cx="2818452" cy="434011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ED51E2-CDBB-48FC-8EFA-F09227BA3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58942"/>
            <a:ext cx="2798626" cy="434011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2FB9CFC-B515-46F5-AB09-2FA8BE41B932}"/>
              </a:ext>
            </a:extLst>
          </p:cNvPr>
          <p:cNvSpPr/>
          <p:nvPr/>
        </p:nvSpPr>
        <p:spPr>
          <a:xfrm>
            <a:off x="251520" y="1700808"/>
            <a:ext cx="432048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27628A-52A7-4591-8918-A3EC3153110C}"/>
              </a:ext>
            </a:extLst>
          </p:cNvPr>
          <p:cNvSpPr/>
          <p:nvPr/>
        </p:nvSpPr>
        <p:spPr>
          <a:xfrm>
            <a:off x="1403648" y="1643630"/>
            <a:ext cx="360040" cy="2732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0030017-0A9C-439B-BE23-D9BDF3364D29}"/>
              </a:ext>
            </a:extLst>
          </p:cNvPr>
          <p:cNvSpPr/>
          <p:nvPr/>
        </p:nvSpPr>
        <p:spPr>
          <a:xfrm>
            <a:off x="1403648" y="2147686"/>
            <a:ext cx="360040" cy="2732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CA395E2-5F49-4A47-BF83-FC0306391FD9}"/>
              </a:ext>
            </a:extLst>
          </p:cNvPr>
          <p:cNvSpPr/>
          <p:nvPr/>
        </p:nvSpPr>
        <p:spPr>
          <a:xfrm>
            <a:off x="4788024" y="1700808"/>
            <a:ext cx="50405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862D910-4567-4DA5-A0BE-850303121C5A}"/>
              </a:ext>
            </a:extLst>
          </p:cNvPr>
          <p:cNvSpPr/>
          <p:nvPr/>
        </p:nvSpPr>
        <p:spPr>
          <a:xfrm>
            <a:off x="4788024" y="2132856"/>
            <a:ext cx="504056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AB8F72-09ED-48D5-83C9-9EA3DC49F35B}"/>
              </a:ext>
            </a:extLst>
          </p:cNvPr>
          <p:cNvSpPr/>
          <p:nvPr/>
        </p:nvSpPr>
        <p:spPr>
          <a:xfrm>
            <a:off x="3995936" y="2892829"/>
            <a:ext cx="576064" cy="2481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ABCE5-F43D-41D4-9F83-1053787DBF3B}"/>
              </a:ext>
            </a:extLst>
          </p:cNvPr>
          <p:cNvSpPr/>
          <p:nvPr/>
        </p:nvSpPr>
        <p:spPr>
          <a:xfrm>
            <a:off x="6300192" y="3068960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972BA08-0267-475D-BAB9-7594F8011ED6}"/>
              </a:ext>
            </a:extLst>
          </p:cNvPr>
          <p:cNvSpPr/>
          <p:nvPr/>
        </p:nvSpPr>
        <p:spPr>
          <a:xfrm>
            <a:off x="6300192" y="3933056"/>
            <a:ext cx="648072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7710A85-5EEF-4E6A-BD89-876E471B863D}"/>
              </a:ext>
            </a:extLst>
          </p:cNvPr>
          <p:cNvSpPr/>
          <p:nvPr/>
        </p:nvSpPr>
        <p:spPr>
          <a:xfrm>
            <a:off x="6372200" y="4365104"/>
            <a:ext cx="936104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C4E725-5277-4F26-A5A5-C244F7AE019A}"/>
              </a:ext>
            </a:extLst>
          </p:cNvPr>
          <p:cNvSpPr/>
          <p:nvPr/>
        </p:nvSpPr>
        <p:spPr>
          <a:xfrm>
            <a:off x="6372200" y="4653136"/>
            <a:ext cx="936104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461CE2F-7118-4E8F-BF90-4C344F77412F}"/>
              </a:ext>
            </a:extLst>
          </p:cNvPr>
          <p:cNvSpPr/>
          <p:nvPr/>
        </p:nvSpPr>
        <p:spPr>
          <a:xfrm>
            <a:off x="6876256" y="5301208"/>
            <a:ext cx="50405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E31243-617C-41D2-83D8-90BD5C8B90E3}"/>
              </a:ext>
            </a:extLst>
          </p:cNvPr>
          <p:cNvSpPr txBox="1"/>
          <p:nvPr/>
        </p:nvSpPr>
        <p:spPr>
          <a:xfrm>
            <a:off x="1029744" y="16313"/>
            <a:ext cx="67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ANALISI DELLA VARIANZA (TWO-WAY ANOVA)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85C5DE-4945-479B-B49B-8D60EB8AA57A}"/>
              </a:ext>
            </a:extLst>
          </p:cNvPr>
          <p:cNvSpPr txBox="1"/>
          <p:nvPr/>
        </p:nvSpPr>
        <p:spPr>
          <a:xfrm>
            <a:off x="323528" y="555433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Ora possiamo avviare l’analisi.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9EBEC38-996C-4EC1-B0A9-1B3D5D6B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44336"/>
            <a:ext cx="4499992" cy="285293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95B1C3CB-0625-441A-9961-3AED9DBCE149}"/>
              </a:ext>
            </a:extLst>
          </p:cNvPr>
          <p:cNvSpPr/>
          <p:nvPr/>
        </p:nvSpPr>
        <p:spPr>
          <a:xfrm>
            <a:off x="1331640" y="4116913"/>
            <a:ext cx="504056" cy="2481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169B3EF-D824-467D-971C-AA0D8F695ED9}"/>
              </a:ext>
            </a:extLst>
          </p:cNvPr>
          <p:cNvSpPr/>
          <p:nvPr/>
        </p:nvSpPr>
        <p:spPr>
          <a:xfrm>
            <a:off x="1835696" y="4116913"/>
            <a:ext cx="504056" cy="2481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B536B5-63F9-4591-8F66-E8696993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95" y="4739844"/>
            <a:ext cx="5734050" cy="1857508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04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1255</Words>
  <Application>Microsoft Office PowerPoint</Application>
  <PresentationFormat>Presentazione su schermo (4:3)</PresentationFormat>
  <Paragraphs>138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Sapienza Università di Roma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Luigi Leone </dc:creator>
  <cp:lastModifiedBy>Valerio Pellegrini</cp:lastModifiedBy>
  <cp:revision>24</cp:revision>
  <dcterms:created xsi:type="dcterms:W3CDTF">2012-11-12T09:13:26Z</dcterms:created>
  <dcterms:modified xsi:type="dcterms:W3CDTF">2020-11-24T13:57:44Z</dcterms:modified>
</cp:coreProperties>
</file>