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Inter"/>
      <p:regular r:id="rId17"/>
      <p:bold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Inter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71725" y="13866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97225" y="9250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775" y="45641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775" y="45641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775" y="45641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775" y="45641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775" y="45641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775" y="45641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775" y="45641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ECECEC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775" y="45641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FF5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775" y="4564144"/>
            <a:ext cx="1446620" cy="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b="1" sz="3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C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2371725" y="13866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Title goes here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Inter"/>
                <a:ea typeface="Inter"/>
                <a:cs typeface="Inter"/>
                <a:sym typeface="Inter"/>
              </a:rPr>
              <a:t>Name Surname ~ 23.05.20XX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5C00"/>
                </a:solidFill>
              </a:rPr>
              <a:t>Title</a:t>
            </a:r>
            <a:endParaRPr>
              <a:solidFill>
                <a:srgbClr val="FF5C00"/>
              </a:solidFill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Title 1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pl" sz="1500">
                <a:latin typeface="Inter"/>
                <a:ea typeface="Inter"/>
                <a:cs typeface="Inter"/>
                <a:sym typeface="Inter"/>
              </a:rPr>
              <a:t>dolor sit amet, consectetur adipiscing elit;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pl" sz="1500">
                <a:latin typeface="Inter"/>
                <a:ea typeface="Inter"/>
                <a:cs typeface="Inter"/>
                <a:sym typeface="Inter"/>
              </a:rPr>
              <a:t>sed do eiusmod tempor incididunt ut labore et dolore magna aliqua;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pl" sz="1500">
                <a:latin typeface="Inter"/>
                <a:ea typeface="Inter"/>
                <a:cs typeface="Inter"/>
                <a:sym typeface="Inter"/>
              </a:rPr>
              <a:t>ut enim ad minim veniam, quis nostrud exercitation.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Title 2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pl" sz="1500">
                <a:latin typeface="Inter"/>
                <a:ea typeface="Inter"/>
                <a:cs typeface="Inter"/>
                <a:sym typeface="Inter"/>
              </a:rPr>
              <a:t>dolor sit amet, consectetur adipiscing elit;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pl" sz="1500">
                <a:latin typeface="Inter"/>
                <a:ea typeface="Inter"/>
                <a:cs typeface="Inter"/>
                <a:sym typeface="Inter"/>
              </a:rPr>
              <a:t>sed do eiusmod tempor incididunt ut labore et dolore magna aliqua.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Inter"/>
                <a:ea typeface="Inter"/>
                <a:cs typeface="Inter"/>
                <a:sym typeface="Inter"/>
              </a:rPr>
              <a:t>Lorem ipsum dolor sit amet</a:t>
            </a:r>
            <a:r>
              <a:rPr lang="pl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sit amet, consectetur adipiscing elit;  sed do eiusmod tempor incididunt ut labore et dolore magna aliqua; ut enim ad minim veniam, quis nostrud exercitation. </a:t>
            </a:r>
            <a:endParaRPr b="0"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</a:pPr>
            <a:r>
              <a:rPr b="0" lang="pl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dolor sit amet, consectetur adipiscing elit; </a:t>
            </a:r>
            <a:endParaRPr b="0"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</a:pPr>
            <a:r>
              <a:rPr b="0" lang="pl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sed do eiusmod tempor incididunt ut labore et dolore magna aliqua;</a:t>
            </a:r>
            <a:endParaRPr b="0"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</a:pPr>
            <a:r>
              <a:rPr b="0" lang="pl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ut enim ad minim veniam, quis nostrud exercitation.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rgbClr val="FF5C00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r>
              <a:rPr b="1" lang="pl" sz="2100">
                <a:solidFill>
                  <a:srgbClr val="FF5C00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b="1" sz="2100">
              <a:solidFill>
                <a:srgbClr val="FF5C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pl" sz="1600">
                <a:latin typeface="Inter"/>
                <a:ea typeface="Inter"/>
                <a:cs typeface="Inter"/>
                <a:sym typeface="Inter"/>
              </a:rPr>
              <a:t>More copy goes here. 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Font typeface="Inter"/>
              <a:buChar char="●"/>
            </a:pPr>
            <a:r>
              <a:rPr lang="pl" sz="1600">
                <a:latin typeface="Inter"/>
                <a:ea typeface="Inter"/>
                <a:cs typeface="Inter"/>
                <a:sym typeface="Inter"/>
              </a:rPr>
              <a:t>More copy goes here. 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pl" sz="2100">
                <a:solidFill>
                  <a:srgbClr val="FF5C00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r>
              <a:rPr b="1" lang="pl" sz="2100">
                <a:solidFill>
                  <a:srgbClr val="FF5C00"/>
                </a:solidFill>
                <a:latin typeface="Inter"/>
                <a:ea typeface="Inter"/>
                <a:cs typeface="Inter"/>
                <a:sym typeface="Inter"/>
              </a:rPr>
              <a:t> 2</a:t>
            </a:r>
            <a:endParaRPr b="1" sz="2100">
              <a:solidFill>
                <a:srgbClr val="FF5C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Font typeface="Inter"/>
              <a:buChar char="●"/>
            </a:pPr>
            <a:r>
              <a:rPr lang="pl" sz="1600">
                <a:latin typeface="Inter"/>
                <a:ea typeface="Inter"/>
                <a:cs typeface="Inter"/>
                <a:sym typeface="Inter"/>
              </a:rPr>
              <a:t>More copy goes here. 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C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Inter"/>
                <a:ea typeface="Inter"/>
                <a:cs typeface="Inter"/>
                <a:sym typeface="Inter"/>
              </a:rPr>
              <a:t>Title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Wskaźnik na grafice przedstawiającej oś czasu – kształt w tle" id="89" name="Google Shape;89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FF5C0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pl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5.09.XX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" name="Google Shape;91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92" name="Google Shape;92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FF5C00"/>
            </a:solidFill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8375" y="698297"/>
            <a:ext cx="224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/>
              <a:t>Copy goes here </a:t>
            </a:r>
            <a:r>
              <a:rPr lang="pl" sz="1600"/>
              <a:t>Copy goes here 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Wskaźnik na grafice przedstawiającej oś czasu – kształt w tle" id="95" name="Google Shape;95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F5C0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17</a:t>
            </a:r>
            <a:r>
              <a:rPr b="1" lang="pl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.09.XX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98" name="Google Shape;98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FF5C00"/>
            </a:solidFill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/>
              <a:t>Copy goes here Copy goes here </a:t>
            </a:r>
            <a:endParaRPr sz="1600"/>
          </a:p>
        </p:txBody>
      </p:sp>
      <p:sp>
        <p:nvSpPr>
          <p:cNvPr descr="Wskaźnik na grafice przedstawiającej oś czasu – kształt w tle" id="101" name="Google Shape;101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F5C0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13.10.XX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04" name="Google Shape;104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FF5C00"/>
            </a:solidFill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3304100" y="698272"/>
            <a:ext cx="224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 sz="1600"/>
              <a:t>Copy goes here Copy goes here</a:t>
            </a:r>
            <a:endParaRPr sz="1600"/>
          </a:p>
        </p:txBody>
      </p:sp>
      <p:sp>
        <p:nvSpPr>
          <p:cNvPr descr="Wskaźnik na grafice przedstawiającej oś czasu – kształt w tle" id="107" name="Google Shape;107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F5C0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pl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0.10.XX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0" name="Google Shape;110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FF5C00"/>
            </a:solidFill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600"/>
              <a:t>Copy goes here Copy goes here</a:t>
            </a:r>
            <a:endParaRPr sz="1600"/>
          </a:p>
        </p:txBody>
      </p:sp>
      <p:sp>
        <p:nvSpPr>
          <p:cNvPr descr="Wskaźnik na grafice przedstawiającej oś czasu – kształt w tle" id="113" name="Google Shape;113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F5C0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r>
              <a:rPr b="1" lang="pl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.11.XX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6" name="Google Shape;116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FF5C00"/>
            </a:solidFill>
            <a:ln cap="flat" cmpd="sng" w="9525">
              <a:solidFill>
                <a:srgbClr val="FF5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685975" y="698276"/>
            <a:ext cx="224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 sz="1600"/>
              <a:t>Copy goes here Copy goes here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Title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dk1"/>
                </a:solidFill>
              </a:rPr>
              <a:t>Title</a:t>
            </a:r>
            <a:r>
              <a:rPr b="1" lang="pl" sz="2100">
                <a:solidFill>
                  <a:schemeClr val="dk1"/>
                </a:solidFill>
              </a:rPr>
              <a:t>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Copy goes here </a:t>
            </a:r>
            <a:r>
              <a:rPr lang="pl" sz="1600"/>
              <a:t>Copy goes here Copy goes here</a:t>
            </a:r>
            <a:br>
              <a:rPr lang="pl" sz="1600"/>
            </a:br>
            <a:r>
              <a:rPr lang="pl" sz="1600"/>
              <a:t>Copy goes here </a:t>
            </a:r>
            <a:br>
              <a:rPr lang="pl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dk1"/>
                </a:solidFill>
              </a:rPr>
              <a:t>Title</a:t>
            </a:r>
            <a:r>
              <a:rPr b="1" lang="pl" sz="2100">
                <a:solidFill>
                  <a:schemeClr val="dk1"/>
                </a:solidFill>
              </a:rPr>
              <a:t>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 sz="1600"/>
              <a:t>Copy goes here</a:t>
            </a:r>
            <a:br>
              <a:rPr lang="pl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dk1"/>
                </a:solidFill>
              </a:rPr>
              <a:t>Title</a:t>
            </a:r>
            <a:r>
              <a:rPr b="1" lang="pl" sz="2100">
                <a:solidFill>
                  <a:schemeClr val="dk1"/>
                </a:solidFill>
              </a:rPr>
              <a:t>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 sz="1600"/>
              <a:t>Copy goes here Copy goes here Copy goes here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Title</a:t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Copy goes here Copy goes here Copy goes here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Copy goes here Copy goes here Copy goes here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pl"/>
              <a:t>Copy goes here Copy goes here Copy goes here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C-slide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