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BF38-ABAA-4127-8380-A8AED1D37D4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7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BF38-ABAA-4127-8380-A8AED1D37D4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6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BF38-ABAA-4127-8380-A8AED1D37D4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7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BF38-ABAA-4127-8380-A8AED1D37D4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6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BF38-ABAA-4127-8380-A8AED1D37D4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BF38-ABAA-4127-8380-A8AED1D37D4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1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BF38-ABAA-4127-8380-A8AED1D37D4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4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BF38-ABAA-4127-8380-A8AED1D37D4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8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BF38-ABAA-4127-8380-A8AED1D37D4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74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BF38-ABAA-4127-8380-A8AED1D37D4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46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2BF38-ABAA-4127-8380-A8AED1D37D4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21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BF38-ABAA-4127-8380-A8AED1D37D4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26708-DD22-475E-BE8E-A57218EFC2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9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Code and Results Update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73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17" y="1342364"/>
            <a:ext cx="6563252" cy="48896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19976" y="196948"/>
            <a:ext cx="6203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Typical Dataset:  Scatter Plot Color Coded by Time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3478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749" y="1112523"/>
            <a:ext cx="3534451" cy="28124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154" y="1112522"/>
            <a:ext cx="3600520" cy="28361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9749" y="3933303"/>
            <a:ext cx="3534451" cy="2805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330" y="3933303"/>
            <a:ext cx="3628344" cy="28668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642338" y="196948"/>
            <a:ext cx="700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Reapplication 4 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659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846" y="704338"/>
            <a:ext cx="3661385" cy="28969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792" y="704338"/>
            <a:ext cx="3643771" cy="28969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163" y="3782011"/>
            <a:ext cx="3866068" cy="30478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346916" y="0"/>
            <a:ext cx="700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Misalignment:  0, 8, 20 </a:t>
            </a:r>
            <a:r>
              <a:rPr lang="en-US" sz="2800" dirty="0" err="1" smtClean="0"/>
              <a:t>deg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3611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12" y="1713809"/>
            <a:ext cx="11724396" cy="38392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85402" y="492369"/>
            <a:ext cx="700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Dynamic </a:t>
            </a:r>
            <a:r>
              <a:rPr lang="en-US" sz="2800" dirty="0" err="1" smtClean="0"/>
              <a:t>Autobending</a:t>
            </a:r>
            <a:r>
              <a:rPr lang="en-US" sz="2800" dirty="0" smtClean="0"/>
              <a:t>:  0.3 sec period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45969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85402" y="492369"/>
            <a:ext cx="700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Dynamic </a:t>
            </a:r>
            <a:r>
              <a:rPr lang="en-US" sz="2800" dirty="0" err="1" smtClean="0"/>
              <a:t>Autobending</a:t>
            </a:r>
            <a:r>
              <a:rPr lang="en-US" sz="2800" dirty="0" smtClean="0"/>
              <a:t>:  1 sec period</a:t>
            </a:r>
            <a:endParaRPr lang="en-US" sz="2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34" y="1859356"/>
            <a:ext cx="11324943" cy="368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78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074" y="23678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 smtClean="0"/>
              <a:t>Across Sensor Repeatability:  </a:t>
            </a:r>
            <a:r>
              <a:rPr lang="en-US" sz="2800" b="1" dirty="0" err="1" smtClean="0"/>
              <a:t>MinMax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12 files, where 1 is trained and is used to predict rest -&gt; 132 prediction files in total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92" y="1781487"/>
            <a:ext cx="5812382" cy="418527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191" y="1781487"/>
            <a:ext cx="5551534" cy="409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993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1228725"/>
            <a:ext cx="59626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0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62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Analysis Code and Results Update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Across Sensor Repeatability:  MinMax 12 files, where 1 is trained and is used to predict rest -&gt; 132 prediction files in total</vt:lpstr>
      <vt:lpstr>PowerPoint Presentation</vt:lpstr>
    </vt:vector>
  </TitlesOfParts>
  <Company>Cal Maritime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Oppenheim, Tomas</dc:creator>
  <cp:lastModifiedBy>Oppenheim, Tomas</cp:lastModifiedBy>
  <cp:revision>3</cp:revision>
  <dcterms:created xsi:type="dcterms:W3CDTF">2025-01-22T18:40:33Z</dcterms:created>
  <dcterms:modified xsi:type="dcterms:W3CDTF">2025-01-22T18:46:47Z</dcterms:modified>
</cp:coreProperties>
</file>