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3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8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5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3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FA69-B693-445F-A1B7-7EEAD56450B3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D5D4-71D6-42C7-87CF-20F39FB6F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92" y="917244"/>
            <a:ext cx="8950547" cy="37502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431809" y="2129051"/>
            <a:ext cx="0" cy="61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431807" y="2270667"/>
            <a:ext cx="1932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 = 0.125”</a:t>
            </a:r>
            <a:endParaRPr lang="en-US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431809" y="2743201"/>
            <a:ext cx="2634018" cy="19243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31809" y="2743200"/>
            <a:ext cx="282508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073253" y="2743200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253" y="2743200"/>
                <a:ext cx="2942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/>
          <p:cNvSpPr/>
          <p:nvPr/>
        </p:nvSpPr>
        <p:spPr>
          <a:xfrm rot="1642087">
            <a:off x="7382776" y="2942003"/>
            <a:ext cx="504967" cy="8383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117913" y="4956421"/>
                <a:ext cx="4057777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913" y="4956421"/>
                <a:ext cx="4057777" cy="11687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026089" y="1781034"/>
            <a:ext cx="3017307" cy="32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06013" y="1781034"/>
            <a:ext cx="0" cy="348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64113" y="1650679"/>
            <a:ext cx="394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 = 0.05” (1.27 mm)</a:t>
            </a:r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4327486" y="157232"/>
            <a:ext cx="607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Human Knuckle Model</a:t>
            </a:r>
            <a:endParaRPr lang="en-US" sz="3600" b="1" dirty="0"/>
          </a:p>
        </p:txBody>
      </p:sp>
      <p:pic>
        <p:nvPicPr>
          <p:cNvPr id="2050" name="Picture 2" descr="https://lh7-rt.googleusercontent.com/docsz/AD_4nXeKNd1goDMCrBvSgvPsnO0V9OIJBYXPFR_pOroByaywaxNww57fKwK-KEyyacN7HMEGVVQaWo-Xla1qZs9HqNJcRG9vhp5-h87hd9a4CCEw8DtLBF2uNUlnfnv5REWcBHwFgj80_w?key=BY398CqP47pJlkV9W7-0rw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7" y="951454"/>
            <a:ext cx="21240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>
          <a:xfrm flipV="1">
            <a:off x="4026089" y="1496894"/>
            <a:ext cx="3017307" cy="4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279255" y="1024922"/>
                <a:ext cx="19749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=1.67"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55" y="1024922"/>
                <a:ext cx="197490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78384" y="4894449"/>
            <a:ext cx="37477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Measured Strain on finger with sample abs_100</a:t>
            </a:r>
          </a:p>
          <a:p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 (using strings) </a:t>
            </a:r>
          </a:p>
          <a:p>
            <a:endParaRPr lang="en-US" b="1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~ 0.1677 </a:t>
            </a:r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or 16.8%</a:t>
            </a:r>
            <a:endParaRPr lang="en-US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1575582" y="3705367"/>
            <a:ext cx="98473" cy="111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3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85" y="1379774"/>
            <a:ext cx="10220325" cy="27336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766783" y="1965277"/>
            <a:ext cx="0" cy="614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78396" y="2078294"/>
            <a:ext cx="491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766782" y="2591345"/>
            <a:ext cx="2634019" cy="19124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766783" y="2579426"/>
            <a:ext cx="2825086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408227" y="2579426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227" y="2579426"/>
                <a:ext cx="29424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 rot="1642087">
            <a:off x="5717750" y="2778229"/>
            <a:ext cx="504967" cy="83835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1063" y="1617260"/>
            <a:ext cx="3017307" cy="327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540987" y="1617260"/>
            <a:ext cx="0" cy="3480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99087" y="1486905"/>
            <a:ext cx="73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</a:t>
            </a:r>
            <a:endParaRPr lang="en-US" sz="3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234375" y="2591345"/>
            <a:ext cx="70338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052049" y="2098902"/>
                <a:ext cx="152285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 smtClean="0">
                    <a:solidFill>
                      <a:srgbClr val="FF0000"/>
                    </a:solidFill>
                  </a:rPr>
                  <a:t> = 0.25”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049" y="2098902"/>
                <a:ext cx="1522853" cy="492443"/>
              </a:xfrm>
              <a:prstGeom prst="rect">
                <a:avLst/>
              </a:prstGeom>
              <a:blipFill>
                <a:blip r:embed="rId4"/>
                <a:stretch>
                  <a:fillRect t="-23457" r="-16000" b="-50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940797" y="4952295"/>
                <a:ext cx="3742499" cy="1168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797" y="4952295"/>
                <a:ext cx="3742499" cy="1168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166281" y="263536"/>
            <a:ext cx="607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Auto Bender Model</a:t>
            </a:r>
            <a:endParaRPr lang="en-US" sz="3600" b="1" dirty="0"/>
          </a:p>
        </p:txBody>
      </p:sp>
      <p:sp>
        <p:nvSpPr>
          <p:cNvPr id="19" name="Rectangle 18"/>
          <p:cNvSpPr/>
          <p:nvPr/>
        </p:nvSpPr>
        <p:spPr>
          <a:xfrm>
            <a:off x="678599" y="4621195"/>
            <a:ext cx="40238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Measured Strain on sample abs_100 on </a:t>
            </a:r>
            <a:r>
              <a:rPr lang="en-US" b="1" dirty="0" err="1" smtClean="0">
                <a:solidFill>
                  <a:srgbClr val="595959"/>
                </a:solidFill>
                <a:latin typeface="Arial" panose="020B0604020202020204" pitchFamily="34" charset="0"/>
              </a:rPr>
              <a:t>AutoBender</a:t>
            </a:r>
            <a:endParaRPr lang="en-US" b="1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endParaRPr lang="en-US" b="1" dirty="0" smtClean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~  0.4 </a:t>
            </a:r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</a:rPr>
              <a:t>or </a:t>
            </a:r>
            <a:r>
              <a:rPr lang="en-US" b="1" dirty="0" smtClean="0">
                <a:solidFill>
                  <a:srgbClr val="595959"/>
                </a:solidFill>
                <a:latin typeface="Arial" panose="020B0604020202020204" pitchFamily="34" charset="0"/>
              </a:rPr>
              <a:t>40%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460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lh7-rt.googleusercontent.com/docsz/AD_4nXfU2n88Q25SCkn-8xcwcDowyInBo9fzvM4o3IxaXhAMKxQFjRedXnoxQgojZjE8D96zqPfaRj9jS8lLTWxzHcM850jGJqbl2COmxBruC3PzTDBu2ysaG9DhBTNN2CbWCFVCUsRU7RnftkKU7idRbFW8DFLp?key=BY398CqP47pJlkV9W7-0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593" y="1516966"/>
            <a:ext cx="6207634" cy="474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72861" y="267286"/>
            <a:ext cx="6836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As a reminder….Sample ABS_100</a:t>
            </a:r>
            <a:endParaRPr lang="en-US" sz="3200" b="1" dirty="0"/>
          </a:p>
        </p:txBody>
      </p:sp>
      <p:pic>
        <p:nvPicPr>
          <p:cNvPr id="4100" name="Picture 4" descr="https://lh7-rt.googleusercontent.com/docsz/AD_4nXc4HscwY0nkKY15bQNXrCyXXOqf_CnrslcYfygLuJV6wRFKvaQw-AnWQeZ9U08l1RZN2OdDQ7l1q-nkHAyUS1e1WYxfnJuEUkwwOmJQGV0UgpwRxXfx3_9QXmOJy8wUwQFdMjPDb555WsQAZNmRoVaSg4Cg?key=BY398CqP47pJlkV9W7-0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81" y="2111008"/>
            <a:ext cx="2705100" cy="311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73994" y="999848"/>
            <a:ext cx="211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40% elongation</a:t>
            </a:r>
            <a:endParaRPr lang="en-US" b="1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 flipH="1">
            <a:off x="10607040" y="1369180"/>
            <a:ext cx="422031" cy="40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0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7-rt.googleusercontent.com/docsz/AD_4nXfQ_p_2dDuFqREO_Njq--o-yXMkm8cbIdTd04picuYLRbTqbC-pUDqr-1H5hpSo3o96rVa7mtj5lPSrQkLPzcKGbj1uy5wGQb2mLwsru-3D8w_naIae5NzDeIAddH_q_UwD60x0zA?key=BY398CqP47pJlkV9W7-0r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77" y="1417661"/>
            <a:ext cx="9359286" cy="474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99404" y="717453"/>
                <a:ext cx="31442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𝑐h𝑎𝑛𝑛𝑒𝑙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404" y="717453"/>
                <a:ext cx="3144259" cy="307777"/>
              </a:xfrm>
              <a:prstGeom prst="rect">
                <a:avLst/>
              </a:prstGeom>
              <a:blipFill>
                <a:blip r:embed="rId3"/>
                <a:stretch>
                  <a:fillRect l="-1357" r="-1163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8947052" y="1125416"/>
            <a:ext cx="781011" cy="1167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03767" y="2293034"/>
            <a:ext cx="2222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Length (not LM channel length)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178105" y="4248443"/>
            <a:ext cx="0" cy="1350499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4178105" y="5219114"/>
            <a:ext cx="844061" cy="94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93365" y="6200281"/>
            <a:ext cx="686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Previous slide results strained to 40% elongation at L = 1.67”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143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eRIbsDrA6TXGBYo4oqUSgC-8j8I2Zi6RXXmaRlJUa3_aTudNusbegll-Lc93kRblsqAy7PORxncjCQXP-tc8BBJM9gqIaEzJiwp0PF7xyCbGtD3DF3sjLS_2knWBndFVT6HDlfAA?key=BY398CqP47pJlkV9W7-0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194" y="1470123"/>
            <a:ext cx="5613868" cy="421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23163" y="866937"/>
            <a:ext cx="208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44.5% elongation</a:t>
            </a: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299938" y="1236269"/>
            <a:ext cx="464234" cy="465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9566031" y="2391508"/>
            <a:ext cx="14067" cy="241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9566031" y="2391508"/>
            <a:ext cx="37982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9931791" y="2366913"/>
            <a:ext cx="14067" cy="2419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4373" y="4835746"/>
            <a:ext cx="2415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0.02” x 0.02” square cross-section channels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426890" y="2047164"/>
            <a:ext cx="27295" cy="2739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70024" y="3139664"/>
            <a:ext cx="109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1.5” sample length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266830" y="2156346"/>
            <a:ext cx="9053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85630" y="1665535"/>
            <a:ext cx="169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0.25” width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0474" y="145283"/>
            <a:ext cx="4895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New Sample 11_21_2024</a:t>
            </a:r>
            <a:endParaRPr lang="en-US" sz="3200" b="1" dirty="0"/>
          </a:p>
        </p:txBody>
      </p:sp>
      <p:pic>
        <p:nvPicPr>
          <p:cNvPr id="1028" name="Picture 4" descr="https://lh7-rt.googleusercontent.com/docsz/AD_4nXeEtecUvfzS_joqOm_DYH6r7CNQxQlWPfVCDiUqaoeLyiS78DntplETfBeTKA--RQugNcXMgix_9R4fcf7-71mfIf_feu4S3Ojobevk4y-QNPHwSU_YaAdgkf4E2XxWpkjYIHge?key=BY398CqP47pJlkV9W7-0r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45" y="1143875"/>
            <a:ext cx="2534104" cy="201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0" y="351692"/>
            <a:ext cx="4529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Wire Lead Gauge size CHANGED TO  = 30 (from 28)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8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lh7-rt.googleusercontent.com/docsz/AD_4nXctS2HGyDTR8AUn95xbSaNDYehqcg4MP7grydMOTtEDsJExw-8QteXdRhSi-eV04CgJhaoq2G-JGRWec9qSNk_oKM0Q3avW5FJbcOJmx3xZmjEGRN8EGiYVFM0loTWyC7WWrmNl?key=BY398CqP47pJlkV9W7-0r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12" y="1231558"/>
            <a:ext cx="8861491" cy="487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8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 2.27” Long -&gt; will test Monday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47" y="2067218"/>
            <a:ext cx="5401857" cy="343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76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200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2.27” Long -&gt; will test Monday</vt:lpstr>
    </vt:vector>
  </TitlesOfParts>
  <Company>Cal Maritime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Oppenheim, Tomas</dc:creator>
  <cp:lastModifiedBy>Oppenheim, Tomas</cp:lastModifiedBy>
  <cp:revision>12</cp:revision>
  <dcterms:created xsi:type="dcterms:W3CDTF">2024-11-21T18:07:37Z</dcterms:created>
  <dcterms:modified xsi:type="dcterms:W3CDTF">2024-11-25T20:31:47Z</dcterms:modified>
</cp:coreProperties>
</file>