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57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B069B4-03DA-4A27-B6F7-AA801EF70CFF}" v="68" dt="2025-05-14T19:42:16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penheim, Tomas" userId="7bbdd6b4-1f3d-4fdd-ac21-d8c716941374" providerId="ADAL" clId="{F6B069B4-03DA-4A27-B6F7-AA801EF70CFF}"/>
    <pc:docChg chg="undo custSel addSld modSld sldOrd">
      <pc:chgData name="Oppenheim, Tomas" userId="7bbdd6b4-1f3d-4fdd-ac21-d8c716941374" providerId="ADAL" clId="{F6B069B4-03DA-4A27-B6F7-AA801EF70CFF}" dt="2025-05-14T19:42:34.347" v="606" actId="1076"/>
      <pc:docMkLst>
        <pc:docMk/>
      </pc:docMkLst>
      <pc:sldChg chg="addSp delSp modSp mod">
        <pc:chgData name="Oppenheim, Tomas" userId="7bbdd6b4-1f3d-4fdd-ac21-d8c716941374" providerId="ADAL" clId="{F6B069B4-03DA-4A27-B6F7-AA801EF70CFF}" dt="2025-04-29T21:51:25.957" v="13" actId="1076"/>
        <pc:sldMkLst>
          <pc:docMk/>
          <pc:sldMk cId="3199471234" sldId="258"/>
        </pc:sldMkLst>
        <pc:spChg chg="mod">
          <ac:chgData name="Oppenheim, Tomas" userId="7bbdd6b4-1f3d-4fdd-ac21-d8c716941374" providerId="ADAL" clId="{F6B069B4-03DA-4A27-B6F7-AA801EF70CFF}" dt="2025-04-29T20:40:49.942" v="6" actId="1076"/>
          <ac:spMkLst>
            <pc:docMk/>
            <pc:sldMk cId="3199471234" sldId="258"/>
            <ac:spMk id="17" creationId="{26FCB37C-D82B-F69E-0E21-DFDFC0004221}"/>
          </ac:spMkLst>
        </pc:spChg>
        <pc:spChg chg="mod">
          <ac:chgData name="Oppenheim, Tomas" userId="7bbdd6b4-1f3d-4fdd-ac21-d8c716941374" providerId="ADAL" clId="{F6B069B4-03DA-4A27-B6F7-AA801EF70CFF}" dt="2025-04-29T21:51:25.957" v="13" actId="1076"/>
          <ac:spMkLst>
            <pc:docMk/>
            <pc:sldMk cId="3199471234" sldId="258"/>
            <ac:spMk id="64" creationId="{917727FC-9FDE-D397-2AE8-D74B8818B729}"/>
          </ac:spMkLst>
        </pc:spChg>
        <pc:graphicFrameChg chg="mod">
          <ac:chgData name="Oppenheim, Tomas" userId="7bbdd6b4-1f3d-4fdd-ac21-d8c716941374" providerId="ADAL" clId="{F6B069B4-03DA-4A27-B6F7-AA801EF70CFF}" dt="2025-04-29T20:36:51.480" v="1" actId="1076"/>
          <ac:graphicFrameMkLst>
            <pc:docMk/>
            <pc:sldMk cId="3199471234" sldId="258"/>
            <ac:graphicFrameMk id="2" creationId="{327C5040-40EC-CB31-756A-B29A19969C70}"/>
          </ac:graphicFrameMkLst>
        </pc:graphicFrameChg>
      </pc:sldChg>
      <pc:sldChg chg="ord">
        <pc:chgData name="Oppenheim, Tomas" userId="7bbdd6b4-1f3d-4fdd-ac21-d8c716941374" providerId="ADAL" clId="{F6B069B4-03DA-4A27-B6F7-AA801EF70CFF}" dt="2025-05-12T17:57:15.038" v="15"/>
        <pc:sldMkLst>
          <pc:docMk/>
          <pc:sldMk cId="3099770171" sldId="264"/>
        </pc:sldMkLst>
      </pc:sldChg>
      <pc:sldChg chg="addSp delSp modSp new mod ord">
        <pc:chgData name="Oppenheim, Tomas" userId="7bbdd6b4-1f3d-4fdd-ac21-d8c716941374" providerId="ADAL" clId="{F6B069B4-03DA-4A27-B6F7-AA801EF70CFF}" dt="2025-05-14T19:42:34.347" v="606" actId="1076"/>
        <pc:sldMkLst>
          <pc:docMk/>
          <pc:sldMk cId="876017896" sldId="265"/>
        </pc:sldMkLst>
        <pc:spChg chg="del">
          <ac:chgData name="Oppenheim, Tomas" userId="7bbdd6b4-1f3d-4fdd-ac21-d8c716941374" providerId="ADAL" clId="{F6B069B4-03DA-4A27-B6F7-AA801EF70CFF}" dt="2025-05-14T18:57:23.895" v="17" actId="478"/>
          <ac:spMkLst>
            <pc:docMk/>
            <pc:sldMk cId="876017896" sldId="265"/>
            <ac:spMk id="2" creationId="{EB663978-F970-8274-6EF0-5D5F0136B4BD}"/>
          </ac:spMkLst>
        </pc:spChg>
        <pc:spChg chg="del">
          <ac:chgData name="Oppenheim, Tomas" userId="7bbdd6b4-1f3d-4fdd-ac21-d8c716941374" providerId="ADAL" clId="{F6B069B4-03DA-4A27-B6F7-AA801EF70CFF}" dt="2025-05-14T18:57:25.041" v="18" actId="478"/>
          <ac:spMkLst>
            <pc:docMk/>
            <pc:sldMk cId="876017896" sldId="265"/>
            <ac:spMk id="3" creationId="{E15453DC-6EAB-FCA1-60CE-20CA5A34E1E4}"/>
          </ac:spMkLst>
        </pc:spChg>
        <pc:spChg chg="add mod">
          <ac:chgData name="Oppenheim, Tomas" userId="7bbdd6b4-1f3d-4fdd-ac21-d8c716941374" providerId="ADAL" clId="{F6B069B4-03DA-4A27-B6F7-AA801EF70CFF}" dt="2025-05-14T19:28:11.299" v="470" actId="14100"/>
          <ac:spMkLst>
            <pc:docMk/>
            <pc:sldMk cId="876017896" sldId="265"/>
            <ac:spMk id="4" creationId="{7B2058FD-B1A9-4F18-6FF1-92BC1425BF2B}"/>
          </ac:spMkLst>
        </pc:spChg>
        <pc:spChg chg="add mod">
          <ac:chgData name="Oppenheim, Tomas" userId="7bbdd6b4-1f3d-4fdd-ac21-d8c716941374" providerId="ADAL" clId="{F6B069B4-03DA-4A27-B6F7-AA801EF70CFF}" dt="2025-05-14T18:59:59.957" v="78" actId="1076"/>
          <ac:spMkLst>
            <pc:docMk/>
            <pc:sldMk cId="876017896" sldId="265"/>
            <ac:spMk id="5" creationId="{46256668-5A6D-0153-A1F3-5957E20024CD}"/>
          </ac:spMkLst>
        </pc:spChg>
        <pc:spChg chg="add mod">
          <ac:chgData name="Oppenheim, Tomas" userId="7bbdd6b4-1f3d-4fdd-ac21-d8c716941374" providerId="ADAL" clId="{F6B069B4-03DA-4A27-B6F7-AA801EF70CFF}" dt="2025-05-14T19:07:24.107" v="203" actId="1076"/>
          <ac:spMkLst>
            <pc:docMk/>
            <pc:sldMk cId="876017896" sldId="265"/>
            <ac:spMk id="7" creationId="{5E9AAF7A-6242-F9C4-B673-DE439C196A32}"/>
          </ac:spMkLst>
        </pc:spChg>
        <pc:spChg chg="add mod">
          <ac:chgData name="Oppenheim, Tomas" userId="7bbdd6b4-1f3d-4fdd-ac21-d8c716941374" providerId="ADAL" clId="{F6B069B4-03DA-4A27-B6F7-AA801EF70CFF}" dt="2025-05-14T19:03:07.655" v="135" actId="1076"/>
          <ac:spMkLst>
            <pc:docMk/>
            <pc:sldMk cId="876017896" sldId="265"/>
            <ac:spMk id="8" creationId="{E7BE750F-370B-17C3-BB6C-3B69FBC97E9A}"/>
          </ac:spMkLst>
        </pc:spChg>
        <pc:spChg chg="add mod">
          <ac:chgData name="Oppenheim, Tomas" userId="7bbdd6b4-1f3d-4fdd-ac21-d8c716941374" providerId="ADAL" clId="{F6B069B4-03DA-4A27-B6F7-AA801EF70CFF}" dt="2025-05-14T19:00:21.326" v="86" actId="1076"/>
          <ac:spMkLst>
            <pc:docMk/>
            <pc:sldMk cId="876017896" sldId="265"/>
            <ac:spMk id="17" creationId="{98495B46-5D1F-90C4-D045-A7031EEAB529}"/>
          </ac:spMkLst>
        </pc:spChg>
        <pc:spChg chg="add mod">
          <ac:chgData name="Oppenheim, Tomas" userId="7bbdd6b4-1f3d-4fdd-ac21-d8c716941374" providerId="ADAL" clId="{F6B069B4-03DA-4A27-B6F7-AA801EF70CFF}" dt="2025-05-14T19:00:24.259" v="88" actId="1076"/>
          <ac:spMkLst>
            <pc:docMk/>
            <pc:sldMk cId="876017896" sldId="265"/>
            <ac:spMk id="18" creationId="{61C38F38-B9FC-6A1E-3488-83AAE881D05F}"/>
          </ac:spMkLst>
        </pc:spChg>
        <pc:spChg chg="add mod">
          <ac:chgData name="Oppenheim, Tomas" userId="7bbdd6b4-1f3d-4fdd-ac21-d8c716941374" providerId="ADAL" clId="{F6B069B4-03DA-4A27-B6F7-AA801EF70CFF}" dt="2025-05-14T19:00:28.295" v="90" actId="1076"/>
          <ac:spMkLst>
            <pc:docMk/>
            <pc:sldMk cId="876017896" sldId="265"/>
            <ac:spMk id="19" creationId="{E557B6B8-0733-8F05-F8C7-3249986E5AE4}"/>
          </ac:spMkLst>
        </pc:spChg>
        <pc:spChg chg="add mod">
          <ac:chgData name="Oppenheim, Tomas" userId="7bbdd6b4-1f3d-4fdd-ac21-d8c716941374" providerId="ADAL" clId="{F6B069B4-03DA-4A27-B6F7-AA801EF70CFF}" dt="2025-05-14T19:23:58.437" v="419" actId="1076"/>
          <ac:spMkLst>
            <pc:docMk/>
            <pc:sldMk cId="876017896" sldId="265"/>
            <ac:spMk id="20" creationId="{AD57BAA8-8B22-3345-E881-735ECAFC098F}"/>
          </ac:spMkLst>
        </pc:spChg>
        <pc:spChg chg="add mod">
          <ac:chgData name="Oppenheim, Tomas" userId="7bbdd6b4-1f3d-4fdd-ac21-d8c716941374" providerId="ADAL" clId="{F6B069B4-03DA-4A27-B6F7-AA801EF70CFF}" dt="2025-05-14T19:02:40.187" v="104" actId="207"/>
          <ac:spMkLst>
            <pc:docMk/>
            <pc:sldMk cId="876017896" sldId="265"/>
            <ac:spMk id="25" creationId="{440E9DED-3FB1-8533-BE9E-FBF152ECDE62}"/>
          </ac:spMkLst>
        </pc:spChg>
        <pc:spChg chg="add mod">
          <ac:chgData name="Oppenheim, Tomas" userId="7bbdd6b4-1f3d-4fdd-ac21-d8c716941374" providerId="ADAL" clId="{F6B069B4-03DA-4A27-B6F7-AA801EF70CFF}" dt="2025-05-14T19:02:45.097" v="107" actId="1076"/>
          <ac:spMkLst>
            <pc:docMk/>
            <pc:sldMk cId="876017896" sldId="265"/>
            <ac:spMk id="26" creationId="{A7DE899E-595E-D35A-7720-E0FAF5C1CB95}"/>
          </ac:spMkLst>
        </pc:spChg>
        <pc:spChg chg="add mod">
          <ac:chgData name="Oppenheim, Tomas" userId="7bbdd6b4-1f3d-4fdd-ac21-d8c716941374" providerId="ADAL" clId="{F6B069B4-03DA-4A27-B6F7-AA801EF70CFF}" dt="2025-05-14T19:02:47.739" v="109" actId="1076"/>
          <ac:spMkLst>
            <pc:docMk/>
            <pc:sldMk cId="876017896" sldId="265"/>
            <ac:spMk id="27" creationId="{EE7CDB47-CCE5-C8E4-0468-A0B2783853B5}"/>
          </ac:spMkLst>
        </pc:spChg>
        <pc:spChg chg="add mod">
          <ac:chgData name="Oppenheim, Tomas" userId="7bbdd6b4-1f3d-4fdd-ac21-d8c716941374" providerId="ADAL" clId="{F6B069B4-03DA-4A27-B6F7-AA801EF70CFF}" dt="2025-05-14T19:03:01.485" v="134" actId="1036"/>
          <ac:spMkLst>
            <pc:docMk/>
            <pc:sldMk cId="876017896" sldId="265"/>
            <ac:spMk id="28" creationId="{E78FAAD9-7278-DD08-A6FB-5A7734CA7CE1}"/>
          </ac:spMkLst>
        </pc:spChg>
        <pc:spChg chg="add mod">
          <ac:chgData name="Oppenheim, Tomas" userId="7bbdd6b4-1f3d-4fdd-ac21-d8c716941374" providerId="ADAL" clId="{F6B069B4-03DA-4A27-B6F7-AA801EF70CFF}" dt="2025-05-14T19:18:28.494" v="253" actId="1036"/>
          <ac:spMkLst>
            <pc:docMk/>
            <pc:sldMk cId="876017896" sldId="265"/>
            <ac:spMk id="29" creationId="{6136B673-7AB2-366F-3F7D-D822AB8998EA}"/>
          </ac:spMkLst>
        </pc:spChg>
        <pc:spChg chg="add mod">
          <ac:chgData name="Oppenheim, Tomas" userId="7bbdd6b4-1f3d-4fdd-ac21-d8c716941374" providerId="ADAL" clId="{F6B069B4-03DA-4A27-B6F7-AA801EF70CFF}" dt="2025-05-14T19:18:31.549" v="262" actId="1036"/>
          <ac:spMkLst>
            <pc:docMk/>
            <pc:sldMk cId="876017896" sldId="265"/>
            <ac:spMk id="30" creationId="{4F85BC04-D980-6536-443C-A6174292F5E8}"/>
          </ac:spMkLst>
        </pc:spChg>
        <pc:spChg chg="add mod">
          <ac:chgData name="Oppenheim, Tomas" userId="7bbdd6b4-1f3d-4fdd-ac21-d8c716941374" providerId="ADAL" clId="{F6B069B4-03DA-4A27-B6F7-AA801EF70CFF}" dt="2025-05-14T19:18:35.617" v="276" actId="1036"/>
          <ac:spMkLst>
            <pc:docMk/>
            <pc:sldMk cId="876017896" sldId="265"/>
            <ac:spMk id="31" creationId="{A41D649C-4013-89C3-205B-4C73866AB562}"/>
          </ac:spMkLst>
        </pc:spChg>
        <pc:spChg chg="add mod">
          <ac:chgData name="Oppenheim, Tomas" userId="7bbdd6b4-1f3d-4fdd-ac21-d8c716941374" providerId="ADAL" clId="{F6B069B4-03DA-4A27-B6F7-AA801EF70CFF}" dt="2025-05-14T19:18:41.267" v="298" actId="1036"/>
          <ac:spMkLst>
            <pc:docMk/>
            <pc:sldMk cId="876017896" sldId="265"/>
            <ac:spMk id="32" creationId="{A0BDFFDE-826B-B762-A381-146F43F80036}"/>
          </ac:spMkLst>
        </pc:spChg>
        <pc:spChg chg="add mod">
          <ac:chgData name="Oppenheim, Tomas" userId="7bbdd6b4-1f3d-4fdd-ac21-d8c716941374" providerId="ADAL" clId="{F6B069B4-03DA-4A27-B6F7-AA801EF70CFF}" dt="2025-05-14T19:21:22.044" v="372" actId="14100"/>
          <ac:spMkLst>
            <pc:docMk/>
            <pc:sldMk cId="876017896" sldId="265"/>
            <ac:spMk id="33" creationId="{AF5328B2-8CA4-E823-AD74-4662F4878A55}"/>
          </ac:spMkLst>
        </pc:spChg>
        <pc:spChg chg="add del mod">
          <ac:chgData name="Oppenheim, Tomas" userId="7bbdd6b4-1f3d-4fdd-ac21-d8c716941374" providerId="ADAL" clId="{F6B069B4-03DA-4A27-B6F7-AA801EF70CFF}" dt="2025-05-14T19:22:35.700" v="394" actId="478"/>
          <ac:spMkLst>
            <pc:docMk/>
            <pc:sldMk cId="876017896" sldId="265"/>
            <ac:spMk id="34" creationId="{239DC4EA-04E1-98CA-4A4C-A50AF793CAAA}"/>
          </ac:spMkLst>
        </pc:spChg>
        <pc:spChg chg="add mod">
          <ac:chgData name="Oppenheim, Tomas" userId="7bbdd6b4-1f3d-4fdd-ac21-d8c716941374" providerId="ADAL" clId="{F6B069B4-03DA-4A27-B6F7-AA801EF70CFF}" dt="2025-05-14T19:20:10.985" v="338" actId="20577"/>
          <ac:spMkLst>
            <pc:docMk/>
            <pc:sldMk cId="876017896" sldId="265"/>
            <ac:spMk id="36" creationId="{0B203E25-5768-63BD-52BF-38BCEE8E0541}"/>
          </ac:spMkLst>
        </pc:spChg>
        <pc:spChg chg="add del mod">
          <ac:chgData name="Oppenheim, Tomas" userId="7bbdd6b4-1f3d-4fdd-ac21-d8c716941374" providerId="ADAL" clId="{F6B069B4-03DA-4A27-B6F7-AA801EF70CFF}" dt="2025-05-14T19:06:19.903" v="185" actId="478"/>
          <ac:spMkLst>
            <pc:docMk/>
            <pc:sldMk cId="876017896" sldId="265"/>
            <ac:spMk id="37" creationId="{5D9984D4-05B9-82F8-F327-D8DBAAB2044F}"/>
          </ac:spMkLst>
        </pc:spChg>
        <pc:spChg chg="add del mod">
          <ac:chgData name="Oppenheim, Tomas" userId="7bbdd6b4-1f3d-4fdd-ac21-d8c716941374" providerId="ADAL" clId="{F6B069B4-03DA-4A27-B6F7-AA801EF70CFF}" dt="2025-05-14T19:06:21.575" v="186" actId="478"/>
          <ac:spMkLst>
            <pc:docMk/>
            <pc:sldMk cId="876017896" sldId="265"/>
            <ac:spMk id="38" creationId="{A3EB9561-DEE6-75EB-75E3-08FA63B5D5AA}"/>
          </ac:spMkLst>
        </pc:spChg>
        <pc:spChg chg="add del mod">
          <ac:chgData name="Oppenheim, Tomas" userId="7bbdd6b4-1f3d-4fdd-ac21-d8c716941374" providerId="ADAL" clId="{F6B069B4-03DA-4A27-B6F7-AA801EF70CFF}" dt="2025-05-14T19:06:22.958" v="187" actId="478"/>
          <ac:spMkLst>
            <pc:docMk/>
            <pc:sldMk cId="876017896" sldId="265"/>
            <ac:spMk id="39" creationId="{19ADC342-588C-165E-6F70-31C0A9555C3E}"/>
          </ac:spMkLst>
        </pc:spChg>
        <pc:spChg chg="add mod">
          <ac:chgData name="Oppenheim, Tomas" userId="7bbdd6b4-1f3d-4fdd-ac21-d8c716941374" providerId="ADAL" clId="{F6B069B4-03DA-4A27-B6F7-AA801EF70CFF}" dt="2025-05-14T19:06:44.773" v="196" actId="1076"/>
          <ac:spMkLst>
            <pc:docMk/>
            <pc:sldMk cId="876017896" sldId="265"/>
            <ac:spMk id="40" creationId="{42BCACE0-6AD3-C4B3-6017-1CCC02FB63A9}"/>
          </ac:spMkLst>
        </pc:spChg>
        <pc:spChg chg="add mod">
          <ac:chgData name="Oppenheim, Tomas" userId="7bbdd6b4-1f3d-4fdd-ac21-d8c716941374" providerId="ADAL" clId="{F6B069B4-03DA-4A27-B6F7-AA801EF70CFF}" dt="2025-05-14T19:20:14.773" v="344" actId="20577"/>
          <ac:spMkLst>
            <pc:docMk/>
            <pc:sldMk cId="876017896" sldId="265"/>
            <ac:spMk id="41" creationId="{E52AEF33-8944-BBA7-B6CA-F1DB6CBA0343}"/>
          </ac:spMkLst>
        </pc:spChg>
        <pc:spChg chg="add mod">
          <ac:chgData name="Oppenheim, Tomas" userId="7bbdd6b4-1f3d-4fdd-ac21-d8c716941374" providerId="ADAL" clId="{F6B069B4-03DA-4A27-B6F7-AA801EF70CFF}" dt="2025-05-14T19:20:18.026" v="346" actId="20577"/>
          <ac:spMkLst>
            <pc:docMk/>
            <pc:sldMk cId="876017896" sldId="265"/>
            <ac:spMk id="42" creationId="{DF7DC70D-B8BD-A7A0-C6E7-AF9273BFE62B}"/>
          </ac:spMkLst>
        </pc:spChg>
        <pc:spChg chg="add mod">
          <ac:chgData name="Oppenheim, Tomas" userId="7bbdd6b4-1f3d-4fdd-ac21-d8c716941374" providerId="ADAL" clId="{F6B069B4-03DA-4A27-B6F7-AA801EF70CFF}" dt="2025-05-14T19:20:20.907" v="348" actId="20577"/>
          <ac:spMkLst>
            <pc:docMk/>
            <pc:sldMk cId="876017896" sldId="265"/>
            <ac:spMk id="43" creationId="{D0875418-C307-4A5B-84D3-63243FA93AF2}"/>
          </ac:spMkLst>
        </pc:spChg>
        <pc:spChg chg="add mod">
          <ac:chgData name="Oppenheim, Tomas" userId="7bbdd6b4-1f3d-4fdd-ac21-d8c716941374" providerId="ADAL" clId="{F6B069B4-03DA-4A27-B6F7-AA801EF70CFF}" dt="2025-05-14T19:06:51.538" v="198" actId="1076"/>
          <ac:spMkLst>
            <pc:docMk/>
            <pc:sldMk cId="876017896" sldId="265"/>
            <ac:spMk id="44" creationId="{5BCAA173-7545-461B-62C3-909788B5C86D}"/>
          </ac:spMkLst>
        </pc:spChg>
        <pc:spChg chg="add mod">
          <ac:chgData name="Oppenheim, Tomas" userId="7bbdd6b4-1f3d-4fdd-ac21-d8c716941374" providerId="ADAL" clId="{F6B069B4-03DA-4A27-B6F7-AA801EF70CFF}" dt="2025-05-14T19:06:55.127" v="200" actId="1076"/>
          <ac:spMkLst>
            <pc:docMk/>
            <pc:sldMk cId="876017896" sldId="265"/>
            <ac:spMk id="45" creationId="{39210EB9-73E1-78B8-5E21-3C25800571B6}"/>
          </ac:spMkLst>
        </pc:spChg>
        <pc:spChg chg="add mod">
          <ac:chgData name="Oppenheim, Tomas" userId="7bbdd6b4-1f3d-4fdd-ac21-d8c716941374" providerId="ADAL" clId="{F6B069B4-03DA-4A27-B6F7-AA801EF70CFF}" dt="2025-05-14T19:07:01.072" v="202" actId="1076"/>
          <ac:spMkLst>
            <pc:docMk/>
            <pc:sldMk cId="876017896" sldId="265"/>
            <ac:spMk id="46" creationId="{6D36B43E-AA2C-9595-842F-0C91086E6643}"/>
          </ac:spMkLst>
        </pc:spChg>
        <pc:spChg chg="add mod">
          <ac:chgData name="Oppenheim, Tomas" userId="7bbdd6b4-1f3d-4fdd-ac21-d8c716941374" providerId="ADAL" clId="{F6B069B4-03DA-4A27-B6F7-AA801EF70CFF}" dt="2025-05-14T19:18:46.325" v="299" actId="1076"/>
          <ac:spMkLst>
            <pc:docMk/>
            <pc:sldMk cId="876017896" sldId="265"/>
            <ac:spMk id="47" creationId="{297A55A5-F61F-D594-EE84-9E0B2707FC3C}"/>
          </ac:spMkLst>
        </pc:spChg>
        <pc:spChg chg="add mod">
          <ac:chgData name="Oppenheim, Tomas" userId="7bbdd6b4-1f3d-4fdd-ac21-d8c716941374" providerId="ADAL" clId="{F6B069B4-03DA-4A27-B6F7-AA801EF70CFF}" dt="2025-05-14T19:07:38.509" v="211" actId="1076"/>
          <ac:spMkLst>
            <pc:docMk/>
            <pc:sldMk cId="876017896" sldId="265"/>
            <ac:spMk id="48" creationId="{10571970-6DA9-225E-8834-A3EE88104997}"/>
          </ac:spMkLst>
        </pc:spChg>
        <pc:spChg chg="add mod">
          <ac:chgData name="Oppenheim, Tomas" userId="7bbdd6b4-1f3d-4fdd-ac21-d8c716941374" providerId="ADAL" clId="{F6B069B4-03DA-4A27-B6F7-AA801EF70CFF}" dt="2025-05-14T19:07:42.338" v="213" actId="1076"/>
          <ac:spMkLst>
            <pc:docMk/>
            <pc:sldMk cId="876017896" sldId="265"/>
            <ac:spMk id="49" creationId="{A4898651-6771-3C0A-50A0-A3A5E5C58855}"/>
          </ac:spMkLst>
        </pc:spChg>
        <pc:spChg chg="add mod">
          <ac:chgData name="Oppenheim, Tomas" userId="7bbdd6b4-1f3d-4fdd-ac21-d8c716941374" providerId="ADAL" clId="{F6B069B4-03DA-4A27-B6F7-AA801EF70CFF}" dt="2025-05-14T19:07:46.577" v="215" actId="1076"/>
          <ac:spMkLst>
            <pc:docMk/>
            <pc:sldMk cId="876017896" sldId="265"/>
            <ac:spMk id="50" creationId="{40A07E44-D155-92F2-E9CB-0DFAC3C597C3}"/>
          </ac:spMkLst>
        </pc:spChg>
        <pc:spChg chg="add mod">
          <ac:chgData name="Oppenheim, Tomas" userId="7bbdd6b4-1f3d-4fdd-ac21-d8c716941374" providerId="ADAL" clId="{F6B069B4-03DA-4A27-B6F7-AA801EF70CFF}" dt="2025-05-14T19:20:07.503" v="336" actId="20577"/>
          <ac:spMkLst>
            <pc:docMk/>
            <pc:sldMk cId="876017896" sldId="265"/>
            <ac:spMk id="62" creationId="{D1A162BD-D181-74C0-F2ED-C19C7E356584}"/>
          </ac:spMkLst>
        </pc:spChg>
        <pc:spChg chg="add mod">
          <ac:chgData name="Oppenheim, Tomas" userId="7bbdd6b4-1f3d-4fdd-ac21-d8c716941374" providerId="ADAL" clId="{F6B069B4-03DA-4A27-B6F7-AA801EF70CFF}" dt="2025-05-14T19:21:53.884" v="386" actId="1076"/>
          <ac:spMkLst>
            <pc:docMk/>
            <pc:sldMk cId="876017896" sldId="265"/>
            <ac:spMk id="71" creationId="{A345EB01-0E6E-D546-32F2-E6A0CD1F200A}"/>
          </ac:spMkLst>
        </pc:spChg>
        <pc:spChg chg="add mod">
          <ac:chgData name="Oppenheim, Tomas" userId="7bbdd6b4-1f3d-4fdd-ac21-d8c716941374" providerId="ADAL" clId="{F6B069B4-03DA-4A27-B6F7-AA801EF70CFF}" dt="2025-05-14T19:21:58.109" v="388" actId="1076"/>
          <ac:spMkLst>
            <pc:docMk/>
            <pc:sldMk cId="876017896" sldId="265"/>
            <ac:spMk id="72" creationId="{7201C09A-7385-48DF-1854-BA4BAF42055D}"/>
          </ac:spMkLst>
        </pc:spChg>
        <pc:spChg chg="add mod">
          <ac:chgData name="Oppenheim, Tomas" userId="7bbdd6b4-1f3d-4fdd-ac21-d8c716941374" providerId="ADAL" clId="{F6B069B4-03DA-4A27-B6F7-AA801EF70CFF}" dt="2025-05-14T19:42:24.947" v="602"/>
          <ac:spMkLst>
            <pc:docMk/>
            <pc:sldMk cId="876017896" sldId="265"/>
            <ac:spMk id="74" creationId="{D6B18780-3350-2509-23CD-587419A71D36}"/>
          </ac:spMkLst>
        </pc:spChg>
        <pc:spChg chg="add mod">
          <ac:chgData name="Oppenheim, Tomas" userId="7bbdd6b4-1f3d-4fdd-ac21-d8c716941374" providerId="ADAL" clId="{F6B069B4-03DA-4A27-B6F7-AA801EF70CFF}" dt="2025-05-14T19:22:21.227" v="393" actId="1076"/>
          <ac:spMkLst>
            <pc:docMk/>
            <pc:sldMk cId="876017896" sldId="265"/>
            <ac:spMk id="75" creationId="{98262070-1413-3B1A-21B3-C32C3D624051}"/>
          </ac:spMkLst>
        </pc:spChg>
        <pc:spChg chg="add mod">
          <ac:chgData name="Oppenheim, Tomas" userId="7bbdd6b4-1f3d-4fdd-ac21-d8c716941374" providerId="ADAL" clId="{F6B069B4-03DA-4A27-B6F7-AA801EF70CFF}" dt="2025-05-14T19:23:11.648" v="399" actId="1076"/>
          <ac:spMkLst>
            <pc:docMk/>
            <pc:sldMk cId="876017896" sldId="265"/>
            <ac:spMk id="78" creationId="{64CC42E5-97C5-3EA1-A38F-A47D8707FB80}"/>
          </ac:spMkLst>
        </pc:spChg>
        <pc:spChg chg="add mod">
          <ac:chgData name="Oppenheim, Tomas" userId="7bbdd6b4-1f3d-4fdd-ac21-d8c716941374" providerId="ADAL" clId="{F6B069B4-03DA-4A27-B6F7-AA801EF70CFF}" dt="2025-05-14T19:23:11.648" v="399" actId="1076"/>
          <ac:spMkLst>
            <pc:docMk/>
            <pc:sldMk cId="876017896" sldId="265"/>
            <ac:spMk id="79" creationId="{7EA98148-E0BB-A5D0-27E2-60E49C3F95A5}"/>
          </ac:spMkLst>
        </pc:spChg>
        <pc:spChg chg="add mod">
          <ac:chgData name="Oppenheim, Tomas" userId="7bbdd6b4-1f3d-4fdd-ac21-d8c716941374" providerId="ADAL" clId="{F6B069B4-03DA-4A27-B6F7-AA801EF70CFF}" dt="2025-05-14T19:23:32.083" v="402" actId="1076"/>
          <ac:spMkLst>
            <pc:docMk/>
            <pc:sldMk cId="876017896" sldId="265"/>
            <ac:spMk id="84" creationId="{46279F29-E108-DE07-4976-641B84D9E960}"/>
          </ac:spMkLst>
        </pc:spChg>
        <pc:spChg chg="add mod">
          <ac:chgData name="Oppenheim, Tomas" userId="7bbdd6b4-1f3d-4fdd-ac21-d8c716941374" providerId="ADAL" clId="{F6B069B4-03DA-4A27-B6F7-AA801EF70CFF}" dt="2025-05-14T19:23:40.263" v="417" actId="1036"/>
          <ac:spMkLst>
            <pc:docMk/>
            <pc:sldMk cId="876017896" sldId="265"/>
            <ac:spMk id="85" creationId="{B52D2CD6-4091-9A53-55DA-A075A7985496}"/>
          </ac:spMkLst>
        </pc:spChg>
        <pc:spChg chg="add mod">
          <ac:chgData name="Oppenheim, Tomas" userId="7bbdd6b4-1f3d-4fdd-ac21-d8c716941374" providerId="ADAL" clId="{F6B069B4-03DA-4A27-B6F7-AA801EF70CFF}" dt="2025-05-14T19:24:04.410" v="422" actId="207"/>
          <ac:spMkLst>
            <pc:docMk/>
            <pc:sldMk cId="876017896" sldId="265"/>
            <ac:spMk id="92" creationId="{4D2C9E58-0381-0396-A4FB-45A0FAD0F53C}"/>
          </ac:spMkLst>
        </pc:spChg>
        <pc:spChg chg="add mod">
          <ac:chgData name="Oppenheim, Tomas" userId="7bbdd6b4-1f3d-4fdd-ac21-d8c716941374" providerId="ADAL" clId="{F6B069B4-03DA-4A27-B6F7-AA801EF70CFF}" dt="2025-05-14T19:28:34.993" v="476" actId="1076"/>
          <ac:spMkLst>
            <pc:docMk/>
            <pc:sldMk cId="876017896" sldId="265"/>
            <ac:spMk id="93" creationId="{F9A08460-149C-B9E6-645D-BF7F78FBD7AA}"/>
          </ac:spMkLst>
        </pc:spChg>
        <pc:spChg chg="add mod">
          <ac:chgData name="Oppenheim, Tomas" userId="7bbdd6b4-1f3d-4fdd-ac21-d8c716941374" providerId="ADAL" clId="{F6B069B4-03DA-4A27-B6F7-AA801EF70CFF}" dt="2025-05-14T19:41:44.468" v="590" actId="1076"/>
          <ac:spMkLst>
            <pc:docMk/>
            <pc:sldMk cId="876017896" sldId="265"/>
            <ac:spMk id="95" creationId="{3DB8387C-0B5B-0627-872C-9F968FE19231}"/>
          </ac:spMkLst>
        </pc:spChg>
        <pc:spChg chg="add mod">
          <ac:chgData name="Oppenheim, Tomas" userId="7bbdd6b4-1f3d-4fdd-ac21-d8c716941374" providerId="ADAL" clId="{F6B069B4-03DA-4A27-B6F7-AA801EF70CFF}" dt="2025-05-14T19:28:58.665" v="486" actId="1076"/>
          <ac:spMkLst>
            <pc:docMk/>
            <pc:sldMk cId="876017896" sldId="265"/>
            <ac:spMk id="96" creationId="{BEABF460-986E-0D9E-265C-DF8810A93ABE}"/>
          </ac:spMkLst>
        </pc:spChg>
        <pc:spChg chg="add mod">
          <ac:chgData name="Oppenheim, Tomas" userId="7bbdd6b4-1f3d-4fdd-ac21-d8c716941374" providerId="ADAL" clId="{F6B069B4-03DA-4A27-B6F7-AA801EF70CFF}" dt="2025-05-14T19:28:56.548" v="485" actId="1076"/>
          <ac:spMkLst>
            <pc:docMk/>
            <pc:sldMk cId="876017896" sldId="265"/>
            <ac:spMk id="97" creationId="{BDFFAFC6-5A56-BC4D-F878-865AEE369167}"/>
          </ac:spMkLst>
        </pc:spChg>
        <pc:spChg chg="add del mod">
          <ac:chgData name="Oppenheim, Tomas" userId="7bbdd6b4-1f3d-4fdd-ac21-d8c716941374" providerId="ADAL" clId="{F6B069B4-03DA-4A27-B6F7-AA801EF70CFF}" dt="2025-05-14T19:41:03.930" v="526" actId="478"/>
          <ac:spMkLst>
            <pc:docMk/>
            <pc:sldMk cId="876017896" sldId="265"/>
            <ac:spMk id="100" creationId="{FDB9A07C-FD16-3B34-248B-4452DDC957AC}"/>
          </ac:spMkLst>
        </pc:spChg>
        <pc:spChg chg="add mod">
          <ac:chgData name="Oppenheim, Tomas" userId="7bbdd6b4-1f3d-4fdd-ac21-d8c716941374" providerId="ADAL" clId="{F6B069B4-03DA-4A27-B6F7-AA801EF70CFF}" dt="2025-05-14T19:29:40.634" v="507" actId="20577"/>
          <ac:spMkLst>
            <pc:docMk/>
            <pc:sldMk cId="876017896" sldId="265"/>
            <ac:spMk id="101" creationId="{78CE7EF9-134A-AA08-2DE8-804649CD8561}"/>
          </ac:spMkLst>
        </pc:spChg>
        <pc:spChg chg="add mod">
          <ac:chgData name="Oppenheim, Tomas" userId="7bbdd6b4-1f3d-4fdd-ac21-d8c716941374" providerId="ADAL" clId="{F6B069B4-03DA-4A27-B6F7-AA801EF70CFF}" dt="2025-05-14T19:41:37.850" v="589" actId="14100"/>
          <ac:spMkLst>
            <pc:docMk/>
            <pc:sldMk cId="876017896" sldId="265"/>
            <ac:spMk id="102" creationId="{552E9F1D-2719-4AFA-4BA7-F36D051D5902}"/>
          </ac:spMkLst>
        </pc:spChg>
        <pc:spChg chg="add mod">
          <ac:chgData name="Oppenheim, Tomas" userId="7bbdd6b4-1f3d-4fdd-ac21-d8c716941374" providerId="ADAL" clId="{F6B069B4-03DA-4A27-B6F7-AA801EF70CFF}" dt="2025-05-14T19:41:46.475" v="591" actId="1076"/>
          <ac:spMkLst>
            <pc:docMk/>
            <pc:sldMk cId="876017896" sldId="265"/>
            <ac:spMk id="105" creationId="{68051812-AD1F-B357-C89A-C9723BFB5C2B}"/>
          </ac:spMkLst>
        </pc:spChg>
        <pc:spChg chg="add mod">
          <ac:chgData name="Oppenheim, Tomas" userId="7bbdd6b4-1f3d-4fdd-ac21-d8c716941374" providerId="ADAL" clId="{F6B069B4-03DA-4A27-B6F7-AA801EF70CFF}" dt="2025-05-14T19:42:34.347" v="606" actId="1076"/>
          <ac:spMkLst>
            <pc:docMk/>
            <pc:sldMk cId="876017896" sldId="265"/>
            <ac:spMk id="114" creationId="{8DAF8A4C-F499-9B68-1EA8-1CE8E34C47DF}"/>
          </ac:spMkLst>
        </pc:spChg>
        <pc:cxnChg chg="add mod">
          <ac:chgData name="Oppenheim, Tomas" userId="7bbdd6b4-1f3d-4fdd-ac21-d8c716941374" providerId="ADAL" clId="{F6B069B4-03DA-4A27-B6F7-AA801EF70CFF}" dt="2025-05-14T18:59:59.957" v="78" actId="1076"/>
          <ac:cxnSpMkLst>
            <pc:docMk/>
            <pc:sldMk cId="876017896" sldId="265"/>
            <ac:cxnSpMk id="6" creationId="{9C0266D3-17F7-3C67-C04D-EF56B0BACC16}"/>
          </ac:cxnSpMkLst>
        </pc:cxnChg>
        <pc:cxnChg chg="add mod">
          <ac:chgData name="Oppenheim, Tomas" userId="7bbdd6b4-1f3d-4fdd-ac21-d8c716941374" providerId="ADAL" clId="{F6B069B4-03DA-4A27-B6F7-AA801EF70CFF}" dt="2025-05-14T18:59:33.202" v="70" actId="14100"/>
          <ac:cxnSpMkLst>
            <pc:docMk/>
            <pc:sldMk cId="876017896" sldId="265"/>
            <ac:cxnSpMk id="9" creationId="{7ED29E62-2882-D00F-C3AD-2013106CB454}"/>
          </ac:cxnSpMkLst>
        </pc:cxnChg>
        <pc:cxnChg chg="add mod">
          <ac:chgData name="Oppenheim, Tomas" userId="7bbdd6b4-1f3d-4fdd-ac21-d8c716941374" providerId="ADAL" clId="{F6B069B4-03DA-4A27-B6F7-AA801EF70CFF}" dt="2025-05-14T18:59:55.209" v="77" actId="1076"/>
          <ac:cxnSpMkLst>
            <pc:docMk/>
            <pc:sldMk cId="876017896" sldId="265"/>
            <ac:cxnSpMk id="10" creationId="{C596259E-32AE-8853-59F5-A2995DEAE57A}"/>
          </ac:cxnSpMkLst>
        </pc:cxnChg>
        <pc:cxnChg chg="add mod">
          <ac:chgData name="Oppenheim, Tomas" userId="7bbdd6b4-1f3d-4fdd-ac21-d8c716941374" providerId="ADAL" clId="{F6B069B4-03DA-4A27-B6F7-AA801EF70CFF}" dt="2025-05-14T18:59:38.038" v="72" actId="1076"/>
          <ac:cxnSpMkLst>
            <pc:docMk/>
            <pc:sldMk cId="876017896" sldId="265"/>
            <ac:cxnSpMk id="12" creationId="{C65680EB-09AA-3C94-4367-9866056DA58C}"/>
          </ac:cxnSpMkLst>
        </pc:cxnChg>
        <pc:cxnChg chg="add mod">
          <ac:chgData name="Oppenheim, Tomas" userId="7bbdd6b4-1f3d-4fdd-ac21-d8c716941374" providerId="ADAL" clId="{F6B069B4-03DA-4A27-B6F7-AA801EF70CFF}" dt="2025-05-14T18:59:42.542" v="74" actId="1076"/>
          <ac:cxnSpMkLst>
            <pc:docMk/>
            <pc:sldMk cId="876017896" sldId="265"/>
            <ac:cxnSpMk id="13" creationId="{0C6A4E1C-CD3D-A390-6A33-02397CA03899}"/>
          </ac:cxnSpMkLst>
        </pc:cxnChg>
        <pc:cxnChg chg="add mod">
          <ac:chgData name="Oppenheim, Tomas" userId="7bbdd6b4-1f3d-4fdd-ac21-d8c716941374" providerId="ADAL" clId="{F6B069B4-03DA-4A27-B6F7-AA801EF70CFF}" dt="2025-05-14T18:59:47.052" v="76" actId="1076"/>
          <ac:cxnSpMkLst>
            <pc:docMk/>
            <pc:sldMk cId="876017896" sldId="265"/>
            <ac:cxnSpMk id="14" creationId="{B8BD483F-C8E0-E6B7-78B7-66CB40B2BD3B}"/>
          </ac:cxnSpMkLst>
        </pc:cxnChg>
        <pc:cxnChg chg="add mod">
          <ac:chgData name="Oppenheim, Tomas" userId="7bbdd6b4-1f3d-4fdd-ac21-d8c716941374" providerId="ADAL" clId="{F6B069B4-03DA-4A27-B6F7-AA801EF70CFF}" dt="2025-05-14T19:00:03.819" v="80" actId="1076"/>
          <ac:cxnSpMkLst>
            <pc:docMk/>
            <pc:sldMk cId="876017896" sldId="265"/>
            <ac:cxnSpMk id="15" creationId="{2E4352AD-68D6-A049-1391-FA6AC3377CF3}"/>
          </ac:cxnSpMkLst>
        </pc:cxnChg>
        <pc:cxnChg chg="add mod">
          <ac:chgData name="Oppenheim, Tomas" userId="7bbdd6b4-1f3d-4fdd-ac21-d8c716941374" providerId="ADAL" clId="{F6B069B4-03DA-4A27-B6F7-AA801EF70CFF}" dt="2025-05-14T19:00:08.709" v="82" actId="1076"/>
          <ac:cxnSpMkLst>
            <pc:docMk/>
            <pc:sldMk cId="876017896" sldId="265"/>
            <ac:cxnSpMk id="16" creationId="{380E1F94-5971-3E4D-F757-E4F5CB7C6A09}"/>
          </ac:cxnSpMkLst>
        </pc:cxnChg>
        <pc:cxnChg chg="add mod">
          <ac:chgData name="Oppenheim, Tomas" userId="7bbdd6b4-1f3d-4fdd-ac21-d8c716941374" providerId="ADAL" clId="{F6B069B4-03DA-4A27-B6F7-AA801EF70CFF}" dt="2025-05-14T19:01:26.426" v="94" actId="1076"/>
          <ac:cxnSpMkLst>
            <pc:docMk/>
            <pc:sldMk cId="876017896" sldId="265"/>
            <ac:cxnSpMk id="21" creationId="{34215D9B-E2BC-0BB2-F248-0DEC19AFCA01}"/>
          </ac:cxnSpMkLst>
        </pc:cxnChg>
        <pc:cxnChg chg="add mod">
          <ac:chgData name="Oppenheim, Tomas" userId="7bbdd6b4-1f3d-4fdd-ac21-d8c716941374" providerId="ADAL" clId="{F6B069B4-03DA-4A27-B6F7-AA801EF70CFF}" dt="2025-05-14T19:01:33.166" v="96" actId="1076"/>
          <ac:cxnSpMkLst>
            <pc:docMk/>
            <pc:sldMk cId="876017896" sldId="265"/>
            <ac:cxnSpMk id="22" creationId="{0593A848-D145-DCDB-7253-E8700D07155B}"/>
          </ac:cxnSpMkLst>
        </pc:cxnChg>
        <pc:cxnChg chg="add mod">
          <ac:chgData name="Oppenheim, Tomas" userId="7bbdd6b4-1f3d-4fdd-ac21-d8c716941374" providerId="ADAL" clId="{F6B069B4-03DA-4A27-B6F7-AA801EF70CFF}" dt="2025-05-14T19:01:37.770" v="98" actId="1076"/>
          <ac:cxnSpMkLst>
            <pc:docMk/>
            <pc:sldMk cId="876017896" sldId="265"/>
            <ac:cxnSpMk id="23" creationId="{1B40DFD5-C984-B026-0D55-CDA1CDB3FFBD}"/>
          </ac:cxnSpMkLst>
        </pc:cxnChg>
        <pc:cxnChg chg="add mod">
          <ac:chgData name="Oppenheim, Tomas" userId="7bbdd6b4-1f3d-4fdd-ac21-d8c716941374" providerId="ADAL" clId="{F6B069B4-03DA-4A27-B6F7-AA801EF70CFF}" dt="2025-05-14T19:01:42.612" v="100" actId="1076"/>
          <ac:cxnSpMkLst>
            <pc:docMk/>
            <pc:sldMk cId="876017896" sldId="265"/>
            <ac:cxnSpMk id="24" creationId="{EE309011-FF14-0277-3440-A6345613E176}"/>
          </ac:cxnSpMkLst>
        </pc:cxnChg>
        <pc:cxnChg chg="add mod">
          <ac:chgData name="Oppenheim, Tomas" userId="7bbdd6b4-1f3d-4fdd-ac21-d8c716941374" providerId="ADAL" clId="{F6B069B4-03DA-4A27-B6F7-AA801EF70CFF}" dt="2025-05-14T19:18:46.325" v="299" actId="1076"/>
          <ac:cxnSpMkLst>
            <pc:docMk/>
            <pc:sldMk cId="876017896" sldId="265"/>
            <ac:cxnSpMk id="52" creationId="{D55B63EF-B7D1-B775-86BE-5470313F2D4D}"/>
          </ac:cxnSpMkLst>
        </pc:cxnChg>
        <pc:cxnChg chg="add">
          <ac:chgData name="Oppenheim, Tomas" userId="7bbdd6b4-1f3d-4fdd-ac21-d8c716941374" providerId="ADAL" clId="{F6B069B4-03DA-4A27-B6F7-AA801EF70CFF}" dt="2025-05-14T19:17:30.231" v="217" actId="11529"/>
          <ac:cxnSpMkLst>
            <pc:docMk/>
            <pc:sldMk cId="876017896" sldId="265"/>
            <ac:cxnSpMk id="54" creationId="{51CEF0CC-5520-D28C-4458-3295590C5D7A}"/>
          </ac:cxnSpMkLst>
        </pc:cxnChg>
        <pc:cxnChg chg="add mod">
          <ac:chgData name="Oppenheim, Tomas" userId="7bbdd6b4-1f3d-4fdd-ac21-d8c716941374" providerId="ADAL" clId="{F6B069B4-03DA-4A27-B6F7-AA801EF70CFF}" dt="2025-05-14T19:17:54.149" v="231" actId="1036"/>
          <ac:cxnSpMkLst>
            <pc:docMk/>
            <pc:sldMk cId="876017896" sldId="265"/>
            <ac:cxnSpMk id="56" creationId="{80DB1E0A-1B02-3B52-D9DC-4BBEF606DFF4}"/>
          </ac:cxnSpMkLst>
        </pc:cxnChg>
        <pc:cxnChg chg="add mod">
          <ac:chgData name="Oppenheim, Tomas" userId="7bbdd6b4-1f3d-4fdd-ac21-d8c716941374" providerId="ADAL" clId="{F6B069B4-03DA-4A27-B6F7-AA801EF70CFF}" dt="2025-05-14T19:18:02.068" v="233" actId="1076"/>
          <ac:cxnSpMkLst>
            <pc:docMk/>
            <pc:sldMk cId="876017896" sldId="265"/>
            <ac:cxnSpMk id="57" creationId="{3101572E-D6F4-1E5C-38D9-BBC86F8E5FAB}"/>
          </ac:cxnSpMkLst>
        </pc:cxnChg>
        <pc:cxnChg chg="add mod">
          <ac:chgData name="Oppenheim, Tomas" userId="7bbdd6b4-1f3d-4fdd-ac21-d8c716941374" providerId="ADAL" clId="{F6B069B4-03DA-4A27-B6F7-AA801EF70CFF}" dt="2025-05-14T19:18:08.124" v="235" actId="1076"/>
          <ac:cxnSpMkLst>
            <pc:docMk/>
            <pc:sldMk cId="876017896" sldId="265"/>
            <ac:cxnSpMk id="58" creationId="{EBD6EC82-762F-C9F2-E10E-351B2EFC0218}"/>
          </ac:cxnSpMkLst>
        </pc:cxnChg>
        <pc:cxnChg chg="add mod">
          <ac:chgData name="Oppenheim, Tomas" userId="7bbdd6b4-1f3d-4fdd-ac21-d8c716941374" providerId="ADAL" clId="{F6B069B4-03DA-4A27-B6F7-AA801EF70CFF}" dt="2025-05-14T19:18:11.887" v="237" actId="1076"/>
          <ac:cxnSpMkLst>
            <pc:docMk/>
            <pc:sldMk cId="876017896" sldId="265"/>
            <ac:cxnSpMk id="59" creationId="{9CA8189F-A287-7DF0-392B-F7A203229D4F}"/>
          </ac:cxnSpMkLst>
        </pc:cxnChg>
        <pc:cxnChg chg="add del mod">
          <ac:chgData name="Oppenheim, Tomas" userId="7bbdd6b4-1f3d-4fdd-ac21-d8c716941374" providerId="ADAL" clId="{F6B069B4-03DA-4A27-B6F7-AA801EF70CFF}" dt="2025-05-14T19:18:24.137" v="240" actId="478"/>
          <ac:cxnSpMkLst>
            <pc:docMk/>
            <pc:sldMk cId="876017896" sldId="265"/>
            <ac:cxnSpMk id="60" creationId="{1791DDAE-598C-28D6-2A27-248ED1F72055}"/>
          </ac:cxnSpMkLst>
        </pc:cxnChg>
        <pc:cxnChg chg="add mod">
          <ac:chgData name="Oppenheim, Tomas" userId="7bbdd6b4-1f3d-4fdd-ac21-d8c716941374" providerId="ADAL" clId="{F6B069B4-03DA-4A27-B6F7-AA801EF70CFF}" dt="2025-05-14T19:20:51.011" v="359" actId="1076"/>
          <ac:cxnSpMkLst>
            <pc:docMk/>
            <pc:sldMk cId="876017896" sldId="265"/>
            <ac:cxnSpMk id="63" creationId="{7AC047CF-F680-B1AC-35ED-6CD8B19B0969}"/>
          </ac:cxnSpMkLst>
        </pc:cxnChg>
        <pc:cxnChg chg="add mod">
          <ac:chgData name="Oppenheim, Tomas" userId="7bbdd6b4-1f3d-4fdd-ac21-d8c716941374" providerId="ADAL" clId="{F6B069B4-03DA-4A27-B6F7-AA801EF70CFF}" dt="2025-05-14T19:21:03.897" v="365" actId="1076"/>
          <ac:cxnSpMkLst>
            <pc:docMk/>
            <pc:sldMk cId="876017896" sldId="265"/>
            <ac:cxnSpMk id="64" creationId="{7799C66B-AB10-E22B-DAB1-937DF97F7A44}"/>
          </ac:cxnSpMkLst>
        </pc:cxnChg>
        <pc:cxnChg chg="add mod">
          <ac:chgData name="Oppenheim, Tomas" userId="7bbdd6b4-1f3d-4fdd-ac21-d8c716941374" providerId="ADAL" clId="{F6B069B4-03DA-4A27-B6F7-AA801EF70CFF}" dt="2025-05-14T19:21:41.255" v="377" actId="14100"/>
          <ac:cxnSpMkLst>
            <pc:docMk/>
            <pc:sldMk cId="876017896" sldId="265"/>
            <ac:cxnSpMk id="65" creationId="{41FAB72E-2D32-2A8F-F068-0EA6DCFD4829}"/>
          </ac:cxnSpMkLst>
        </pc:cxnChg>
        <pc:cxnChg chg="add mod">
          <ac:chgData name="Oppenheim, Tomas" userId="7bbdd6b4-1f3d-4fdd-ac21-d8c716941374" providerId="ADAL" clId="{F6B069B4-03DA-4A27-B6F7-AA801EF70CFF}" dt="2025-05-14T19:21:38.186" v="376" actId="14100"/>
          <ac:cxnSpMkLst>
            <pc:docMk/>
            <pc:sldMk cId="876017896" sldId="265"/>
            <ac:cxnSpMk id="68" creationId="{D85E4E75-D735-43FF-D148-430E2C2E40BD}"/>
          </ac:cxnSpMkLst>
        </pc:cxnChg>
        <pc:cxnChg chg="add mod">
          <ac:chgData name="Oppenheim, Tomas" userId="7bbdd6b4-1f3d-4fdd-ac21-d8c716941374" providerId="ADAL" clId="{F6B069B4-03DA-4A27-B6F7-AA801EF70CFF}" dt="2025-05-14T19:41:53.714" v="594" actId="14100"/>
          <ac:cxnSpMkLst>
            <pc:docMk/>
            <pc:sldMk cId="876017896" sldId="265"/>
            <ac:cxnSpMk id="76" creationId="{43221BB7-653A-9761-D33C-95509937C027}"/>
          </ac:cxnSpMkLst>
        </pc:cxnChg>
        <pc:cxnChg chg="add mod">
          <ac:chgData name="Oppenheim, Tomas" userId="7bbdd6b4-1f3d-4fdd-ac21-d8c716941374" providerId="ADAL" clId="{F6B069B4-03DA-4A27-B6F7-AA801EF70CFF}" dt="2025-05-14T19:23:32.083" v="402" actId="1076"/>
          <ac:cxnSpMkLst>
            <pc:docMk/>
            <pc:sldMk cId="876017896" sldId="265"/>
            <ac:cxnSpMk id="80" creationId="{EF2ECA01-CCB5-2605-6A57-55B9B85DD2CA}"/>
          </ac:cxnSpMkLst>
        </pc:cxnChg>
        <pc:cxnChg chg="add mod">
          <ac:chgData name="Oppenheim, Tomas" userId="7bbdd6b4-1f3d-4fdd-ac21-d8c716941374" providerId="ADAL" clId="{F6B069B4-03DA-4A27-B6F7-AA801EF70CFF}" dt="2025-05-14T19:23:35.225" v="403" actId="1076"/>
          <ac:cxnSpMkLst>
            <pc:docMk/>
            <pc:sldMk cId="876017896" sldId="265"/>
            <ac:cxnSpMk id="81" creationId="{B974C9D6-191F-D360-0BEB-B96B92C3B210}"/>
          </ac:cxnSpMkLst>
        </pc:cxnChg>
        <pc:cxnChg chg="add mod">
          <ac:chgData name="Oppenheim, Tomas" userId="7bbdd6b4-1f3d-4fdd-ac21-d8c716941374" providerId="ADAL" clId="{F6B069B4-03DA-4A27-B6F7-AA801EF70CFF}" dt="2025-05-14T19:23:40.263" v="417" actId="1036"/>
          <ac:cxnSpMkLst>
            <pc:docMk/>
            <pc:sldMk cId="876017896" sldId="265"/>
            <ac:cxnSpMk id="82" creationId="{EB32E966-8B0A-BA48-7D99-167D95FD9244}"/>
          </ac:cxnSpMkLst>
        </pc:cxnChg>
        <pc:cxnChg chg="add mod">
          <ac:chgData name="Oppenheim, Tomas" userId="7bbdd6b4-1f3d-4fdd-ac21-d8c716941374" providerId="ADAL" clId="{F6B069B4-03DA-4A27-B6F7-AA801EF70CFF}" dt="2025-05-14T19:23:32.083" v="402" actId="1076"/>
          <ac:cxnSpMkLst>
            <pc:docMk/>
            <pc:sldMk cId="876017896" sldId="265"/>
            <ac:cxnSpMk id="83" creationId="{9E3C70BA-F811-896B-EBE0-D1254F07A8A3}"/>
          </ac:cxnSpMkLst>
        </pc:cxnChg>
        <pc:cxnChg chg="add">
          <ac:chgData name="Oppenheim, Tomas" userId="7bbdd6b4-1f3d-4fdd-ac21-d8c716941374" providerId="ADAL" clId="{F6B069B4-03DA-4A27-B6F7-AA801EF70CFF}" dt="2025-05-14T19:23:55.257" v="418" actId="11529"/>
          <ac:cxnSpMkLst>
            <pc:docMk/>
            <pc:sldMk cId="876017896" sldId="265"/>
            <ac:cxnSpMk id="91" creationId="{9509BA30-7370-33DF-24A0-D048BF89ABC9}"/>
          </ac:cxnSpMkLst>
        </pc:cxnChg>
        <pc:cxnChg chg="add mod">
          <ac:chgData name="Oppenheim, Tomas" userId="7bbdd6b4-1f3d-4fdd-ac21-d8c716941374" providerId="ADAL" clId="{F6B069B4-03DA-4A27-B6F7-AA801EF70CFF}" dt="2025-05-14T19:41:51.119" v="593" actId="14100"/>
          <ac:cxnSpMkLst>
            <pc:docMk/>
            <pc:sldMk cId="876017896" sldId="265"/>
            <ac:cxnSpMk id="94" creationId="{70A7A265-D93C-D1D5-E811-08AA54604F0C}"/>
          </ac:cxnSpMkLst>
        </pc:cxnChg>
        <pc:cxnChg chg="add mod">
          <ac:chgData name="Oppenheim, Tomas" userId="7bbdd6b4-1f3d-4fdd-ac21-d8c716941374" providerId="ADAL" clId="{F6B069B4-03DA-4A27-B6F7-AA801EF70CFF}" dt="2025-05-14T19:41:57.993" v="595" actId="14100"/>
          <ac:cxnSpMkLst>
            <pc:docMk/>
            <pc:sldMk cId="876017896" sldId="265"/>
            <ac:cxnSpMk id="98" creationId="{0FCA60CA-4AEE-0D9A-A1C7-2542A6496810}"/>
          </ac:cxnSpMkLst>
        </pc:cxnChg>
        <pc:cxnChg chg="add mod">
          <ac:chgData name="Oppenheim, Tomas" userId="7bbdd6b4-1f3d-4fdd-ac21-d8c716941374" providerId="ADAL" clId="{F6B069B4-03DA-4A27-B6F7-AA801EF70CFF}" dt="2025-05-14T19:42:09.193" v="598" actId="14100"/>
          <ac:cxnSpMkLst>
            <pc:docMk/>
            <pc:sldMk cId="876017896" sldId="265"/>
            <ac:cxnSpMk id="99" creationId="{B22B85DC-4219-FBCE-AF3E-39C18D3E185D}"/>
          </ac:cxnSpMkLst>
        </pc:cxnChg>
        <pc:cxnChg chg="add del mod">
          <ac:chgData name="Oppenheim, Tomas" userId="7bbdd6b4-1f3d-4fdd-ac21-d8c716941374" providerId="ADAL" clId="{F6B069B4-03DA-4A27-B6F7-AA801EF70CFF}" dt="2025-05-14T19:41:05.899" v="527" actId="478"/>
          <ac:cxnSpMkLst>
            <pc:docMk/>
            <pc:sldMk cId="876017896" sldId="265"/>
            <ac:cxnSpMk id="104" creationId="{D00709E1-FB51-8AA4-B481-52DFFCD1E2B4}"/>
          </ac:cxnSpMkLst>
        </pc:cxnChg>
        <pc:cxnChg chg="add mod">
          <ac:chgData name="Oppenheim, Tomas" userId="7bbdd6b4-1f3d-4fdd-ac21-d8c716941374" providerId="ADAL" clId="{F6B069B4-03DA-4A27-B6F7-AA801EF70CFF}" dt="2025-05-14T19:42:20.728" v="601" actId="14100"/>
          <ac:cxnSpMkLst>
            <pc:docMk/>
            <pc:sldMk cId="876017896" sldId="265"/>
            <ac:cxnSpMk id="111" creationId="{24C3E237-8042-67EA-ED9D-016668DD088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5E-7B2D-4D4F-87F5-76328153F6F7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068B-88B9-4ADF-8549-DE80B87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3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5E-7B2D-4D4F-87F5-76328153F6F7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068B-88B9-4ADF-8549-DE80B87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5E-7B2D-4D4F-87F5-76328153F6F7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068B-88B9-4ADF-8549-DE80B87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5E-7B2D-4D4F-87F5-76328153F6F7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068B-88B9-4ADF-8549-DE80B87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5E-7B2D-4D4F-87F5-76328153F6F7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068B-88B9-4ADF-8549-DE80B87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5E-7B2D-4D4F-87F5-76328153F6F7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068B-88B9-4ADF-8549-DE80B87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1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5E-7B2D-4D4F-87F5-76328153F6F7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068B-88B9-4ADF-8549-DE80B87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5E-7B2D-4D4F-87F5-76328153F6F7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068B-88B9-4ADF-8549-DE80B87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7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5E-7B2D-4D4F-87F5-76328153F6F7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068B-88B9-4ADF-8549-DE80B87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5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5E-7B2D-4D4F-87F5-76328153F6F7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068B-88B9-4ADF-8549-DE80B87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1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895E-7B2D-4D4F-87F5-76328153F6F7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068B-88B9-4ADF-8549-DE80B87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5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3895E-7B2D-4D4F-87F5-76328153F6F7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7068B-88B9-4ADF-8549-DE80B87F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4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605C69-8E7C-A9C6-3B8E-FDFBAA83F71B}"/>
              </a:ext>
            </a:extLst>
          </p:cNvPr>
          <p:cNvSpPr txBox="1"/>
          <p:nvPr/>
        </p:nvSpPr>
        <p:spPr>
          <a:xfrm>
            <a:off x="84990" y="108261"/>
            <a:ext cx="42449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1:  </a:t>
            </a:r>
            <a:r>
              <a:rPr lang="en-US" b="1" dirty="0">
                <a:solidFill>
                  <a:srgbClr val="FF0000"/>
                </a:solidFill>
              </a:rPr>
              <a:t>Low Current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1C350-FF13-B2E6-1B0D-5C213B2DD1E1}"/>
              </a:ext>
            </a:extLst>
          </p:cNvPr>
          <p:cNvSpPr/>
          <p:nvPr/>
        </p:nvSpPr>
        <p:spPr>
          <a:xfrm>
            <a:off x="2605252" y="3203656"/>
            <a:ext cx="575441" cy="437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48C9A2-A092-41E9-4DB9-1EA9D3DE435F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892972" y="2518541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0726A5-3D96-9926-D266-3CF7CEA994EE}"/>
              </a:ext>
            </a:extLst>
          </p:cNvPr>
          <p:cNvCxnSpPr/>
          <p:nvPr/>
        </p:nvCxnSpPr>
        <p:spPr>
          <a:xfrm>
            <a:off x="2892972" y="2518541"/>
            <a:ext cx="385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52137B-260E-5446-C804-3BE471676DAE}"/>
              </a:ext>
            </a:extLst>
          </p:cNvPr>
          <p:cNvCxnSpPr/>
          <p:nvPr/>
        </p:nvCxnSpPr>
        <p:spPr>
          <a:xfrm flipH="1" flipV="1">
            <a:off x="2892971" y="3641149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8731ED-31B7-442E-3489-67804C41AD8D}"/>
              </a:ext>
            </a:extLst>
          </p:cNvPr>
          <p:cNvSpPr txBox="1"/>
          <p:nvPr/>
        </p:nvSpPr>
        <p:spPr>
          <a:xfrm>
            <a:off x="6791954" y="2374777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63989-F996-2454-3483-5673A6938DC5}"/>
              </a:ext>
            </a:extLst>
          </p:cNvPr>
          <p:cNvSpPr txBox="1"/>
          <p:nvPr/>
        </p:nvSpPr>
        <p:spPr>
          <a:xfrm>
            <a:off x="3180693" y="3268513"/>
            <a:ext cx="17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2.048V ref (LM4040)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A783F-86D2-33FD-8D2D-C8E7E635F724}"/>
              </a:ext>
            </a:extLst>
          </p:cNvPr>
          <p:cNvSpPr txBox="1"/>
          <p:nvPr/>
        </p:nvSpPr>
        <p:spPr>
          <a:xfrm>
            <a:off x="2581968" y="4261896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492C89-B485-2B0E-87FD-A3185DCEC185}"/>
              </a:ext>
            </a:extLst>
          </p:cNvPr>
          <p:cNvSpPr/>
          <p:nvPr/>
        </p:nvSpPr>
        <p:spPr>
          <a:xfrm>
            <a:off x="3989633" y="2307842"/>
            <a:ext cx="457197" cy="369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1BAA0A-B0F7-758D-3974-A728B4542285}"/>
              </a:ext>
            </a:extLst>
          </p:cNvPr>
          <p:cNvSpPr/>
          <p:nvPr/>
        </p:nvSpPr>
        <p:spPr>
          <a:xfrm>
            <a:off x="5543490" y="2307841"/>
            <a:ext cx="457197" cy="369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BAED36-B71C-63AE-5DF7-67E73B1BE6F1}"/>
              </a:ext>
            </a:extLst>
          </p:cNvPr>
          <p:cNvCxnSpPr/>
          <p:nvPr/>
        </p:nvCxnSpPr>
        <p:spPr>
          <a:xfrm flipV="1">
            <a:off x="5543490" y="2108638"/>
            <a:ext cx="490762" cy="82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D4D5CE-7D89-4C1F-5E62-75FB10495522}"/>
              </a:ext>
            </a:extLst>
          </p:cNvPr>
          <p:cNvSpPr txBox="1"/>
          <p:nvPr/>
        </p:nvSpPr>
        <p:spPr>
          <a:xfrm>
            <a:off x="5239528" y="1705390"/>
            <a:ext cx="35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Strain Gauge (0.4 ohm – 1.2 ohm)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A2676-A532-FE9C-8A69-3C40CE48DAEA}"/>
              </a:ext>
            </a:extLst>
          </p:cNvPr>
          <p:cNvSpPr txBox="1"/>
          <p:nvPr/>
        </p:nvSpPr>
        <p:spPr>
          <a:xfrm>
            <a:off x="3678431" y="1748191"/>
            <a:ext cx="110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100 ohm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6AD95A-E398-0997-FE97-C67FEFD9CD5C}"/>
              </a:ext>
            </a:extLst>
          </p:cNvPr>
          <p:cNvCxnSpPr/>
          <p:nvPr/>
        </p:nvCxnSpPr>
        <p:spPr>
          <a:xfrm>
            <a:off x="5312979" y="2518541"/>
            <a:ext cx="0" cy="145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18323-44B0-06AD-08A8-928EAAFF2822}"/>
              </a:ext>
            </a:extLst>
          </p:cNvPr>
          <p:cNvCxnSpPr/>
          <p:nvPr/>
        </p:nvCxnSpPr>
        <p:spPr>
          <a:xfrm>
            <a:off x="6513786" y="2518541"/>
            <a:ext cx="0" cy="145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E598964-B77F-2264-C112-A5C08CFD8AC6}"/>
              </a:ext>
            </a:extLst>
          </p:cNvPr>
          <p:cNvSpPr/>
          <p:nvPr/>
        </p:nvSpPr>
        <p:spPr>
          <a:xfrm rot="10800000">
            <a:off x="5118776" y="3983706"/>
            <a:ext cx="1673178" cy="12336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C89A35-7618-7416-F0FD-64B7478129A6}"/>
              </a:ext>
            </a:extLst>
          </p:cNvPr>
          <p:cNvSpPr txBox="1"/>
          <p:nvPr/>
        </p:nvSpPr>
        <p:spPr>
          <a:xfrm>
            <a:off x="6467492" y="4413947"/>
            <a:ext cx="544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MCP3421 I2C (16 bit resolution)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2EC7E8-D563-DA9D-7A60-1855048ED624}"/>
              </a:ext>
            </a:extLst>
          </p:cNvPr>
          <p:cNvSpPr txBox="1"/>
          <p:nvPr/>
        </p:nvSpPr>
        <p:spPr>
          <a:xfrm>
            <a:off x="5386871" y="4115670"/>
            <a:ext cx="10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x4 or x 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D330F2-5E46-0994-1EDD-CF1DA9CDAAF3}"/>
              </a:ext>
            </a:extLst>
          </p:cNvPr>
          <p:cNvCxnSpPr>
            <a:cxnSpLocks/>
          </p:cNvCxnSpPr>
          <p:nvPr/>
        </p:nvCxnSpPr>
        <p:spPr>
          <a:xfrm>
            <a:off x="5955364" y="4925410"/>
            <a:ext cx="0" cy="825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643A83-E3FD-421E-EB96-81CF01DAC55C}"/>
              </a:ext>
            </a:extLst>
          </p:cNvPr>
          <p:cNvSpPr txBox="1"/>
          <p:nvPr/>
        </p:nvSpPr>
        <p:spPr>
          <a:xfrm>
            <a:off x="5239528" y="5750472"/>
            <a:ext cx="202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Uno I2C</a:t>
            </a:r>
          </a:p>
        </p:txBody>
      </p:sp>
    </p:spTree>
    <p:extLst>
      <p:ext uri="{BB962C8B-B14F-4D97-AF65-F5344CB8AC3E}">
        <p14:creationId xmlns:p14="http://schemas.microsoft.com/office/powerpoint/2010/main" val="176919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5D452-9E8F-D02F-55BC-82AEFCC88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67CA58-6193-DA1E-805E-4EAD3EBF4D1D}"/>
              </a:ext>
            </a:extLst>
          </p:cNvPr>
          <p:cNvSpPr txBox="1"/>
          <p:nvPr/>
        </p:nvSpPr>
        <p:spPr>
          <a:xfrm>
            <a:off x="84990" y="108261"/>
            <a:ext cx="42449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2: </a:t>
            </a:r>
            <a:r>
              <a:rPr lang="en-US" b="1" dirty="0">
                <a:solidFill>
                  <a:srgbClr val="FF0000"/>
                </a:solidFill>
              </a:rPr>
              <a:t>65.6 mA through divider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7E4DA-94B5-5D57-E208-F6B1D8F5E3F4}"/>
              </a:ext>
            </a:extLst>
          </p:cNvPr>
          <p:cNvSpPr/>
          <p:nvPr/>
        </p:nvSpPr>
        <p:spPr>
          <a:xfrm>
            <a:off x="2605252" y="3203656"/>
            <a:ext cx="575441" cy="437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5E318B-9185-8DCD-EA0F-62E4993A0137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892972" y="2518541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0DE0F7-7E66-0E9B-1FFE-F69EB61F699E}"/>
              </a:ext>
            </a:extLst>
          </p:cNvPr>
          <p:cNvCxnSpPr/>
          <p:nvPr/>
        </p:nvCxnSpPr>
        <p:spPr>
          <a:xfrm>
            <a:off x="2892972" y="2518541"/>
            <a:ext cx="385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732CA3-CF8D-7F8E-9A6D-E227858B8681}"/>
              </a:ext>
            </a:extLst>
          </p:cNvPr>
          <p:cNvCxnSpPr/>
          <p:nvPr/>
        </p:nvCxnSpPr>
        <p:spPr>
          <a:xfrm flipH="1" flipV="1">
            <a:off x="2892971" y="3641149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8603F3-C513-E6C2-57B2-ECB9BC2285AE}"/>
              </a:ext>
            </a:extLst>
          </p:cNvPr>
          <p:cNvSpPr txBox="1"/>
          <p:nvPr/>
        </p:nvSpPr>
        <p:spPr>
          <a:xfrm>
            <a:off x="6791954" y="2374777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B90B01-8C9E-CDE5-2668-0E21952C329C}"/>
              </a:ext>
            </a:extLst>
          </p:cNvPr>
          <p:cNvSpPr txBox="1"/>
          <p:nvPr/>
        </p:nvSpPr>
        <p:spPr>
          <a:xfrm>
            <a:off x="686793" y="3206252"/>
            <a:ext cx="2206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3.3V from Arduino Uno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38CC4-8863-6E8F-306D-5E509343A311}"/>
              </a:ext>
            </a:extLst>
          </p:cNvPr>
          <p:cNvSpPr txBox="1"/>
          <p:nvPr/>
        </p:nvSpPr>
        <p:spPr>
          <a:xfrm>
            <a:off x="2581968" y="4261896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9E5C4E-2312-8522-8BEC-7574FEF202F1}"/>
              </a:ext>
            </a:extLst>
          </p:cNvPr>
          <p:cNvSpPr/>
          <p:nvPr/>
        </p:nvSpPr>
        <p:spPr>
          <a:xfrm>
            <a:off x="3989633" y="2307842"/>
            <a:ext cx="457197" cy="369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677459-EF4C-C6AE-461E-29C3A804A9ED}"/>
              </a:ext>
            </a:extLst>
          </p:cNvPr>
          <p:cNvSpPr/>
          <p:nvPr/>
        </p:nvSpPr>
        <p:spPr>
          <a:xfrm>
            <a:off x="5543490" y="2307841"/>
            <a:ext cx="457197" cy="369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9A247-7B0A-B90C-01D0-E48F836F93E2}"/>
              </a:ext>
            </a:extLst>
          </p:cNvPr>
          <p:cNvCxnSpPr/>
          <p:nvPr/>
        </p:nvCxnSpPr>
        <p:spPr>
          <a:xfrm flipV="1">
            <a:off x="5543490" y="2108638"/>
            <a:ext cx="490762" cy="82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356AE7-AD75-15BF-D546-166D0BD81009}"/>
              </a:ext>
            </a:extLst>
          </p:cNvPr>
          <p:cNvSpPr txBox="1"/>
          <p:nvPr/>
        </p:nvSpPr>
        <p:spPr>
          <a:xfrm>
            <a:off x="5239528" y="1705390"/>
            <a:ext cx="35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Strain Gauge (0.4 ohm – 1.2 ohm)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896C8-59F9-FB02-AD29-BFF7183EDF4E}"/>
              </a:ext>
            </a:extLst>
          </p:cNvPr>
          <p:cNvSpPr txBox="1"/>
          <p:nvPr/>
        </p:nvSpPr>
        <p:spPr>
          <a:xfrm>
            <a:off x="3678431" y="1748191"/>
            <a:ext cx="110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 ohm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7CD73C-C4E9-2EBD-B625-1CE8E8E95201}"/>
              </a:ext>
            </a:extLst>
          </p:cNvPr>
          <p:cNvCxnSpPr/>
          <p:nvPr/>
        </p:nvCxnSpPr>
        <p:spPr>
          <a:xfrm>
            <a:off x="5312979" y="2518541"/>
            <a:ext cx="0" cy="145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3E38AC-9ECC-C6B8-E973-59920A4A728B}"/>
              </a:ext>
            </a:extLst>
          </p:cNvPr>
          <p:cNvCxnSpPr/>
          <p:nvPr/>
        </p:nvCxnSpPr>
        <p:spPr>
          <a:xfrm>
            <a:off x="6513786" y="2518541"/>
            <a:ext cx="0" cy="145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4B1C063-254B-FBCA-744B-88D44F90AC2E}"/>
              </a:ext>
            </a:extLst>
          </p:cNvPr>
          <p:cNvSpPr/>
          <p:nvPr/>
        </p:nvSpPr>
        <p:spPr>
          <a:xfrm rot="10800000">
            <a:off x="5118776" y="3983706"/>
            <a:ext cx="1673178" cy="12336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B0B39B-EC64-A6EF-F013-3881A516FEE3}"/>
              </a:ext>
            </a:extLst>
          </p:cNvPr>
          <p:cNvSpPr txBox="1"/>
          <p:nvPr/>
        </p:nvSpPr>
        <p:spPr>
          <a:xfrm>
            <a:off x="6467492" y="4413947"/>
            <a:ext cx="544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MCP3421 I2C (16 bit resolution)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AB59D2-5C15-697E-CF5A-A60A510ECAB1}"/>
              </a:ext>
            </a:extLst>
          </p:cNvPr>
          <p:cNvSpPr txBox="1"/>
          <p:nvPr/>
        </p:nvSpPr>
        <p:spPr>
          <a:xfrm>
            <a:off x="5735924" y="4162342"/>
            <a:ext cx="10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93E3BD-282C-3320-3E4E-AA1217ABF444}"/>
              </a:ext>
            </a:extLst>
          </p:cNvPr>
          <p:cNvCxnSpPr>
            <a:cxnSpLocks/>
          </p:cNvCxnSpPr>
          <p:nvPr/>
        </p:nvCxnSpPr>
        <p:spPr>
          <a:xfrm>
            <a:off x="5955364" y="4925410"/>
            <a:ext cx="0" cy="825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668A41-4258-E003-6999-06B89F12B31A}"/>
              </a:ext>
            </a:extLst>
          </p:cNvPr>
          <p:cNvSpPr txBox="1"/>
          <p:nvPr/>
        </p:nvSpPr>
        <p:spPr>
          <a:xfrm>
            <a:off x="5239528" y="5750472"/>
            <a:ext cx="202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Uno I2C</a:t>
            </a:r>
          </a:p>
        </p:txBody>
      </p:sp>
    </p:spTree>
    <p:extLst>
      <p:ext uri="{BB962C8B-B14F-4D97-AF65-F5344CB8AC3E}">
        <p14:creationId xmlns:p14="http://schemas.microsoft.com/office/powerpoint/2010/main" val="105092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69DDC-A482-984F-A3E2-40A0C4EF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AC469-4BE2-8746-4E07-6CA8998A8FAE}"/>
              </a:ext>
            </a:extLst>
          </p:cNvPr>
          <p:cNvSpPr txBox="1"/>
          <p:nvPr/>
        </p:nvSpPr>
        <p:spPr>
          <a:xfrm>
            <a:off x="84990" y="108261"/>
            <a:ext cx="42449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3:  </a:t>
            </a:r>
            <a:r>
              <a:rPr lang="en-US" b="1" dirty="0">
                <a:solidFill>
                  <a:srgbClr val="FF0000"/>
                </a:solidFill>
              </a:rPr>
              <a:t>65.5 mA through Divider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A941F5-2104-C552-273E-3F752285E86F}"/>
              </a:ext>
            </a:extLst>
          </p:cNvPr>
          <p:cNvSpPr/>
          <p:nvPr/>
        </p:nvSpPr>
        <p:spPr>
          <a:xfrm>
            <a:off x="2605252" y="3203656"/>
            <a:ext cx="575441" cy="437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4AAA69-2A2F-66F0-6B36-ECE391511E1F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892972" y="2518541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B09C1A-8725-C3BE-A01E-FA93ACAABA8F}"/>
              </a:ext>
            </a:extLst>
          </p:cNvPr>
          <p:cNvCxnSpPr/>
          <p:nvPr/>
        </p:nvCxnSpPr>
        <p:spPr>
          <a:xfrm>
            <a:off x="2892972" y="2518541"/>
            <a:ext cx="385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A95A7A-9623-2F88-E815-B000882FE028}"/>
              </a:ext>
            </a:extLst>
          </p:cNvPr>
          <p:cNvCxnSpPr/>
          <p:nvPr/>
        </p:nvCxnSpPr>
        <p:spPr>
          <a:xfrm flipH="1" flipV="1">
            <a:off x="2892971" y="3641149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CEFBA-9601-B6B0-DE57-CCDB5B0F9F95}"/>
              </a:ext>
            </a:extLst>
          </p:cNvPr>
          <p:cNvSpPr txBox="1"/>
          <p:nvPr/>
        </p:nvSpPr>
        <p:spPr>
          <a:xfrm>
            <a:off x="6791954" y="2374777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506D2-C178-FF28-EA16-60ECF28798A6}"/>
              </a:ext>
            </a:extLst>
          </p:cNvPr>
          <p:cNvSpPr txBox="1"/>
          <p:nvPr/>
        </p:nvSpPr>
        <p:spPr>
          <a:xfrm>
            <a:off x="595652" y="2936327"/>
            <a:ext cx="2242309" cy="1825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400" b="1" i="0" dirty="0">
                <a:solidFill>
                  <a:srgbClr val="000000"/>
                </a:solidFill>
                <a:effectLst/>
                <a:latin typeface="Proxima Nova"/>
              </a:rPr>
              <a:t>3.3V 800mA Linear Voltage Regulator - LD1117-3.3 TO-220</a:t>
            </a:r>
          </a:p>
          <a:p>
            <a:pPr algn="l">
              <a:lnSpc>
                <a:spcPts val="2250"/>
              </a:lnSpc>
            </a:pPr>
            <a:r>
              <a:rPr lang="en-US" sz="1400" b="1" dirty="0">
                <a:solidFill>
                  <a:srgbClr val="000000"/>
                </a:solidFill>
                <a:latin typeface="Proxima Nova"/>
              </a:rPr>
              <a:t>w/  in and out 10 </a:t>
            </a:r>
            <a:r>
              <a:rPr lang="en-US" sz="1400" b="1" dirty="0" err="1">
                <a:solidFill>
                  <a:srgbClr val="000000"/>
                </a:solidFill>
                <a:latin typeface="Proxima Nova"/>
              </a:rPr>
              <a:t>uF</a:t>
            </a:r>
            <a:r>
              <a:rPr lang="en-US" sz="1400" b="1" dirty="0">
                <a:solidFill>
                  <a:srgbClr val="000000"/>
                </a:solidFill>
                <a:latin typeface="Proxima Nova"/>
              </a:rPr>
              <a:t> electrolytic caps for stability </a:t>
            </a:r>
            <a:endParaRPr lang="en-US" sz="1400" b="1" i="0" dirty="0">
              <a:solidFill>
                <a:srgbClr val="000000"/>
              </a:solidFill>
              <a:effectLst/>
              <a:latin typeface="Proxima Nov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166BC-0663-BABD-3035-3C83887BA31C}"/>
              </a:ext>
            </a:extLst>
          </p:cNvPr>
          <p:cNvSpPr txBox="1"/>
          <p:nvPr/>
        </p:nvSpPr>
        <p:spPr>
          <a:xfrm>
            <a:off x="2581968" y="4261896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0E0FF4-7632-BD17-AC4F-4911CB7A6A89}"/>
              </a:ext>
            </a:extLst>
          </p:cNvPr>
          <p:cNvSpPr/>
          <p:nvPr/>
        </p:nvSpPr>
        <p:spPr>
          <a:xfrm>
            <a:off x="3989633" y="2307842"/>
            <a:ext cx="457197" cy="369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57E8DC-1108-638C-765C-660C2362BAB2}"/>
              </a:ext>
            </a:extLst>
          </p:cNvPr>
          <p:cNvSpPr/>
          <p:nvPr/>
        </p:nvSpPr>
        <p:spPr>
          <a:xfrm>
            <a:off x="5543490" y="2307841"/>
            <a:ext cx="457197" cy="369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D5B848-A545-4089-786F-55637905A79E}"/>
              </a:ext>
            </a:extLst>
          </p:cNvPr>
          <p:cNvCxnSpPr/>
          <p:nvPr/>
        </p:nvCxnSpPr>
        <p:spPr>
          <a:xfrm flipV="1">
            <a:off x="5543490" y="2108638"/>
            <a:ext cx="490762" cy="82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AC7086-6DA9-5AF1-42C8-43F98C439773}"/>
              </a:ext>
            </a:extLst>
          </p:cNvPr>
          <p:cNvSpPr txBox="1"/>
          <p:nvPr/>
        </p:nvSpPr>
        <p:spPr>
          <a:xfrm>
            <a:off x="5239528" y="1705390"/>
            <a:ext cx="35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Strain Gauge (0.4 ohm – 1.2 ohm)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03BED-11AC-578F-0E80-217EF036E3A0}"/>
              </a:ext>
            </a:extLst>
          </p:cNvPr>
          <p:cNvSpPr txBox="1"/>
          <p:nvPr/>
        </p:nvSpPr>
        <p:spPr>
          <a:xfrm>
            <a:off x="3678431" y="1748191"/>
            <a:ext cx="110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 ohm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9FC72F-F1B8-10F4-1EC8-20E938EDA941}"/>
              </a:ext>
            </a:extLst>
          </p:cNvPr>
          <p:cNvCxnSpPr/>
          <p:nvPr/>
        </p:nvCxnSpPr>
        <p:spPr>
          <a:xfrm>
            <a:off x="5312979" y="2518541"/>
            <a:ext cx="0" cy="145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0D118B-3C0B-CC95-A3E7-CBCE513986FD}"/>
              </a:ext>
            </a:extLst>
          </p:cNvPr>
          <p:cNvCxnSpPr/>
          <p:nvPr/>
        </p:nvCxnSpPr>
        <p:spPr>
          <a:xfrm>
            <a:off x="6513786" y="2518541"/>
            <a:ext cx="0" cy="145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4B3D103-CD7E-3709-49E9-5748EF240DEB}"/>
              </a:ext>
            </a:extLst>
          </p:cNvPr>
          <p:cNvSpPr/>
          <p:nvPr/>
        </p:nvSpPr>
        <p:spPr>
          <a:xfrm rot="10800000">
            <a:off x="5118776" y="3983706"/>
            <a:ext cx="1673178" cy="12336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94D1DC-30F6-DE6B-3989-4AA8DA88D05F}"/>
              </a:ext>
            </a:extLst>
          </p:cNvPr>
          <p:cNvSpPr txBox="1"/>
          <p:nvPr/>
        </p:nvSpPr>
        <p:spPr>
          <a:xfrm>
            <a:off x="6467492" y="4413947"/>
            <a:ext cx="544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MCP3421 I2C (16 bit resolution)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9AF4A7-36E0-CE89-C75E-2CACCDB5FA4F}"/>
              </a:ext>
            </a:extLst>
          </p:cNvPr>
          <p:cNvSpPr txBox="1"/>
          <p:nvPr/>
        </p:nvSpPr>
        <p:spPr>
          <a:xfrm>
            <a:off x="5735924" y="4162342"/>
            <a:ext cx="10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3CEB18-F5B0-28BC-0BBC-DD90CB6105BC}"/>
              </a:ext>
            </a:extLst>
          </p:cNvPr>
          <p:cNvCxnSpPr>
            <a:cxnSpLocks/>
          </p:cNvCxnSpPr>
          <p:nvPr/>
        </p:nvCxnSpPr>
        <p:spPr>
          <a:xfrm>
            <a:off x="5955364" y="4925410"/>
            <a:ext cx="0" cy="825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A8D1BC-99B4-E1B1-0B9D-81E4D5883DAA}"/>
              </a:ext>
            </a:extLst>
          </p:cNvPr>
          <p:cNvSpPr txBox="1"/>
          <p:nvPr/>
        </p:nvSpPr>
        <p:spPr>
          <a:xfrm>
            <a:off x="5239528" y="5750472"/>
            <a:ext cx="202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Uno I2C</a:t>
            </a:r>
          </a:p>
        </p:txBody>
      </p:sp>
    </p:spTree>
    <p:extLst>
      <p:ext uri="{BB962C8B-B14F-4D97-AF65-F5344CB8AC3E}">
        <p14:creationId xmlns:p14="http://schemas.microsoft.com/office/powerpoint/2010/main" val="369364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694CF-3D9B-CBC9-5B8F-522C0EEFB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509E79-6D8C-42B9-FF80-1F3276D2CCC4}"/>
              </a:ext>
            </a:extLst>
          </p:cNvPr>
          <p:cNvSpPr txBox="1"/>
          <p:nvPr/>
        </p:nvSpPr>
        <p:spPr>
          <a:xfrm>
            <a:off x="84990" y="108261"/>
            <a:ext cx="42449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4:</a:t>
            </a:r>
            <a:r>
              <a:rPr lang="en-US" b="1" dirty="0">
                <a:solidFill>
                  <a:srgbClr val="FF0000"/>
                </a:solidFill>
              </a:rPr>
              <a:t> 65.5 mA through Divider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C429C3-AAA9-7724-FE78-263B2C2A988C}"/>
              </a:ext>
            </a:extLst>
          </p:cNvPr>
          <p:cNvSpPr/>
          <p:nvPr/>
        </p:nvSpPr>
        <p:spPr>
          <a:xfrm>
            <a:off x="2605252" y="3203656"/>
            <a:ext cx="575441" cy="437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6D0C8C-D222-5ED9-82B4-818E6429ABF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892972" y="2518541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7B5A67-E239-34AD-AEFB-2C3C0A3D6410}"/>
              </a:ext>
            </a:extLst>
          </p:cNvPr>
          <p:cNvCxnSpPr/>
          <p:nvPr/>
        </p:nvCxnSpPr>
        <p:spPr>
          <a:xfrm>
            <a:off x="2892972" y="2518541"/>
            <a:ext cx="385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3949AB-BE4E-18DB-53A3-E848AF05A776}"/>
              </a:ext>
            </a:extLst>
          </p:cNvPr>
          <p:cNvCxnSpPr/>
          <p:nvPr/>
        </p:nvCxnSpPr>
        <p:spPr>
          <a:xfrm flipH="1" flipV="1">
            <a:off x="2892971" y="3641149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8F0EB2-341D-F8F7-76ED-CF63FD0BC4E9}"/>
              </a:ext>
            </a:extLst>
          </p:cNvPr>
          <p:cNvSpPr txBox="1"/>
          <p:nvPr/>
        </p:nvSpPr>
        <p:spPr>
          <a:xfrm>
            <a:off x="6791954" y="2374777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2B5EA-2128-2B8F-1EC9-80C05DE55EF2}"/>
              </a:ext>
            </a:extLst>
          </p:cNvPr>
          <p:cNvSpPr txBox="1"/>
          <p:nvPr/>
        </p:nvSpPr>
        <p:spPr>
          <a:xfrm>
            <a:off x="595652" y="2936327"/>
            <a:ext cx="2242309" cy="1825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400" b="1" i="0" dirty="0">
                <a:solidFill>
                  <a:srgbClr val="000000"/>
                </a:solidFill>
                <a:effectLst/>
                <a:latin typeface="Proxima Nova"/>
              </a:rPr>
              <a:t>3.3V 800mA Linear Voltage Regulator - LD1117-3.3 TO-220</a:t>
            </a:r>
          </a:p>
          <a:p>
            <a:pPr algn="l">
              <a:lnSpc>
                <a:spcPts val="2250"/>
              </a:lnSpc>
            </a:pPr>
            <a:r>
              <a:rPr lang="en-US" sz="1400" b="1" dirty="0">
                <a:solidFill>
                  <a:srgbClr val="000000"/>
                </a:solidFill>
                <a:latin typeface="Proxima Nova"/>
              </a:rPr>
              <a:t>w/  in and out 10 </a:t>
            </a:r>
            <a:r>
              <a:rPr lang="en-US" sz="1400" b="1" dirty="0" err="1">
                <a:solidFill>
                  <a:srgbClr val="000000"/>
                </a:solidFill>
                <a:latin typeface="Proxima Nova"/>
              </a:rPr>
              <a:t>uF</a:t>
            </a:r>
            <a:r>
              <a:rPr lang="en-US" sz="1400" b="1" dirty="0">
                <a:solidFill>
                  <a:srgbClr val="000000"/>
                </a:solidFill>
                <a:latin typeface="Proxima Nova"/>
              </a:rPr>
              <a:t> electrolytic caps for stability </a:t>
            </a:r>
            <a:endParaRPr lang="en-US" sz="1400" b="1" i="0" dirty="0">
              <a:solidFill>
                <a:srgbClr val="000000"/>
              </a:solidFill>
              <a:effectLst/>
              <a:latin typeface="Proxima Nov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01433-5B17-018E-2353-AC454FB4B9B9}"/>
              </a:ext>
            </a:extLst>
          </p:cNvPr>
          <p:cNvSpPr txBox="1"/>
          <p:nvPr/>
        </p:nvSpPr>
        <p:spPr>
          <a:xfrm>
            <a:off x="2581968" y="4261896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A0BD8-F0B1-2DAB-DE3D-B6FDF33640C1}"/>
              </a:ext>
            </a:extLst>
          </p:cNvPr>
          <p:cNvSpPr/>
          <p:nvPr/>
        </p:nvSpPr>
        <p:spPr>
          <a:xfrm>
            <a:off x="3989633" y="2307842"/>
            <a:ext cx="457197" cy="369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8C5B3A-0706-DF72-9CFC-33B6E858A900}"/>
              </a:ext>
            </a:extLst>
          </p:cNvPr>
          <p:cNvSpPr/>
          <p:nvPr/>
        </p:nvSpPr>
        <p:spPr>
          <a:xfrm>
            <a:off x="5543490" y="2307841"/>
            <a:ext cx="457197" cy="369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155384-43C6-B8B4-86BA-108540A431C9}"/>
              </a:ext>
            </a:extLst>
          </p:cNvPr>
          <p:cNvCxnSpPr/>
          <p:nvPr/>
        </p:nvCxnSpPr>
        <p:spPr>
          <a:xfrm flipV="1">
            <a:off x="5543490" y="2108638"/>
            <a:ext cx="490762" cy="82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883132-FF06-3069-0918-044768B75188}"/>
              </a:ext>
            </a:extLst>
          </p:cNvPr>
          <p:cNvSpPr txBox="1"/>
          <p:nvPr/>
        </p:nvSpPr>
        <p:spPr>
          <a:xfrm>
            <a:off x="5239528" y="1705390"/>
            <a:ext cx="35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Strain Gauge (0.4 ohm – 1.2 ohm)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07A602-4FAA-6810-0921-3DFD0E5AD5D0}"/>
              </a:ext>
            </a:extLst>
          </p:cNvPr>
          <p:cNvSpPr txBox="1"/>
          <p:nvPr/>
        </p:nvSpPr>
        <p:spPr>
          <a:xfrm>
            <a:off x="697198" y="1377308"/>
            <a:ext cx="4697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 ohm (2 precision 100  ohm in parallel)</a:t>
            </a:r>
          </a:p>
          <a:p>
            <a:r>
              <a:rPr lang="en-US" dirty="0"/>
              <a:t>- Would sometimes have to change this resistance to avoid clipping on ADC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CB809A-6D95-3359-A00F-81AA87D9E94E}"/>
              </a:ext>
            </a:extLst>
          </p:cNvPr>
          <p:cNvCxnSpPr/>
          <p:nvPr/>
        </p:nvCxnSpPr>
        <p:spPr>
          <a:xfrm>
            <a:off x="5312979" y="2518541"/>
            <a:ext cx="0" cy="145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66AF42-1911-7F18-B6A4-58AF886C6165}"/>
              </a:ext>
            </a:extLst>
          </p:cNvPr>
          <p:cNvCxnSpPr>
            <a:cxnSpLocks/>
          </p:cNvCxnSpPr>
          <p:nvPr/>
        </p:nvCxnSpPr>
        <p:spPr>
          <a:xfrm>
            <a:off x="5820104" y="3362112"/>
            <a:ext cx="0" cy="70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C6B3F8A-116E-1181-84B0-5A80E5D74CAB}"/>
              </a:ext>
            </a:extLst>
          </p:cNvPr>
          <p:cNvSpPr/>
          <p:nvPr/>
        </p:nvSpPr>
        <p:spPr>
          <a:xfrm rot="10800000">
            <a:off x="5214089" y="3950030"/>
            <a:ext cx="881911" cy="87789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96ECAE-F819-E07F-897E-984EC94118B4}"/>
              </a:ext>
            </a:extLst>
          </p:cNvPr>
          <p:cNvSpPr txBox="1"/>
          <p:nvPr/>
        </p:nvSpPr>
        <p:spPr>
          <a:xfrm>
            <a:off x="6377629" y="5562498"/>
            <a:ext cx="544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MCP3421 I2C (16 bit resolution)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AFB1BF-C172-A8D6-754B-E1EDAB4D3302}"/>
              </a:ext>
            </a:extLst>
          </p:cNvPr>
          <p:cNvCxnSpPr>
            <a:cxnSpLocks/>
          </p:cNvCxnSpPr>
          <p:nvPr/>
        </p:nvCxnSpPr>
        <p:spPr>
          <a:xfrm>
            <a:off x="5655044" y="4827928"/>
            <a:ext cx="0" cy="54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3C32E2-A03D-B017-AEB4-0BE7EF8BB289}"/>
              </a:ext>
            </a:extLst>
          </p:cNvPr>
          <p:cNvSpPr txBox="1"/>
          <p:nvPr/>
        </p:nvSpPr>
        <p:spPr>
          <a:xfrm>
            <a:off x="5169801" y="6372553"/>
            <a:ext cx="202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Uno I2C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8D0BC-CD46-E614-833D-388F1C9A20FB}"/>
              </a:ext>
            </a:extLst>
          </p:cNvPr>
          <p:cNvSpPr txBox="1"/>
          <p:nvPr/>
        </p:nvSpPr>
        <p:spPr>
          <a:xfrm>
            <a:off x="5575057" y="3031347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B89665C-1779-2B50-0580-B1043B2B62B0}"/>
              </a:ext>
            </a:extLst>
          </p:cNvPr>
          <p:cNvSpPr/>
          <p:nvPr/>
        </p:nvSpPr>
        <p:spPr>
          <a:xfrm rot="10800000">
            <a:off x="5530073" y="5308215"/>
            <a:ext cx="881911" cy="87789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50C019-2288-7514-2BAB-4EEDE95C3D14}"/>
              </a:ext>
            </a:extLst>
          </p:cNvPr>
          <p:cNvCxnSpPr>
            <a:cxnSpLocks/>
          </p:cNvCxnSpPr>
          <p:nvPr/>
        </p:nvCxnSpPr>
        <p:spPr>
          <a:xfrm>
            <a:off x="6254484" y="4827928"/>
            <a:ext cx="0" cy="54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59A6B9-A71B-8CC9-A667-18BEAB5A9756}"/>
              </a:ext>
            </a:extLst>
          </p:cNvPr>
          <p:cNvSpPr txBox="1"/>
          <p:nvPr/>
        </p:nvSpPr>
        <p:spPr>
          <a:xfrm>
            <a:off x="5394199" y="3984306"/>
            <a:ext cx="10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76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D9BFBE-21B8-3707-E4FA-DF9B485C6387}"/>
              </a:ext>
            </a:extLst>
          </p:cNvPr>
          <p:cNvSpPr txBox="1"/>
          <p:nvPr/>
        </p:nvSpPr>
        <p:spPr>
          <a:xfrm>
            <a:off x="5737457" y="5377832"/>
            <a:ext cx="4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F22A1A-C9E1-F21E-B30B-C9F90948CE67}"/>
              </a:ext>
            </a:extLst>
          </p:cNvPr>
          <p:cNvSpPr txBox="1"/>
          <p:nvPr/>
        </p:nvSpPr>
        <p:spPr>
          <a:xfrm>
            <a:off x="6034252" y="4525198"/>
            <a:ext cx="17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2.048V ref (LM4040)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684E31-4D95-E6A7-FB79-A52C2876A47A}"/>
              </a:ext>
            </a:extLst>
          </p:cNvPr>
          <p:cNvSpPr txBox="1"/>
          <p:nvPr/>
        </p:nvSpPr>
        <p:spPr>
          <a:xfrm>
            <a:off x="4305351" y="4922126"/>
            <a:ext cx="17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~1.99V to 5.87V</a:t>
            </a:r>
            <a:endParaRPr lang="en-US" sz="14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A7D780-E374-34D8-016B-EA6680F6E8CC}"/>
              </a:ext>
            </a:extLst>
          </p:cNvPr>
          <p:cNvCxnSpPr>
            <a:cxnSpLocks/>
          </p:cNvCxnSpPr>
          <p:nvPr/>
        </p:nvCxnSpPr>
        <p:spPr>
          <a:xfrm>
            <a:off x="5971028" y="5914027"/>
            <a:ext cx="0" cy="54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B55AD6-6F53-791F-A40A-13721E74FCD5}"/>
              </a:ext>
            </a:extLst>
          </p:cNvPr>
          <p:cNvSpPr txBox="1"/>
          <p:nvPr/>
        </p:nvSpPr>
        <p:spPr>
          <a:xfrm>
            <a:off x="6034251" y="4024317"/>
            <a:ext cx="17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75kohm/1kohm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082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1D36-EDDD-63FA-8894-7E48DE0C1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Proposed Circuits for Final PCB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25AC3-6FEE-4FD5-76A0-1121BDFB9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Reducing Current, Increasing Accuracy and Sampling Rates</a:t>
            </a:r>
          </a:p>
        </p:txBody>
      </p:sp>
    </p:spTree>
    <p:extLst>
      <p:ext uri="{BB962C8B-B14F-4D97-AF65-F5344CB8AC3E}">
        <p14:creationId xmlns:p14="http://schemas.microsoft.com/office/powerpoint/2010/main" val="22900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2C810-F8B3-45C8-E40C-BCD9B16D2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86F169-8ADF-BA45-E290-08A205CC9505}"/>
              </a:ext>
            </a:extLst>
          </p:cNvPr>
          <p:cNvCxnSpPr>
            <a:cxnSpLocks/>
          </p:cNvCxnSpPr>
          <p:nvPr/>
        </p:nvCxnSpPr>
        <p:spPr>
          <a:xfrm flipV="1">
            <a:off x="2385753" y="976779"/>
            <a:ext cx="1909845" cy="4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FC548C-6C1A-D2AD-942C-6F31F1152C75}"/>
              </a:ext>
            </a:extLst>
          </p:cNvPr>
          <p:cNvCxnSpPr>
            <a:cxnSpLocks/>
          </p:cNvCxnSpPr>
          <p:nvPr/>
        </p:nvCxnSpPr>
        <p:spPr>
          <a:xfrm>
            <a:off x="4256116" y="976779"/>
            <a:ext cx="1673630" cy="4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84BCDD-8FA4-A1B0-00D8-95AE8412067A}"/>
              </a:ext>
            </a:extLst>
          </p:cNvPr>
          <p:cNvCxnSpPr/>
          <p:nvPr/>
        </p:nvCxnSpPr>
        <p:spPr>
          <a:xfrm>
            <a:off x="6433359" y="976779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34ACDB-FE5E-A626-3FDE-FF699E6E3E8B}"/>
              </a:ext>
            </a:extLst>
          </p:cNvPr>
          <p:cNvCxnSpPr>
            <a:cxnSpLocks/>
          </p:cNvCxnSpPr>
          <p:nvPr/>
        </p:nvCxnSpPr>
        <p:spPr>
          <a:xfrm flipV="1">
            <a:off x="2385753" y="2730731"/>
            <a:ext cx="0" cy="7726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0FCE28-36F0-1511-D33F-EBBB7EA74212}"/>
              </a:ext>
            </a:extLst>
          </p:cNvPr>
          <p:cNvCxnSpPr/>
          <p:nvPr/>
        </p:nvCxnSpPr>
        <p:spPr>
          <a:xfrm flipV="1">
            <a:off x="7894320" y="980901"/>
            <a:ext cx="0" cy="59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39600C-070A-0C32-00FB-7AF2955FAD31}"/>
              </a:ext>
            </a:extLst>
          </p:cNvPr>
          <p:cNvSpPr txBox="1"/>
          <p:nvPr/>
        </p:nvSpPr>
        <p:spPr>
          <a:xfrm>
            <a:off x="7536874" y="1574677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42CFC0-222A-CB05-B3E9-4260C4630934}"/>
              </a:ext>
            </a:extLst>
          </p:cNvPr>
          <p:cNvSpPr txBox="1"/>
          <p:nvPr/>
        </p:nvSpPr>
        <p:spPr>
          <a:xfrm>
            <a:off x="6483258" y="4217848"/>
            <a:ext cx="544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ADS115 I2C (12 bit resolution for 800SPS)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DB668A-4F10-3FD7-EF2A-461E3E7B08A6}"/>
              </a:ext>
            </a:extLst>
          </p:cNvPr>
          <p:cNvSpPr txBox="1"/>
          <p:nvPr/>
        </p:nvSpPr>
        <p:spPr>
          <a:xfrm>
            <a:off x="2024150" y="3503410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32188E-7290-CC85-8C37-F13488BD7235}"/>
              </a:ext>
            </a:extLst>
          </p:cNvPr>
          <p:cNvSpPr/>
          <p:nvPr/>
        </p:nvSpPr>
        <p:spPr>
          <a:xfrm>
            <a:off x="5852161" y="830002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223C43-044D-4496-5334-3E2F9DC4E719}"/>
              </a:ext>
            </a:extLst>
          </p:cNvPr>
          <p:cNvCxnSpPr/>
          <p:nvPr/>
        </p:nvCxnSpPr>
        <p:spPr>
          <a:xfrm flipV="1">
            <a:off x="6051665" y="500929"/>
            <a:ext cx="342209" cy="828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D6FFF07-2923-A949-7FF2-C1CADC6BBFFD}"/>
              </a:ext>
            </a:extLst>
          </p:cNvPr>
          <p:cNvSpPr txBox="1"/>
          <p:nvPr/>
        </p:nvSpPr>
        <p:spPr>
          <a:xfrm>
            <a:off x="5590310" y="212354"/>
            <a:ext cx="35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Strain Gauge (0.4 ohm – 1.2 ohm)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7727FC-9FDE-D397-2AE8-D74B8818B729}"/>
              </a:ext>
            </a:extLst>
          </p:cNvPr>
          <p:cNvSpPr txBox="1"/>
          <p:nvPr/>
        </p:nvSpPr>
        <p:spPr>
          <a:xfrm>
            <a:off x="84990" y="108261"/>
            <a:ext cx="42449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V1 Option -&gt; </a:t>
            </a:r>
            <a:r>
              <a:rPr lang="en-US" b="1" dirty="0">
                <a:solidFill>
                  <a:srgbClr val="FF0000"/>
                </a:solidFill>
              </a:rPr>
              <a:t>12 mA + n x 12mA for additional sensors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C5040-40EC-CB31-756A-B29A19969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37866"/>
              </p:ext>
            </p:extLst>
          </p:nvPr>
        </p:nvGraphicFramePr>
        <p:xfrm>
          <a:off x="913456" y="3332369"/>
          <a:ext cx="3211738" cy="404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328">
                  <a:extLst>
                    <a:ext uri="{9D8B030D-6E8A-4147-A177-3AD203B41FA5}">
                      <a16:colId xmlns:a16="http://schemas.microsoft.com/office/drawing/2014/main" val="1141843265"/>
                    </a:ext>
                  </a:extLst>
                </a:gridCol>
                <a:gridCol w="1659410">
                  <a:extLst>
                    <a:ext uri="{9D8B030D-6E8A-4147-A177-3AD203B41FA5}">
                      <a16:colId xmlns:a16="http://schemas.microsoft.com/office/drawing/2014/main" val="1437353937"/>
                    </a:ext>
                  </a:extLst>
                </a:gridCol>
              </a:tblGrid>
              <a:tr h="702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Circuit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Draw (mA)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99030"/>
                  </a:ext>
                </a:extLst>
              </a:tr>
              <a:tr h="453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Divider Circuit (</a:t>
                      </a:r>
                      <a:r>
                        <a:rPr lang="en-US" b="1" dirty="0"/>
                        <a:t>LT3092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12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22014"/>
                  </a:ext>
                </a:extLst>
              </a:tr>
              <a:tr h="2591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MAX6070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0.2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5074"/>
                  </a:ext>
                </a:extLst>
              </a:tr>
              <a:tr h="4534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LMC6482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 0.6 mA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86852"/>
                  </a:ext>
                </a:extLst>
              </a:tr>
              <a:tr h="6478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ADS115 or MCP3421 (16 bit)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 0.22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10373"/>
                  </a:ext>
                </a:extLst>
              </a:tr>
              <a:tr h="504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INA333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~0.05</a:t>
                      </a:r>
                      <a:r>
                        <a:rPr lang="en-US" baseline="0" dirty="0"/>
                        <a:t> 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7098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28858F-C43A-C1DD-7FBA-1C90DD697150}"/>
              </a:ext>
            </a:extLst>
          </p:cNvPr>
          <p:cNvCxnSpPr>
            <a:cxnSpLocks/>
          </p:cNvCxnSpPr>
          <p:nvPr/>
        </p:nvCxnSpPr>
        <p:spPr>
          <a:xfrm>
            <a:off x="5473931" y="996138"/>
            <a:ext cx="57958" cy="1734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47F88D-AAA9-D978-EB19-19CFAC9B33EA}"/>
              </a:ext>
            </a:extLst>
          </p:cNvPr>
          <p:cNvCxnSpPr>
            <a:cxnSpLocks/>
          </p:cNvCxnSpPr>
          <p:nvPr/>
        </p:nvCxnSpPr>
        <p:spPr>
          <a:xfrm flipV="1">
            <a:off x="2388524" y="2196056"/>
            <a:ext cx="0" cy="341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E183CD-B24A-3656-C38B-EFABC31A71DF}"/>
              </a:ext>
            </a:extLst>
          </p:cNvPr>
          <p:cNvCxnSpPr>
            <a:cxnSpLocks/>
          </p:cNvCxnSpPr>
          <p:nvPr/>
        </p:nvCxnSpPr>
        <p:spPr>
          <a:xfrm flipH="1" flipV="1">
            <a:off x="2370861" y="1000126"/>
            <a:ext cx="21084" cy="1195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8BA903-0EC9-4F9C-410F-68EFE6EC60BE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6313330" y="3513552"/>
            <a:ext cx="15292" cy="627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54F5249-EAEF-5FA1-120F-A00A4B299AA8}"/>
              </a:ext>
            </a:extLst>
          </p:cNvPr>
          <p:cNvSpPr txBox="1"/>
          <p:nvPr/>
        </p:nvSpPr>
        <p:spPr>
          <a:xfrm>
            <a:off x="5765224" y="4443760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x50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5EE35E-1000-63E2-C169-36F410837362}"/>
              </a:ext>
            </a:extLst>
          </p:cNvPr>
          <p:cNvSpPr txBox="1"/>
          <p:nvPr/>
        </p:nvSpPr>
        <p:spPr>
          <a:xfrm>
            <a:off x="6328622" y="3190386"/>
            <a:ext cx="501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2.048V ref </a:t>
            </a:r>
            <a:r>
              <a:rPr lang="en-US" b="1" dirty="0">
                <a:solidFill>
                  <a:srgbClr val="101820"/>
                </a:solidFill>
                <a:effectLst/>
                <a:latin typeface="barlow" panose="020F0502020204030204" pitchFamily="2" charset="0"/>
              </a:rPr>
              <a:t>MAX6070 (or 2.048V LM4040) </a:t>
            </a:r>
          </a:p>
          <a:p>
            <a:endParaRPr lang="en-US" dirty="0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933D75BB-C28D-FCC7-337E-EF9A5C8A6F87}"/>
              </a:ext>
            </a:extLst>
          </p:cNvPr>
          <p:cNvSpPr/>
          <p:nvPr/>
        </p:nvSpPr>
        <p:spPr>
          <a:xfrm rot="10800000">
            <a:off x="5485731" y="4143956"/>
            <a:ext cx="997527" cy="71904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E814595-0DB7-E302-0585-C8B6E3830A59}"/>
              </a:ext>
            </a:extLst>
          </p:cNvPr>
          <p:cNvSpPr txBox="1"/>
          <p:nvPr/>
        </p:nvSpPr>
        <p:spPr>
          <a:xfrm>
            <a:off x="5722644" y="4222664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x1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4120235-8A4F-F302-BB09-690BFE1573AB}"/>
              </a:ext>
            </a:extLst>
          </p:cNvPr>
          <p:cNvCxnSpPr>
            <a:cxnSpLocks/>
          </p:cNvCxnSpPr>
          <p:nvPr/>
        </p:nvCxnSpPr>
        <p:spPr>
          <a:xfrm>
            <a:off x="6041916" y="4864179"/>
            <a:ext cx="0" cy="405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4CC1C80-7568-C491-BDC0-B9394BA1F1F0}"/>
              </a:ext>
            </a:extLst>
          </p:cNvPr>
          <p:cNvSpPr txBox="1"/>
          <p:nvPr/>
        </p:nvSpPr>
        <p:spPr>
          <a:xfrm>
            <a:off x="5640531" y="6160602"/>
            <a:ext cx="116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RP2040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FE47751-E030-A467-1C82-C8F3574CE70A}"/>
              </a:ext>
            </a:extLst>
          </p:cNvPr>
          <p:cNvSpPr txBox="1"/>
          <p:nvPr/>
        </p:nvSpPr>
        <p:spPr>
          <a:xfrm>
            <a:off x="5993767" y="5207579"/>
            <a:ext cx="5396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-0.896 to 1.4V (out of possible -2.048 V to 2.048V)</a:t>
            </a:r>
            <a:endParaRPr lang="en-US" b="1" dirty="0">
              <a:solidFill>
                <a:srgbClr val="101820"/>
              </a:solidFill>
              <a:effectLst/>
              <a:latin typeface="barlow" panose="020F0502020204030204" pitchFamily="2" charset="0"/>
            </a:endParaRPr>
          </a:p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0FCE28-36F0-1511-D33F-EBBB7EA74212}"/>
              </a:ext>
            </a:extLst>
          </p:cNvPr>
          <p:cNvCxnSpPr/>
          <p:nvPr/>
        </p:nvCxnSpPr>
        <p:spPr>
          <a:xfrm flipH="1" flipV="1">
            <a:off x="6792884" y="1156918"/>
            <a:ext cx="16489" cy="7979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D38AA6B-A81D-A61C-DF6A-FE62168D79D7}"/>
              </a:ext>
            </a:extLst>
          </p:cNvPr>
          <p:cNvSpPr/>
          <p:nvPr/>
        </p:nvSpPr>
        <p:spPr>
          <a:xfrm rot="5400000">
            <a:off x="6622953" y="1810941"/>
            <a:ext cx="372838" cy="335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33D75BB-C28D-FCC7-337E-EF9A5C8A6F87}"/>
              </a:ext>
            </a:extLst>
          </p:cNvPr>
          <p:cNvSpPr/>
          <p:nvPr/>
        </p:nvSpPr>
        <p:spPr>
          <a:xfrm rot="10800000">
            <a:off x="5304450" y="2668434"/>
            <a:ext cx="997527" cy="71904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814595-0DB7-E302-0585-C8B6E3830A59}"/>
              </a:ext>
            </a:extLst>
          </p:cNvPr>
          <p:cNvSpPr txBox="1"/>
          <p:nvPr/>
        </p:nvSpPr>
        <p:spPr>
          <a:xfrm>
            <a:off x="5451195" y="2742648"/>
            <a:ext cx="76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x240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8BA903-0EC9-4F9C-410F-68EFE6EC60BE}"/>
              </a:ext>
            </a:extLst>
          </p:cNvPr>
          <p:cNvCxnSpPr>
            <a:cxnSpLocks/>
          </p:cNvCxnSpPr>
          <p:nvPr/>
        </p:nvCxnSpPr>
        <p:spPr>
          <a:xfrm flipH="1">
            <a:off x="5941252" y="2249356"/>
            <a:ext cx="6926" cy="40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5EE35E-1000-63E2-C169-36F410837362}"/>
              </a:ext>
            </a:extLst>
          </p:cNvPr>
          <p:cNvSpPr txBox="1"/>
          <p:nvPr/>
        </p:nvSpPr>
        <p:spPr>
          <a:xfrm>
            <a:off x="5955812" y="2204663"/>
            <a:ext cx="515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2.048V ref </a:t>
            </a:r>
            <a:r>
              <a:rPr lang="en-US" b="1" dirty="0">
                <a:solidFill>
                  <a:srgbClr val="101820"/>
                </a:solidFill>
                <a:effectLst/>
                <a:latin typeface="barlow" panose="020F0502020204030204" pitchFamily="2" charset="0"/>
              </a:rPr>
              <a:t>MAX6070 (or 2.048V LM4040) </a:t>
            </a:r>
          </a:p>
          <a:p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8BA903-0EC9-4F9C-410F-68EFE6EC60BE}"/>
              </a:ext>
            </a:extLst>
          </p:cNvPr>
          <p:cNvCxnSpPr>
            <a:cxnSpLocks/>
          </p:cNvCxnSpPr>
          <p:nvPr/>
        </p:nvCxnSpPr>
        <p:spPr>
          <a:xfrm>
            <a:off x="5795218" y="3384962"/>
            <a:ext cx="7995" cy="718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75EE35E-1000-63E2-C169-36F410837362}"/>
              </a:ext>
            </a:extLst>
          </p:cNvPr>
          <p:cNvSpPr txBox="1"/>
          <p:nvPr/>
        </p:nvSpPr>
        <p:spPr>
          <a:xfrm>
            <a:off x="4519840" y="2869162"/>
            <a:ext cx="100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ina333</a:t>
            </a:r>
            <a:endParaRPr lang="en-US" b="1" dirty="0">
              <a:solidFill>
                <a:srgbClr val="101820"/>
              </a:solidFill>
              <a:effectLst/>
              <a:latin typeface="barlow" panose="020F0502020204030204" pitchFamily="2" charset="0"/>
            </a:endParaRPr>
          </a:p>
          <a:p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6FCB37C-D82B-F69E-0E21-DFDFC0004221}"/>
              </a:ext>
            </a:extLst>
          </p:cNvPr>
          <p:cNvSpPr txBox="1"/>
          <p:nvPr/>
        </p:nvSpPr>
        <p:spPr>
          <a:xfrm>
            <a:off x="4094442" y="3401296"/>
            <a:ext cx="269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1.152 V –3.456V</a:t>
            </a:r>
          </a:p>
          <a:p>
            <a:r>
              <a:rPr lang="en-US" sz="1400" b="1" dirty="0"/>
              <a:t>(4mV – 11.59 mV)</a:t>
            </a:r>
            <a:endParaRPr 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FCB37C-D82B-F69E-0E21-DFDFC0004221}"/>
              </a:ext>
            </a:extLst>
          </p:cNvPr>
          <p:cNvSpPr txBox="1"/>
          <p:nvPr/>
        </p:nvSpPr>
        <p:spPr>
          <a:xfrm>
            <a:off x="6948301" y="1866584"/>
            <a:ext cx="455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2.048V ref (through LMC6482 as a follower)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1CCCC1-F07B-D875-6914-37370E47F279}"/>
              </a:ext>
            </a:extLst>
          </p:cNvPr>
          <p:cNvSpPr txBox="1"/>
          <p:nvPr/>
        </p:nvSpPr>
        <p:spPr>
          <a:xfrm>
            <a:off x="108645" y="2179599"/>
            <a:ext cx="2175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LT3092 12mA current source</a:t>
            </a:r>
          </a:p>
          <a:p>
            <a:r>
              <a:rPr lang="en-US" b="1" dirty="0"/>
              <a:t>(And 0.833 ohm external resistor) </a:t>
            </a:r>
          </a:p>
        </p:txBody>
      </p:sp>
      <p:sp>
        <p:nvSpPr>
          <p:cNvPr id="86" name="Isosceles Triangle 85"/>
          <p:cNvSpPr/>
          <p:nvPr/>
        </p:nvSpPr>
        <p:spPr>
          <a:xfrm>
            <a:off x="2074503" y="2203767"/>
            <a:ext cx="659908" cy="60163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FCB37C-D82B-F69E-0E21-DFDFC0004221}"/>
              </a:ext>
            </a:extLst>
          </p:cNvPr>
          <p:cNvSpPr txBox="1"/>
          <p:nvPr/>
        </p:nvSpPr>
        <p:spPr>
          <a:xfrm>
            <a:off x="3191637" y="1861334"/>
            <a:ext cx="326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(4.8mV – 14.4 mV) + 2.048V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ACAE1-1A89-00FA-0F5D-AA4AD13DD3DC}"/>
              </a:ext>
            </a:extLst>
          </p:cNvPr>
          <p:cNvSpPr/>
          <p:nvPr/>
        </p:nvSpPr>
        <p:spPr>
          <a:xfrm rot="5400000">
            <a:off x="6997564" y="860949"/>
            <a:ext cx="372838" cy="3356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0099E5-DECE-F54F-67E4-0DCC44BBA255}"/>
              </a:ext>
            </a:extLst>
          </p:cNvPr>
          <p:cNvCxnSpPr>
            <a:cxnSpLocks/>
          </p:cNvCxnSpPr>
          <p:nvPr/>
        </p:nvCxnSpPr>
        <p:spPr>
          <a:xfrm>
            <a:off x="6778624" y="1156918"/>
            <a:ext cx="2375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FC2EC6-2B3F-FA59-7696-C4C39784654D}"/>
              </a:ext>
            </a:extLst>
          </p:cNvPr>
          <p:cNvSpPr txBox="1"/>
          <p:nvPr/>
        </p:nvSpPr>
        <p:spPr>
          <a:xfrm>
            <a:off x="7256263" y="559220"/>
            <a:ext cx="10010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LMC6482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B007B-8D62-2386-D42D-BAEC1414DA7E}"/>
              </a:ext>
            </a:extLst>
          </p:cNvPr>
          <p:cNvSpPr txBox="1"/>
          <p:nvPr/>
        </p:nvSpPr>
        <p:spPr>
          <a:xfrm>
            <a:off x="6937884" y="830114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x1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D048368-F432-C44B-57A3-8262EEDAEE27}"/>
              </a:ext>
            </a:extLst>
          </p:cNvPr>
          <p:cNvCxnSpPr>
            <a:stCxn id="8" idx="2"/>
          </p:cNvCxnSpPr>
          <p:nvPr/>
        </p:nvCxnSpPr>
        <p:spPr>
          <a:xfrm rot="5400000" flipH="1">
            <a:off x="6273359" y="154615"/>
            <a:ext cx="222667" cy="1866996"/>
          </a:xfrm>
          <a:prstGeom prst="bentConnector4">
            <a:avLst>
              <a:gd name="adj1" fmla="val -102665"/>
              <a:gd name="adj2" fmla="val 354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73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2C810-F8B3-45C8-E40C-BCD9B16D2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41CCCC1-F07B-D875-6914-37370E47F279}"/>
              </a:ext>
            </a:extLst>
          </p:cNvPr>
          <p:cNvSpPr txBox="1"/>
          <p:nvPr/>
        </p:nvSpPr>
        <p:spPr>
          <a:xfrm>
            <a:off x="20029" y="2196056"/>
            <a:ext cx="2175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LT3092 5mA current source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86F169-8ADF-BA45-E290-08A205CC9505}"/>
              </a:ext>
            </a:extLst>
          </p:cNvPr>
          <p:cNvCxnSpPr>
            <a:cxnSpLocks/>
          </p:cNvCxnSpPr>
          <p:nvPr/>
        </p:nvCxnSpPr>
        <p:spPr>
          <a:xfrm flipV="1">
            <a:off x="2385753" y="976779"/>
            <a:ext cx="1909845" cy="4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FC548C-6C1A-D2AD-942C-6F31F1152C75}"/>
              </a:ext>
            </a:extLst>
          </p:cNvPr>
          <p:cNvCxnSpPr>
            <a:cxnSpLocks/>
          </p:cNvCxnSpPr>
          <p:nvPr/>
        </p:nvCxnSpPr>
        <p:spPr>
          <a:xfrm>
            <a:off x="4256116" y="976779"/>
            <a:ext cx="1673630" cy="4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84BCDD-8FA4-A1B0-00D8-95AE8412067A}"/>
              </a:ext>
            </a:extLst>
          </p:cNvPr>
          <p:cNvCxnSpPr/>
          <p:nvPr/>
        </p:nvCxnSpPr>
        <p:spPr>
          <a:xfrm>
            <a:off x="6433359" y="976779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34ACDB-FE5E-A626-3FDE-FF699E6E3E8B}"/>
              </a:ext>
            </a:extLst>
          </p:cNvPr>
          <p:cNvCxnSpPr>
            <a:cxnSpLocks/>
          </p:cNvCxnSpPr>
          <p:nvPr/>
        </p:nvCxnSpPr>
        <p:spPr>
          <a:xfrm flipV="1">
            <a:off x="2385753" y="2730731"/>
            <a:ext cx="0" cy="7726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0FCE28-36F0-1511-D33F-EBBB7EA74212}"/>
              </a:ext>
            </a:extLst>
          </p:cNvPr>
          <p:cNvCxnSpPr/>
          <p:nvPr/>
        </p:nvCxnSpPr>
        <p:spPr>
          <a:xfrm flipV="1">
            <a:off x="7894320" y="980901"/>
            <a:ext cx="0" cy="59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39600C-070A-0C32-00FB-7AF2955FAD31}"/>
              </a:ext>
            </a:extLst>
          </p:cNvPr>
          <p:cNvSpPr txBox="1"/>
          <p:nvPr/>
        </p:nvSpPr>
        <p:spPr>
          <a:xfrm>
            <a:off x="7536874" y="1574677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DB668A-4F10-3FD7-EF2A-461E3E7B08A6}"/>
              </a:ext>
            </a:extLst>
          </p:cNvPr>
          <p:cNvSpPr txBox="1"/>
          <p:nvPr/>
        </p:nvSpPr>
        <p:spPr>
          <a:xfrm>
            <a:off x="2024150" y="3503410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32188E-7290-CC85-8C37-F13488BD7235}"/>
              </a:ext>
            </a:extLst>
          </p:cNvPr>
          <p:cNvSpPr/>
          <p:nvPr/>
        </p:nvSpPr>
        <p:spPr>
          <a:xfrm>
            <a:off x="5852161" y="830002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223C43-044D-4496-5334-3E2F9DC4E719}"/>
              </a:ext>
            </a:extLst>
          </p:cNvPr>
          <p:cNvCxnSpPr/>
          <p:nvPr/>
        </p:nvCxnSpPr>
        <p:spPr>
          <a:xfrm flipV="1">
            <a:off x="6051665" y="500929"/>
            <a:ext cx="342209" cy="828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D6FFF07-2923-A949-7FF2-C1CADC6BBFFD}"/>
              </a:ext>
            </a:extLst>
          </p:cNvPr>
          <p:cNvSpPr txBox="1"/>
          <p:nvPr/>
        </p:nvSpPr>
        <p:spPr>
          <a:xfrm>
            <a:off x="5590310" y="212354"/>
            <a:ext cx="35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Strain Gauge (0.4 ohm – 1.2 ohm)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7727FC-9FDE-D397-2AE8-D74B8818B729}"/>
              </a:ext>
            </a:extLst>
          </p:cNvPr>
          <p:cNvSpPr txBox="1"/>
          <p:nvPr/>
        </p:nvSpPr>
        <p:spPr>
          <a:xfrm>
            <a:off x="20029" y="17064"/>
            <a:ext cx="542205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V2 Option -&gt; </a:t>
            </a:r>
            <a:r>
              <a:rPr lang="en-US" b="1" dirty="0">
                <a:solidFill>
                  <a:srgbClr val="FF0000"/>
                </a:solidFill>
              </a:rPr>
              <a:t>22.8 mA + n x 5mA for additional sensors</a:t>
            </a:r>
          </a:p>
          <a:p>
            <a:pPr algn="ctr"/>
            <a:r>
              <a:rPr lang="en-US" b="1" dirty="0"/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7C5040-40EC-CB31-756A-B29A19969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99686"/>
              </p:ext>
            </p:extLst>
          </p:nvPr>
        </p:nvGraphicFramePr>
        <p:xfrm>
          <a:off x="133170" y="3770609"/>
          <a:ext cx="5108736" cy="2820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516">
                  <a:extLst>
                    <a:ext uri="{9D8B030D-6E8A-4147-A177-3AD203B41FA5}">
                      <a16:colId xmlns:a16="http://schemas.microsoft.com/office/drawing/2014/main" val="1141843265"/>
                    </a:ext>
                  </a:extLst>
                </a:gridCol>
                <a:gridCol w="1294220">
                  <a:extLst>
                    <a:ext uri="{9D8B030D-6E8A-4147-A177-3AD203B41FA5}">
                      <a16:colId xmlns:a16="http://schemas.microsoft.com/office/drawing/2014/main" val="1437353937"/>
                    </a:ext>
                  </a:extLst>
                </a:gridCol>
              </a:tblGrid>
              <a:tr h="641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Circuit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Draw (mA)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99030"/>
                  </a:ext>
                </a:extLst>
              </a:tr>
              <a:tr h="448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Divider Circuit (LT3042</a:t>
                      </a:r>
                    </a:p>
                    <a:p>
                      <a:pPr algn="ctr"/>
                      <a:r>
                        <a:rPr lang="en-US" dirty="0"/>
                        <a:t>) for each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22014"/>
                  </a:ext>
                </a:extLst>
              </a:tr>
              <a:tr h="4488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MAX6070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0.2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5074"/>
                  </a:ext>
                </a:extLst>
              </a:tr>
              <a:tr h="641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LMC6482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 0.6 mA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86852"/>
                  </a:ext>
                </a:extLst>
              </a:tr>
              <a:tr h="448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ADS131M02 (or 8 channel)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 10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10373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28858F-C43A-C1DD-7FBA-1C90DD697150}"/>
              </a:ext>
            </a:extLst>
          </p:cNvPr>
          <p:cNvCxnSpPr>
            <a:cxnSpLocks/>
          </p:cNvCxnSpPr>
          <p:nvPr/>
        </p:nvCxnSpPr>
        <p:spPr>
          <a:xfrm>
            <a:off x="5531889" y="1807979"/>
            <a:ext cx="0" cy="922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FCB37C-D82B-F69E-0E21-DFDFC0004221}"/>
              </a:ext>
            </a:extLst>
          </p:cNvPr>
          <p:cNvSpPr txBox="1"/>
          <p:nvPr/>
        </p:nvSpPr>
        <p:spPr>
          <a:xfrm>
            <a:off x="4274954" y="1004630"/>
            <a:ext cx="149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(2mV – 6 mV)</a:t>
            </a:r>
            <a:endParaRPr lang="en-US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47F88D-AAA9-D978-EB19-19CFAC9B33EA}"/>
              </a:ext>
            </a:extLst>
          </p:cNvPr>
          <p:cNvCxnSpPr>
            <a:cxnSpLocks/>
          </p:cNvCxnSpPr>
          <p:nvPr/>
        </p:nvCxnSpPr>
        <p:spPr>
          <a:xfrm flipV="1">
            <a:off x="2388524" y="2196056"/>
            <a:ext cx="0" cy="341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E183CD-B24A-3656-C38B-EFABC31A71DF}"/>
              </a:ext>
            </a:extLst>
          </p:cNvPr>
          <p:cNvCxnSpPr>
            <a:cxnSpLocks/>
          </p:cNvCxnSpPr>
          <p:nvPr/>
        </p:nvCxnSpPr>
        <p:spPr>
          <a:xfrm flipH="1" flipV="1">
            <a:off x="2370861" y="1000126"/>
            <a:ext cx="21084" cy="1195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4CC1C80-7568-C491-BDC0-B9394BA1F1F0}"/>
              </a:ext>
            </a:extLst>
          </p:cNvPr>
          <p:cNvSpPr txBox="1"/>
          <p:nvPr/>
        </p:nvSpPr>
        <p:spPr>
          <a:xfrm>
            <a:off x="5241906" y="4140997"/>
            <a:ext cx="265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RP2040 SPI Interface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FCB37C-D82B-F69E-0E21-DFDFC0004221}"/>
              </a:ext>
            </a:extLst>
          </p:cNvPr>
          <p:cNvSpPr txBox="1"/>
          <p:nvPr/>
        </p:nvSpPr>
        <p:spPr>
          <a:xfrm>
            <a:off x="7379624" y="1904475"/>
            <a:ext cx="4812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2.048V ref (through LMC6482 as a follower)</a:t>
            </a:r>
            <a:endParaRPr lang="en-US" sz="1400" dirty="0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33D75BB-C28D-FCC7-337E-EF9A5C8A6F87}"/>
              </a:ext>
            </a:extLst>
          </p:cNvPr>
          <p:cNvSpPr/>
          <p:nvPr/>
        </p:nvSpPr>
        <p:spPr>
          <a:xfrm rot="10800000">
            <a:off x="5304450" y="2668434"/>
            <a:ext cx="997527" cy="71904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814595-0DB7-E302-0585-C8B6E3830A59}"/>
              </a:ext>
            </a:extLst>
          </p:cNvPr>
          <p:cNvSpPr txBox="1"/>
          <p:nvPr/>
        </p:nvSpPr>
        <p:spPr>
          <a:xfrm>
            <a:off x="5486251" y="2581420"/>
            <a:ext cx="105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x128 PGA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8BA903-0EC9-4F9C-410F-68EFE6EC60BE}"/>
              </a:ext>
            </a:extLst>
          </p:cNvPr>
          <p:cNvCxnSpPr>
            <a:cxnSpLocks/>
          </p:cNvCxnSpPr>
          <p:nvPr/>
        </p:nvCxnSpPr>
        <p:spPr>
          <a:xfrm flipH="1">
            <a:off x="5941252" y="2249356"/>
            <a:ext cx="6926" cy="407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5EE35E-1000-63E2-C169-36F410837362}"/>
              </a:ext>
            </a:extLst>
          </p:cNvPr>
          <p:cNvSpPr txBox="1"/>
          <p:nvPr/>
        </p:nvSpPr>
        <p:spPr>
          <a:xfrm>
            <a:off x="5955812" y="2204663"/>
            <a:ext cx="515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2.048V ref </a:t>
            </a:r>
            <a:r>
              <a:rPr lang="en-US" b="1" dirty="0">
                <a:solidFill>
                  <a:srgbClr val="101820"/>
                </a:solidFill>
                <a:effectLst/>
                <a:latin typeface="barlow" panose="020F0502020204030204" pitchFamily="2" charset="0"/>
              </a:rPr>
              <a:t>MAX6070 (or 2.048V LM4040) </a:t>
            </a:r>
          </a:p>
          <a:p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8BA903-0EC9-4F9C-410F-68EFE6EC60BE}"/>
              </a:ext>
            </a:extLst>
          </p:cNvPr>
          <p:cNvCxnSpPr>
            <a:cxnSpLocks/>
          </p:cNvCxnSpPr>
          <p:nvPr/>
        </p:nvCxnSpPr>
        <p:spPr>
          <a:xfrm>
            <a:off x="5795218" y="3384962"/>
            <a:ext cx="7995" cy="718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75EE35E-1000-63E2-C169-36F410837362}"/>
              </a:ext>
            </a:extLst>
          </p:cNvPr>
          <p:cNvSpPr txBox="1"/>
          <p:nvPr/>
        </p:nvSpPr>
        <p:spPr>
          <a:xfrm>
            <a:off x="3129969" y="2555207"/>
            <a:ext cx="2253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ADS131M02 (SPI)</a:t>
            </a:r>
            <a:r>
              <a:rPr lang="en-US" dirty="0"/>
              <a:t> </a:t>
            </a:r>
          </a:p>
          <a:p>
            <a:r>
              <a:rPr lang="en-US" dirty="0"/>
              <a:t>2-channel (</a:t>
            </a:r>
            <a:r>
              <a:rPr lang="en-US" b="1" dirty="0"/>
              <a:t>up to 8 available</a:t>
            </a:r>
            <a:r>
              <a:rPr lang="en-US" dirty="0"/>
              <a:t>) 24-bit, 64-kSPS</a:t>
            </a:r>
          </a:p>
          <a:p>
            <a:endParaRPr lang="en-US" b="1" dirty="0">
              <a:solidFill>
                <a:srgbClr val="101820"/>
              </a:solidFill>
              <a:effectLst/>
              <a:latin typeface="barlow" panose="020F0502020204030204" pitchFamily="2" charset="0"/>
            </a:endParaRP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FCB37C-D82B-F69E-0E21-DFDFC0004221}"/>
              </a:ext>
            </a:extLst>
          </p:cNvPr>
          <p:cNvSpPr txBox="1"/>
          <p:nvPr/>
        </p:nvSpPr>
        <p:spPr>
          <a:xfrm>
            <a:off x="6174278" y="2920190"/>
            <a:ext cx="351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(-16mV to 16mv allowed and I would be using: 4.8mV – 14.4 mV)</a:t>
            </a:r>
            <a:endParaRPr lang="en-US" sz="1400" dirty="0"/>
          </a:p>
        </p:txBody>
      </p:sp>
      <p:sp>
        <p:nvSpPr>
          <p:cNvPr id="3" name="Isosceles Triangle 2"/>
          <p:cNvSpPr/>
          <p:nvPr/>
        </p:nvSpPr>
        <p:spPr>
          <a:xfrm>
            <a:off x="2074503" y="2203767"/>
            <a:ext cx="659908" cy="60163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A3EF0C4-82D1-7255-D54F-9541D9341100}"/>
              </a:ext>
            </a:extLst>
          </p:cNvPr>
          <p:cNvSpPr/>
          <p:nvPr/>
        </p:nvSpPr>
        <p:spPr>
          <a:xfrm rot="10800000">
            <a:off x="5229121" y="1335202"/>
            <a:ext cx="602067" cy="5021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7BE709-55EE-F65F-5F11-B8E3F61D057E}"/>
              </a:ext>
            </a:extLst>
          </p:cNvPr>
          <p:cNvCxnSpPr>
            <a:cxnSpLocks/>
          </p:cNvCxnSpPr>
          <p:nvPr/>
        </p:nvCxnSpPr>
        <p:spPr>
          <a:xfrm flipH="1" flipV="1">
            <a:off x="5510491" y="954293"/>
            <a:ext cx="4645" cy="615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4F816E-84EE-4837-2C13-2C1BC5476F21}"/>
              </a:ext>
            </a:extLst>
          </p:cNvPr>
          <p:cNvSpPr txBox="1"/>
          <p:nvPr/>
        </p:nvSpPr>
        <p:spPr>
          <a:xfrm>
            <a:off x="5252871" y="1334546"/>
            <a:ext cx="1059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 x330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F5BCB-234E-4403-3C13-8C791FC515B0}"/>
              </a:ext>
            </a:extLst>
          </p:cNvPr>
          <p:cNvSpPr txBox="1"/>
          <p:nvPr/>
        </p:nvSpPr>
        <p:spPr>
          <a:xfrm>
            <a:off x="4212491" y="2076230"/>
            <a:ext cx="149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(0.66V – 1.98V)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4E670A-A1BE-1F81-AF99-1DB244045A8B}"/>
              </a:ext>
            </a:extLst>
          </p:cNvPr>
          <p:cNvSpPr txBox="1"/>
          <p:nvPr/>
        </p:nvSpPr>
        <p:spPr>
          <a:xfrm>
            <a:off x="5673773" y="1403742"/>
            <a:ext cx="1001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LMC6482 or OPA333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947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695A3-051C-2122-EB80-434F6452D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86CAAA-853E-F428-0F92-77748547D6A7}"/>
              </a:ext>
            </a:extLst>
          </p:cNvPr>
          <p:cNvSpPr txBox="1"/>
          <p:nvPr/>
        </p:nvSpPr>
        <p:spPr>
          <a:xfrm>
            <a:off x="84990" y="108261"/>
            <a:ext cx="54900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4 Lower Current:</a:t>
            </a:r>
            <a:r>
              <a:rPr lang="en-US" b="1" dirty="0">
                <a:solidFill>
                  <a:srgbClr val="FF0000"/>
                </a:solidFill>
              </a:rPr>
              <a:t> 15 mA through Divider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CC2F5-BA6F-545D-1B8C-7529FC0F9F05}"/>
              </a:ext>
            </a:extLst>
          </p:cNvPr>
          <p:cNvSpPr/>
          <p:nvPr/>
        </p:nvSpPr>
        <p:spPr>
          <a:xfrm>
            <a:off x="2605252" y="3203656"/>
            <a:ext cx="575441" cy="437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DF35A-F1C9-72BC-9704-DE01BFCF709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2892972" y="2518541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F7ADC8-5827-CAEF-5D63-661D5D7D70A2}"/>
              </a:ext>
            </a:extLst>
          </p:cNvPr>
          <p:cNvCxnSpPr/>
          <p:nvPr/>
        </p:nvCxnSpPr>
        <p:spPr>
          <a:xfrm>
            <a:off x="2892972" y="2518541"/>
            <a:ext cx="385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304B74-3775-E454-579B-2B31A2D080CE}"/>
              </a:ext>
            </a:extLst>
          </p:cNvPr>
          <p:cNvCxnSpPr/>
          <p:nvPr/>
        </p:nvCxnSpPr>
        <p:spPr>
          <a:xfrm flipH="1" flipV="1">
            <a:off x="2892971" y="3641149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71E77B-D7B1-4B66-D6B8-630CACFA4991}"/>
              </a:ext>
            </a:extLst>
          </p:cNvPr>
          <p:cNvSpPr txBox="1"/>
          <p:nvPr/>
        </p:nvSpPr>
        <p:spPr>
          <a:xfrm>
            <a:off x="6791954" y="2374777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03EB9-180D-CCF8-EA03-445B491055D3}"/>
              </a:ext>
            </a:extLst>
          </p:cNvPr>
          <p:cNvSpPr txBox="1"/>
          <p:nvPr/>
        </p:nvSpPr>
        <p:spPr>
          <a:xfrm>
            <a:off x="595652" y="2936327"/>
            <a:ext cx="2242309" cy="1825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400" b="1" i="0" dirty="0">
                <a:solidFill>
                  <a:srgbClr val="000000"/>
                </a:solidFill>
                <a:effectLst/>
                <a:latin typeface="Proxima Nova"/>
              </a:rPr>
              <a:t>3.3V 800mA Linear Voltage Regulator - LD1117-3.3 TO-220</a:t>
            </a:r>
          </a:p>
          <a:p>
            <a:pPr algn="l">
              <a:lnSpc>
                <a:spcPts val="2250"/>
              </a:lnSpc>
            </a:pPr>
            <a:r>
              <a:rPr lang="en-US" sz="1400" b="1" dirty="0">
                <a:solidFill>
                  <a:srgbClr val="000000"/>
                </a:solidFill>
                <a:latin typeface="Proxima Nova"/>
              </a:rPr>
              <a:t>w/  in and out 10 </a:t>
            </a:r>
            <a:r>
              <a:rPr lang="en-US" sz="1400" b="1" dirty="0" err="1">
                <a:solidFill>
                  <a:srgbClr val="000000"/>
                </a:solidFill>
                <a:latin typeface="Proxima Nova"/>
              </a:rPr>
              <a:t>uF</a:t>
            </a:r>
            <a:r>
              <a:rPr lang="en-US" sz="1400" b="1" dirty="0">
                <a:solidFill>
                  <a:srgbClr val="000000"/>
                </a:solidFill>
                <a:latin typeface="Proxima Nova"/>
              </a:rPr>
              <a:t> electrolytic caps for stability </a:t>
            </a:r>
            <a:endParaRPr lang="en-US" sz="1400" b="1" i="0" dirty="0">
              <a:solidFill>
                <a:srgbClr val="000000"/>
              </a:solidFill>
              <a:effectLst/>
              <a:latin typeface="Proxima Nov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BA45E4-04AD-13C7-0280-EEBE29F3BE2B}"/>
              </a:ext>
            </a:extLst>
          </p:cNvPr>
          <p:cNvSpPr txBox="1"/>
          <p:nvPr/>
        </p:nvSpPr>
        <p:spPr>
          <a:xfrm>
            <a:off x="2581968" y="4261896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A4342D-9344-7078-8BCC-FA76017D3CD2}"/>
              </a:ext>
            </a:extLst>
          </p:cNvPr>
          <p:cNvSpPr/>
          <p:nvPr/>
        </p:nvSpPr>
        <p:spPr>
          <a:xfrm>
            <a:off x="3989633" y="2307842"/>
            <a:ext cx="457197" cy="369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406860-5E38-D26C-3995-0AD84D4B8C01}"/>
              </a:ext>
            </a:extLst>
          </p:cNvPr>
          <p:cNvSpPr/>
          <p:nvPr/>
        </p:nvSpPr>
        <p:spPr>
          <a:xfrm>
            <a:off x="5543490" y="2307841"/>
            <a:ext cx="457197" cy="369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31B525-993C-4CEC-C3DD-F9EA84D58015}"/>
              </a:ext>
            </a:extLst>
          </p:cNvPr>
          <p:cNvCxnSpPr/>
          <p:nvPr/>
        </p:nvCxnSpPr>
        <p:spPr>
          <a:xfrm flipV="1">
            <a:off x="5543490" y="2108638"/>
            <a:ext cx="490762" cy="82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E280DF-EF2A-97B1-C1D6-B0AD266355BD}"/>
              </a:ext>
            </a:extLst>
          </p:cNvPr>
          <p:cNvSpPr txBox="1"/>
          <p:nvPr/>
        </p:nvSpPr>
        <p:spPr>
          <a:xfrm>
            <a:off x="5239528" y="1705390"/>
            <a:ext cx="35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Strain Gauge (0.4 ohm – 1.2 ohm)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D9B295-4F0B-2825-2D6C-F0BB47F78FC2}"/>
              </a:ext>
            </a:extLst>
          </p:cNvPr>
          <p:cNvSpPr txBox="1"/>
          <p:nvPr/>
        </p:nvSpPr>
        <p:spPr>
          <a:xfrm>
            <a:off x="855279" y="1843489"/>
            <a:ext cx="401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221 ohm (previously 50 ohm, 65 mA!) 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0B881-CF0C-3E52-2E91-2724247FDE09}"/>
              </a:ext>
            </a:extLst>
          </p:cNvPr>
          <p:cNvCxnSpPr/>
          <p:nvPr/>
        </p:nvCxnSpPr>
        <p:spPr>
          <a:xfrm>
            <a:off x="5312979" y="2518541"/>
            <a:ext cx="0" cy="145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C1C22-3914-D644-D964-4C8F2B477933}"/>
              </a:ext>
            </a:extLst>
          </p:cNvPr>
          <p:cNvCxnSpPr>
            <a:cxnSpLocks/>
          </p:cNvCxnSpPr>
          <p:nvPr/>
        </p:nvCxnSpPr>
        <p:spPr>
          <a:xfrm>
            <a:off x="5820104" y="3362112"/>
            <a:ext cx="0" cy="709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B983904-3E86-54DA-16CA-54D2E0EC3FAA}"/>
              </a:ext>
            </a:extLst>
          </p:cNvPr>
          <p:cNvSpPr/>
          <p:nvPr/>
        </p:nvSpPr>
        <p:spPr>
          <a:xfrm rot="10800000">
            <a:off x="5214089" y="3950030"/>
            <a:ext cx="881911" cy="87789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D522C4-3107-D0B3-58D3-E7106FE2D9A1}"/>
              </a:ext>
            </a:extLst>
          </p:cNvPr>
          <p:cNvSpPr txBox="1"/>
          <p:nvPr/>
        </p:nvSpPr>
        <p:spPr>
          <a:xfrm>
            <a:off x="6377629" y="5558557"/>
            <a:ext cx="544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ADS115 I2C (16 bit resolution, sampling rate up to 850 SPS)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AB8881-755C-75E1-FF41-51E931532345}"/>
              </a:ext>
            </a:extLst>
          </p:cNvPr>
          <p:cNvCxnSpPr>
            <a:cxnSpLocks/>
          </p:cNvCxnSpPr>
          <p:nvPr/>
        </p:nvCxnSpPr>
        <p:spPr>
          <a:xfrm>
            <a:off x="5655044" y="4827928"/>
            <a:ext cx="0" cy="54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EAC693-04B4-68B5-109E-F72F80140483}"/>
              </a:ext>
            </a:extLst>
          </p:cNvPr>
          <p:cNvSpPr txBox="1"/>
          <p:nvPr/>
        </p:nvSpPr>
        <p:spPr>
          <a:xfrm>
            <a:off x="5169801" y="6372553"/>
            <a:ext cx="202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Uno I2C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1E321-764A-0113-4756-BA15D70E4D66}"/>
              </a:ext>
            </a:extLst>
          </p:cNvPr>
          <p:cNvSpPr txBox="1"/>
          <p:nvPr/>
        </p:nvSpPr>
        <p:spPr>
          <a:xfrm>
            <a:off x="5575057" y="3031347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0289D21-8319-481A-13E6-10729AB8B04C}"/>
              </a:ext>
            </a:extLst>
          </p:cNvPr>
          <p:cNvSpPr/>
          <p:nvPr/>
        </p:nvSpPr>
        <p:spPr>
          <a:xfrm rot="10800000">
            <a:off x="5530073" y="5308215"/>
            <a:ext cx="881911" cy="87789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3D3F34-3FB0-3F07-1900-7E79DB6FBF9E}"/>
              </a:ext>
            </a:extLst>
          </p:cNvPr>
          <p:cNvCxnSpPr>
            <a:cxnSpLocks/>
          </p:cNvCxnSpPr>
          <p:nvPr/>
        </p:nvCxnSpPr>
        <p:spPr>
          <a:xfrm>
            <a:off x="6254484" y="4827928"/>
            <a:ext cx="0" cy="54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702F53-53E6-EADB-7C81-92A02735FF1C}"/>
              </a:ext>
            </a:extLst>
          </p:cNvPr>
          <p:cNvSpPr txBox="1"/>
          <p:nvPr/>
        </p:nvSpPr>
        <p:spPr>
          <a:xfrm>
            <a:off x="5336257" y="3986295"/>
            <a:ext cx="10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331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FEC249-3EA9-ABA6-7754-5323DA4B7B3F}"/>
              </a:ext>
            </a:extLst>
          </p:cNvPr>
          <p:cNvSpPr txBox="1"/>
          <p:nvPr/>
        </p:nvSpPr>
        <p:spPr>
          <a:xfrm>
            <a:off x="5737457" y="5377832"/>
            <a:ext cx="4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0D1DA-74CB-FCD6-BE8B-947A4A11A9C2}"/>
              </a:ext>
            </a:extLst>
          </p:cNvPr>
          <p:cNvSpPr txBox="1"/>
          <p:nvPr/>
        </p:nvSpPr>
        <p:spPr>
          <a:xfrm>
            <a:off x="6034252" y="4525198"/>
            <a:ext cx="17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2.048V ref (LM4040)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5FD155-7797-CF2D-F086-D28AA059EC90}"/>
              </a:ext>
            </a:extLst>
          </p:cNvPr>
          <p:cNvSpPr txBox="1"/>
          <p:nvPr/>
        </p:nvSpPr>
        <p:spPr>
          <a:xfrm>
            <a:off x="4259895" y="4921793"/>
            <a:ext cx="17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~1.99V to 5.9578</a:t>
            </a:r>
            <a:endParaRPr lang="en-US" sz="14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7DA39B-37BD-4BED-250C-AF1E6CA90A5A}"/>
              </a:ext>
            </a:extLst>
          </p:cNvPr>
          <p:cNvCxnSpPr>
            <a:cxnSpLocks/>
          </p:cNvCxnSpPr>
          <p:nvPr/>
        </p:nvCxnSpPr>
        <p:spPr>
          <a:xfrm>
            <a:off x="5971028" y="5914027"/>
            <a:ext cx="0" cy="54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16E6D4-C981-8E23-1242-EB5311B3084F}"/>
              </a:ext>
            </a:extLst>
          </p:cNvPr>
          <p:cNvSpPr txBox="1"/>
          <p:nvPr/>
        </p:nvSpPr>
        <p:spPr>
          <a:xfrm>
            <a:off x="6034251" y="4024317"/>
            <a:ext cx="172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330 </a:t>
            </a:r>
            <a:r>
              <a:rPr lang="en-US" sz="1400" b="1" dirty="0" err="1"/>
              <a:t>kohm</a:t>
            </a:r>
            <a:r>
              <a:rPr lang="en-US" sz="1400" b="1" dirty="0"/>
              <a:t>/1kohm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784A8-5BEB-1266-2AC5-C0744ACA2075}"/>
              </a:ext>
            </a:extLst>
          </p:cNvPr>
          <p:cNvSpPr txBox="1"/>
          <p:nvPr/>
        </p:nvSpPr>
        <p:spPr>
          <a:xfrm>
            <a:off x="4099791" y="3099280"/>
            <a:ext cx="149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(6mV – 18 mV)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977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2058FD-B1A9-4F18-6FF1-92BC1425BF2B}"/>
              </a:ext>
            </a:extLst>
          </p:cNvPr>
          <p:cNvSpPr txBox="1"/>
          <p:nvPr/>
        </p:nvSpPr>
        <p:spPr>
          <a:xfrm>
            <a:off x="84990" y="108261"/>
            <a:ext cx="82589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5 for Camera Setup:</a:t>
            </a:r>
            <a:r>
              <a:rPr lang="en-US" b="1" dirty="0">
                <a:solidFill>
                  <a:srgbClr val="FF0000"/>
                </a:solidFill>
              </a:rPr>
              <a:t> 65 mA through each divider (can be adjusted to 15mA)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56668-5A6D-0153-A1F3-5957E20024CD}"/>
              </a:ext>
            </a:extLst>
          </p:cNvPr>
          <p:cNvSpPr/>
          <p:nvPr/>
        </p:nvSpPr>
        <p:spPr>
          <a:xfrm>
            <a:off x="1320361" y="3656914"/>
            <a:ext cx="575441" cy="437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0266D3-17F7-3C67-C04D-EF56B0BACC16}"/>
              </a:ext>
            </a:extLst>
          </p:cNvPr>
          <p:cNvCxnSpPr/>
          <p:nvPr/>
        </p:nvCxnSpPr>
        <p:spPr>
          <a:xfrm flipH="1" flipV="1">
            <a:off x="1608080" y="4094407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9AAF7A-6242-F9C4-B673-DE439C196A32}"/>
              </a:ext>
            </a:extLst>
          </p:cNvPr>
          <p:cNvSpPr txBox="1"/>
          <p:nvPr/>
        </p:nvSpPr>
        <p:spPr>
          <a:xfrm>
            <a:off x="1320361" y="4740490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E750F-370B-17C3-BB6C-3B69FBC97E9A}"/>
              </a:ext>
            </a:extLst>
          </p:cNvPr>
          <p:cNvSpPr txBox="1"/>
          <p:nvPr/>
        </p:nvSpPr>
        <p:spPr>
          <a:xfrm>
            <a:off x="131541" y="3029804"/>
            <a:ext cx="138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ADM7150 3.3V 800 mA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D29E62-2882-D00F-C3AD-2013106CB454}"/>
              </a:ext>
            </a:extLst>
          </p:cNvPr>
          <p:cNvCxnSpPr>
            <a:cxnSpLocks/>
          </p:cNvCxnSpPr>
          <p:nvPr/>
        </p:nvCxnSpPr>
        <p:spPr>
          <a:xfrm flipV="1">
            <a:off x="1631730" y="1759847"/>
            <a:ext cx="0" cy="129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96259E-32AE-8853-59F5-A2995DEAE5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74286" y="1280326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5680EB-09AA-3C94-4367-9866056DA5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74286" y="1974347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6A4E1C-CD3D-A390-6A33-02397CA03899}"/>
              </a:ext>
            </a:extLst>
          </p:cNvPr>
          <p:cNvCxnSpPr>
            <a:cxnSpLocks/>
          </p:cNvCxnSpPr>
          <p:nvPr/>
        </p:nvCxnSpPr>
        <p:spPr>
          <a:xfrm flipV="1">
            <a:off x="1631729" y="974199"/>
            <a:ext cx="0" cy="129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BD483F-C8E0-E6B7-78B7-66CB40B2BD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74286" y="659996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4352AD-68D6-A049-1391-FA6AC3377C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74286" y="2693610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E1F94-5971-3E4D-F757-E4F5CB7C6A09}"/>
              </a:ext>
            </a:extLst>
          </p:cNvPr>
          <p:cNvCxnSpPr>
            <a:cxnSpLocks/>
          </p:cNvCxnSpPr>
          <p:nvPr/>
        </p:nvCxnSpPr>
        <p:spPr>
          <a:xfrm flipV="1">
            <a:off x="1630414" y="2444333"/>
            <a:ext cx="0" cy="129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8495B46-5D1F-90C4-D045-A7031EEAB529}"/>
              </a:ext>
            </a:extLst>
          </p:cNvPr>
          <p:cNvSpPr/>
          <p:nvPr/>
        </p:nvSpPr>
        <p:spPr>
          <a:xfrm>
            <a:off x="2316844" y="817888"/>
            <a:ext cx="457197" cy="369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C38F38-B9FC-6A1E-3488-83AAE881D05F}"/>
              </a:ext>
            </a:extLst>
          </p:cNvPr>
          <p:cNvSpPr/>
          <p:nvPr/>
        </p:nvSpPr>
        <p:spPr>
          <a:xfrm>
            <a:off x="2316843" y="1438218"/>
            <a:ext cx="457197" cy="369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57B6B8-0733-8F05-F8C7-3249986E5AE4}"/>
              </a:ext>
            </a:extLst>
          </p:cNvPr>
          <p:cNvSpPr/>
          <p:nvPr/>
        </p:nvSpPr>
        <p:spPr>
          <a:xfrm>
            <a:off x="2316842" y="2104828"/>
            <a:ext cx="457197" cy="369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7BAA8-8B22-3345-E881-735ECAFC098F}"/>
              </a:ext>
            </a:extLst>
          </p:cNvPr>
          <p:cNvSpPr/>
          <p:nvPr/>
        </p:nvSpPr>
        <p:spPr>
          <a:xfrm>
            <a:off x="2318085" y="2898325"/>
            <a:ext cx="457197" cy="369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215D9B-E2BC-0BB2-F248-0DEC19AFCA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16597" y="667537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93A848-D145-DCDB-7253-E8700D0715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16596" y="1265157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40DFD5-C984-B026-0D55-CDA1CDB3FF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16595" y="1946933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309011-FF14-0277-3440-A6345613E1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16595" y="2687247"/>
            <a:ext cx="1" cy="685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40E9DED-3FB1-8533-BE9E-FBF152ECDE62}"/>
              </a:ext>
            </a:extLst>
          </p:cNvPr>
          <p:cNvSpPr/>
          <p:nvPr/>
        </p:nvSpPr>
        <p:spPr>
          <a:xfrm>
            <a:off x="3407292" y="825429"/>
            <a:ext cx="457197" cy="3693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DE899E-595E-D35A-7720-E0FAF5C1CB95}"/>
              </a:ext>
            </a:extLst>
          </p:cNvPr>
          <p:cNvSpPr/>
          <p:nvPr/>
        </p:nvSpPr>
        <p:spPr>
          <a:xfrm>
            <a:off x="3407291" y="1438218"/>
            <a:ext cx="457197" cy="3693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7CDB47-CCE5-C8E4-0468-A0B2783853B5}"/>
              </a:ext>
            </a:extLst>
          </p:cNvPr>
          <p:cNvSpPr/>
          <p:nvPr/>
        </p:nvSpPr>
        <p:spPr>
          <a:xfrm>
            <a:off x="3407290" y="2104828"/>
            <a:ext cx="457197" cy="3693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8FAAD9-7278-DD08-A6FB-5A7734CA7CE1}"/>
              </a:ext>
            </a:extLst>
          </p:cNvPr>
          <p:cNvSpPr/>
          <p:nvPr/>
        </p:nvSpPr>
        <p:spPr>
          <a:xfrm>
            <a:off x="3407289" y="2862078"/>
            <a:ext cx="457197" cy="3693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136B673-7AB2-366F-3F7D-D822AB8998EA}"/>
              </a:ext>
            </a:extLst>
          </p:cNvPr>
          <p:cNvSpPr/>
          <p:nvPr/>
        </p:nvSpPr>
        <p:spPr>
          <a:xfrm rot="5400000">
            <a:off x="4665407" y="1041483"/>
            <a:ext cx="472383" cy="28638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F85BC04-D980-6536-443C-A6174292F5E8}"/>
              </a:ext>
            </a:extLst>
          </p:cNvPr>
          <p:cNvSpPr/>
          <p:nvPr/>
        </p:nvSpPr>
        <p:spPr>
          <a:xfrm rot="5400000">
            <a:off x="4648437" y="1688995"/>
            <a:ext cx="472383" cy="28638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41D649C-4013-89C3-205B-4C73866AB562}"/>
              </a:ext>
            </a:extLst>
          </p:cNvPr>
          <p:cNvSpPr/>
          <p:nvPr/>
        </p:nvSpPr>
        <p:spPr>
          <a:xfrm rot="5400000">
            <a:off x="4665407" y="2355989"/>
            <a:ext cx="472383" cy="28638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BDFFDE-826B-B762-A381-146F43F80036}"/>
              </a:ext>
            </a:extLst>
          </p:cNvPr>
          <p:cNvSpPr/>
          <p:nvPr/>
        </p:nvSpPr>
        <p:spPr>
          <a:xfrm rot="5400000">
            <a:off x="4687756" y="3136323"/>
            <a:ext cx="472383" cy="28638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F5328B2-8CA4-E823-AD74-4662F4878A55}"/>
              </a:ext>
            </a:extLst>
          </p:cNvPr>
          <p:cNvSpPr/>
          <p:nvPr/>
        </p:nvSpPr>
        <p:spPr>
          <a:xfrm rot="5400000">
            <a:off x="6432422" y="804514"/>
            <a:ext cx="1418928" cy="95540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203E25-5768-63BD-52BF-38BCEE8E0541}"/>
              </a:ext>
            </a:extLst>
          </p:cNvPr>
          <p:cNvSpPr txBox="1"/>
          <p:nvPr/>
        </p:nvSpPr>
        <p:spPr>
          <a:xfrm>
            <a:off x="1895802" y="572753"/>
            <a:ext cx="10631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75 ohm </a:t>
            </a:r>
            <a:endParaRPr 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BCACE0-6AD3-C4B3-6017-1CCC02FB63A9}"/>
              </a:ext>
            </a:extLst>
          </p:cNvPr>
          <p:cNvSpPr txBox="1"/>
          <p:nvPr/>
        </p:nvSpPr>
        <p:spPr>
          <a:xfrm>
            <a:off x="2745576" y="535362"/>
            <a:ext cx="1961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Strain Gauge (0.4 ohm – 1.2 ohm)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2AEF33-8944-BBA7-B6CA-F1DB6CBA0343}"/>
              </a:ext>
            </a:extLst>
          </p:cNvPr>
          <p:cNvSpPr txBox="1"/>
          <p:nvPr/>
        </p:nvSpPr>
        <p:spPr>
          <a:xfrm>
            <a:off x="1855130" y="1213550"/>
            <a:ext cx="10631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75 ohm </a:t>
            </a:r>
            <a:endParaRPr 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7DC70D-B8BD-A7A0-C6E7-AF9273BFE62B}"/>
              </a:ext>
            </a:extLst>
          </p:cNvPr>
          <p:cNvSpPr txBox="1"/>
          <p:nvPr/>
        </p:nvSpPr>
        <p:spPr>
          <a:xfrm>
            <a:off x="1855130" y="1854686"/>
            <a:ext cx="10631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75 ohm 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875418-C307-4A5B-84D3-63243FA93AF2}"/>
              </a:ext>
            </a:extLst>
          </p:cNvPr>
          <p:cNvSpPr txBox="1"/>
          <p:nvPr/>
        </p:nvSpPr>
        <p:spPr>
          <a:xfrm>
            <a:off x="1855130" y="2629933"/>
            <a:ext cx="10631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75 ohm </a:t>
            </a:r>
            <a:endParaRPr 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CAA173-7545-461B-62C3-909788B5C86D}"/>
              </a:ext>
            </a:extLst>
          </p:cNvPr>
          <p:cNvSpPr txBox="1"/>
          <p:nvPr/>
        </p:nvSpPr>
        <p:spPr>
          <a:xfrm>
            <a:off x="2725240" y="1176846"/>
            <a:ext cx="1961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Strain Gauge (0.4 ohm – 1.2 ohm)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210EB9-73E1-78B8-5E21-3C25800571B6}"/>
              </a:ext>
            </a:extLst>
          </p:cNvPr>
          <p:cNvSpPr txBox="1"/>
          <p:nvPr/>
        </p:nvSpPr>
        <p:spPr>
          <a:xfrm>
            <a:off x="2725240" y="1843456"/>
            <a:ext cx="1961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Strain Gauge (0.4 ohm – 1.2 ohm)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36B43E-AA2C-9595-842F-0C91086E6643}"/>
              </a:ext>
            </a:extLst>
          </p:cNvPr>
          <p:cNvSpPr txBox="1"/>
          <p:nvPr/>
        </p:nvSpPr>
        <p:spPr>
          <a:xfrm>
            <a:off x="2684513" y="2539489"/>
            <a:ext cx="1961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Strain Gauge (0.4 ohm – 1.2 ohm)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7A55A5-F61F-D594-EE84-9E0B2707FC3C}"/>
              </a:ext>
            </a:extLst>
          </p:cNvPr>
          <p:cNvSpPr txBox="1"/>
          <p:nvPr/>
        </p:nvSpPr>
        <p:spPr>
          <a:xfrm>
            <a:off x="3878598" y="879043"/>
            <a:ext cx="760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571970-6DA9-225E-8834-A3EE88104997}"/>
              </a:ext>
            </a:extLst>
          </p:cNvPr>
          <p:cNvSpPr txBox="1"/>
          <p:nvPr/>
        </p:nvSpPr>
        <p:spPr>
          <a:xfrm>
            <a:off x="3864486" y="1440218"/>
            <a:ext cx="760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898651-6771-3C0A-50A0-A3A5E5C58855}"/>
              </a:ext>
            </a:extLst>
          </p:cNvPr>
          <p:cNvSpPr txBox="1"/>
          <p:nvPr/>
        </p:nvSpPr>
        <p:spPr>
          <a:xfrm>
            <a:off x="3853682" y="2104828"/>
            <a:ext cx="760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A07E44-D155-92F2-E9CB-0DFAC3C597C3}"/>
              </a:ext>
            </a:extLst>
          </p:cNvPr>
          <p:cNvSpPr txBox="1"/>
          <p:nvPr/>
        </p:nvSpPr>
        <p:spPr>
          <a:xfrm>
            <a:off x="3853680" y="2908242"/>
            <a:ext cx="760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5B63EF-B7D1-B775-86BE-5470313F2D4D}"/>
              </a:ext>
            </a:extLst>
          </p:cNvPr>
          <p:cNvCxnSpPr>
            <a:stCxn id="47" idx="1"/>
            <a:endCxn id="47" idx="1"/>
          </p:cNvCxnSpPr>
          <p:nvPr/>
        </p:nvCxnSpPr>
        <p:spPr>
          <a:xfrm>
            <a:off x="3878598" y="10175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CEF0CC-5520-D28C-4458-3295590C5D7A}"/>
              </a:ext>
            </a:extLst>
          </p:cNvPr>
          <p:cNvCxnSpPr/>
          <p:nvPr/>
        </p:nvCxnSpPr>
        <p:spPr>
          <a:xfrm>
            <a:off x="3116595" y="974199"/>
            <a:ext cx="0" cy="2415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0DB1E0A-1B02-3B52-D9DC-4BBEF606DFF4}"/>
              </a:ext>
            </a:extLst>
          </p:cNvPr>
          <p:cNvCxnSpPr/>
          <p:nvPr/>
        </p:nvCxnSpPr>
        <p:spPr>
          <a:xfrm flipV="1">
            <a:off x="3116595" y="1208374"/>
            <a:ext cx="1624841" cy="1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01572E-D6F4-1E5C-38D9-BBC86F8E5FAB}"/>
              </a:ext>
            </a:extLst>
          </p:cNvPr>
          <p:cNvCxnSpPr/>
          <p:nvPr/>
        </p:nvCxnSpPr>
        <p:spPr>
          <a:xfrm flipV="1">
            <a:off x="3116594" y="1858441"/>
            <a:ext cx="1624841" cy="1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D6EC82-762F-C9F2-E10E-351B2EFC0218}"/>
              </a:ext>
            </a:extLst>
          </p:cNvPr>
          <p:cNvCxnSpPr/>
          <p:nvPr/>
        </p:nvCxnSpPr>
        <p:spPr>
          <a:xfrm flipV="1">
            <a:off x="3125080" y="2511222"/>
            <a:ext cx="1624841" cy="1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CA8189F-A287-7DF0-392B-F7A203229D4F}"/>
              </a:ext>
            </a:extLst>
          </p:cNvPr>
          <p:cNvCxnSpPr/>
          <p:nvPr/>
        </p:nvCxnSpPr>
        <p:spPr>
          <a:xfrm flipV="1">
            <a:off x="3116593" y="3280008"/>
            <a:ext cx="1624841" cy="1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A162BD-D181-74C0-F2ED-C19C7E356584}"/>
              </a:ext>
            </a:extLst>
          </p:cNvPr>
          <p:cNvSpPr txBox="1"/>
          <p:nvPr/>
        </p:nvSpPr>
        <p:spPr>
          <a:xfrm>
            <a:off x="4639212" y="3515707"/>
            <a:ext cx="1662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X76 (LMC6482 or OPA333)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AC047CF-F680-B1AC-35ED-6CD8B19B0969}"/>
              </a:ext>
            </a:extLst>
          </p:cNvPr>
          <p:cNvCxnSpPr/>
          <p:nvPr/>
        </p:nvCxnSpPr>
        <p:spPr>
          <a:xfrm flipV="1">
            <a:off x="5027821" y="1174304"/>
            <a:ext cx="1624841" cy="1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99C66B-AB10-E22B-DAB1-937DF97F7A44}"/>
              </a:ext>
            </a:extLst>
          </p:cNvPr>
          <p:cNvCxnSpPr/>
          <p:nvPr/>
        </p:nvCxnSpPr>
        <p:spPr>
          <a:xfrm flipV="1">
            <a:off x="5044791" y="1821816"/>
            <a:ext cx="1624841" cy="10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1FAB72E-2D32-2A8F-F068-0EA6DCFD4829}"/>
              </a:ext>
            </a:extLst>
          </p:cNvPr>
          <p:cNvCxnSpPr>
            <a:cxnSpLocks/>
          </p:cNvCxnSpPr>
          <p:nvPr/>
        </p:nvCxnSpPr>
        <p:spPr>
          <a:xfrm>
            <a:off x="6034252" y="1564470"/>
            <a:ext cx="604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85E4E75-D735-43FF-D148-430E2C2E40BD}"/>
              </a:ext>
            </a:extLst>
          </p:cNvPr>
          <p:cNvCxnSpPr>
            <a:cxnSpLocks/>
          </p:cNvCxnSpPr>
          <p:nvPr/>
        </p:nvCxnSpPr>
        <p:spPr>
          <a:xfrm>
            <a:off x="6034252" y="868672"/>
            <a:ext cx="651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345EB01-0E6E-D546-32F2-E6A0CD1F200A}"/>
              </a:ext>
            </a:extLst>
          </p:cNvPr>
          <p:cNvSpPr txBox="1"/>
          <p:nvPr/>
        </p:nvSpPr>
        <p:spPr>
          <a:xfrm>
            <a:off x="5411261" y="702307"/>
            <a:ext cx="760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2.048V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01C09A-7385-48DF-1854-BA4BAF42055D}"/>
              </a:ext>
            </a:extLst>
          </p:cNvPr>
          <p:cNvSpPr txBox="1"/>
          <p:nvPr/>
        </p:nvSpPr>
        <p:spPr>
          <a:xfrm>
            <a:off x="5441677" y="1430736"/>
            <a:ext cx="760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2.048V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B18780-3350-2509-23CD-587419A71D36}"/>
              </a:ext>
            </a:extLst>
          </p:cNvPr>
          <p:cNvSpPr txBox="1"/>
          <p:nvPr/>
        </p:nvSpPr>
        <p:spPr>
          <a:xfrm>
            <a:off x="6928121" y="443062"/>
            <a:ext cx="4379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ADS115 I2C (two unique addresses) 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262070-1413-3B1A-21B3-C32C3D624051}"/>
              </a:ext>
            </a:extLst>
          </p:cNvPr>
          <p:cNvSpPr txBox="1"/>
          <p:nvPr/>
        </p:nvSpPr>
        <p:spPr>
          <a:xfrm>
            <a:off x="6803883" y="1097551"/>
            <a:ext cx="4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221BB7-653A-9761-D33C-95509937C027}"/>
              </a:ext>
            </a:extLst>
          </p:cNvPr>
          <p:cNvCxnSpPr>
            <a:cxnSpLocks/>
          </p:cNvCxnSpPr>
          <p:nvPr/>
        </p:nvCxnSpPr>
        <p:spPr>
          <a:xfrm>
            <a:off x="7546428" y="1282217"/>
            <a:ext cx="1240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64CC42E5-97C5-3EA1-A38F-A47D8707FB80}"/>
              </a:ext>
            </a:extLst>
          </p:cNvPr>
          <p:cNvSpPr/>
          <p:nvPr/>
        </p:nvSpPr>
        <p:spPr>
          <a:xfrm rot="5400000">
            <a:off x="6423558" y="2307627"/>
            <a:ext cx="1418928" cy="95540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EA98148-E0BB-A5D0-27E2-60E49C3F95A5}"/>
              </a:ext>
            </a:extLst>
          </p:cNvPr>
          <p:cNvSpPr txBox="1"/>
          <p:nvPr/>
        </p:nvSpPr>
        <p:spPr>
          <a:xfrm>
            <a:off x="6795019" y="2600664"/>
            <a:ext cx="4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2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F2ECA01-CCB5-2605-6A57-55B9B85DD2CA}"/>
              </a:ext>
            </a:extLst>
          </p:cNvPr>
          <p:cNvCxnSpPr>
            <a:cxnSpLocks/>
          </p:cNvCxnSpPr>
          <p:nvPr/>
        </p:nvCxnSpPr>
        <p:spPr>
          <a:xfrm>
            <a:off x="5036203" y="2499337"/>
            <a:ext cx="1674201" cy="1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74C9D6-191F-D360-0BEB-B96B92C3B210}"/>
              </a:ext>
            </a:extLst>
          </p:cNvPr>
          <p:cNvCxnSpPr>
            <a:cxnSpLocks/>
          </p:cNvCxnSpPr>
          <p:nvPr/>
        </p:nvCxnSpPr>
        <p:spPr>
          <a:xfrm>
            <a:off x="5091380" y="3274990"/>
            <a:ext cx="1674201" cy="1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32E966-8B0A-BA48-7D99-167D95FD9244}"/>
              </a:ext>
            </a:extLst>
          </p:cNvPr>
          <p:cNvCxnSpPr>
            <a:cxnSpLocks/>
          </p:cNvCxnSpPr>
          <p:nvPr/>
        </p:nvCxnSpPr>
        <p:spPr>
          <a:xfrm>
            <a:off x="6042634" y="2961898"/>
            <a:ext cx="622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E3C70BA-F811-896B-EBE0-D1254F07A8A3}"/>
              </a:ext>
            </a:extLst>
          </p:cNvPr>
          <p:cNvCxnSpPr>
            <a:cxnSpLocks/>
          </p:cNvCxnSpPr>
          <p:nvPr/>
        </p:nvCxnSpPr>
        <p:spPr>
          <a:xfrm>
            <a:off x="6042634" y="2183334"/>
            <a:ext cx="671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6279F29-E108-DE07-4976-641B84D9E960}"/>
              </a:ext>
            </a:extLst>
          </p:cNvPr>
          <p:cNvSpPr txBox="1"/>
          <p:nvPr/>
        </p:nvSpPr>
        <p:spPr>
          <a:xfrm>
            <a:off x="5419643" y="2016969"/>
            <a:ext cx="783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2.048V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52D2CD6-4091-9A53-55DA-A075A7985496}"/>
              </a:ext>
            </a:extLst>
          </p:cNvPr>
          <p:cNvSpPr txBox="1"/>
          <p:nvPr/>
        </p:nvSpPr>
        <p:spPr>
          <a:xfrm>
            <a:off x="5450059" y="2828164"/>
            <a:ext cx="783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2.048V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509BA30-7370-33DF-24A0-D048BF89ABC9}"/>
              </a:ext>
            </a:extLst>
          </p:cNvPr>
          <p:cNvCxnSpPr/>
          <p:nvPr/>
        </p:nvCxnSpPr>
        <p:spPr>
          <a:xfrm>
            <a:off x="6034252" y="868672"/>
            <a:ext cx="0" cy="338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D2C9E58-0381-0396-A4FB-45A0FAD0F53C}"/>
              </a:ext>
            </a:extLst>
          </p:cNvPr>
          <p:cNvSpPr/>
          <p:nvPr/>
        </p:nvSpPr>
        <p:spPr>
          <a:xfrm>
            <a:off x="5776582" y="4243657"/>
            <a:ext cx="457197" cy="3693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9A08460-149C-B9E6-645D-BF7F78FBD7AA}"/>
              </a:ext>
            </a:extLst>
          </p:cNvPr>
          <p:cNvSpPr txBox="1"/>
          <p:nvPr/>
        </p:nvSpPr>
        <p:spPr>
          <a:xfrm>
            <a:off x="4741434" y="4683550"/>
            <a:ext cx="3184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2.048V ref (LM4040 or MAX6070)</a:t>
            </a:r>
            <a:endParaRPr lang="en-US" sz="14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0A7A265-D93C-D1D5-E811-08AA54604F0C}"/>
              </a:ext>
            </a:extLst>
          </p:cNvPr>
          <p:cNvCxnSpPr>
            <a:cxnSpLocks/>
            <a:stCxn id="78" idx="0"/>
          </p:cNvCxnSpPr>
          <p:nvPr/>
        </p:nvCxnSpPr>
        <p:spPr>
          <a:xfrm>
            <a:off x="7610725" y="2785330"/>
            <a:ext cx="1201948" cy="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DB8387C-0B5B-0627-872C-9F968FE19231}"/>
              </a:ext>
            </a:extLst>
          </p:cNvPr>
          <p:cNvSpPr/>
          <p:nvPr/>
        </p:nvSpPr>
        <p:spPr>
          <a:xfrm>
            <a:off x="9776508" y="974199"/>
            <a:ext cx="1288212" cy="19573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EABF460-986E-0D9E-265C-DF8810A93ABE}"/>
              </a:ext>
            </a:extLst>
          </p:cNvPr>
          <p:cNvSpPr/>
          <p:nvPr/>
        </p:nvSpPr>
        <p:spPr>
          <a:xfrm>
            <a:off x="8557969" y="3494794"/>
            <a:ext cx="457195" cy="466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FFAFC6-5A56-BC4D-F878-865AEE369167}"/>
              </a:ext>
            </a:extLst>
          </p:cNvPr>
          <p:cNvSpPr/>
          <p:nvPr/>
        </p:nvSpPr>
        <p:spPr>
          <a:xfrm>
            <a:off x="9158451" y="3494794"/>
            <a:ext cx="457195" cy="466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FCA60CA-4AEE-0D9A-A1C7-2542A6496810}"/>
              </a:ext>
            </a:extLst>
          </p:cNvPr>
          <p:cNvCxnSpPr>
            <a:cxnSpLocks/>
          </p:cNvCxnSpPr>
          <p:nvPr/>
        </p:nvCxnSpPr>
        <p:spPr>
          <a:xfrm flipV="1">
            <a:off x="8786566" y="1282217"/>
            <a:ext cx="0" cy="2688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22B85DC-4219-FBCE-AF3E-39C18D3E185D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8761856" y="2777072"/>
            <a:ext cx="625193" cy="71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8CE7EF9-134A-AA08-2DE8-804649CD8561}"/>
              </a:ext>
            </a:extLst>
          </p:cNvPr>
          <p:cNvSpPr txBox="1"/>
          <p:nvPr/>
        </p:nvSpPr>
        <p:spPr>
          <a:xfrm>
            <a:off x="8445300" y="3971128"/>
            <a:ext cx="73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2E9F1D-2719-4AFA-4BA7-F36D051D5902}"/>
              </a:ext>
            </a:extLst>
          </p:cNvPr>
          <p:cNvSpPr txBox="1"/>
          <p:nvPr/>
        </p:nvSpPr>
        <p:spPr>
          <a:xfrm>
            <a:off x="9110883" y="3966077"/>
            <a:ext cx="311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IMU (two unique addresses)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051812-AD1F-B357-C89A-C9723BFB5C2B}"/>
              </a:ext>
            </a:extLst>
          </p:cNvPr>
          <p:cNvSpPr txBox="1"/>
          <p:nvPr/>
        </p:nvSpPr>
        <p:spPr>
          <a:xfrm>
            <a:off x="9776508" y="1705689"/>
            <a:ext cx="133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Rasberry</a:t>
            </a:r>
            <a:r>
              <a:rPr lang="en-US" b="1" dirty="0"/>
              <a:t> Pi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4C3E237-8042-67EA-ED9D-016668DD088C}"/>
              </a:ext>
            </a:extLst>
          </p:cNvPr>
          <p:cNvCxnSpPr>
            <a:cxnSpLocks/>
          </p:cNvCxnSpPr>
          <p:nvPr/>
        </p:nvCxnSpPr>
        <p:spPr>
          <a:xfrm>
            <a:off x="8761856" y="2089632"/>
            <a:ext cx="1014652" cy="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DAF8A4C-F499-9B68-1EA8-1CE8E34C47DF}"/>
              </a:ext>
            </a:extLst>
          </p:cNvPr>
          <p:cNvSpPr txBox="1"/>
          <p:nvPr/>
        </p:nvSpPr>
        <p:spPr>
          <a:xfrm>
            <a:off x="9061583" y="1786136"/>
            <a:ext cx="554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1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706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barlow</vt:lpstr>
      <vt:lpstr>Calibri</vt:lpstr>
      <vt:lpstr>Calibri Light</vt:lpstr>
      <vt:lpstr>Proxima Nova</vt:lpstr>
      <vt:lpstr>Office Theme</vt:lpstr>
      <vt:lpstr>PowerPoint Presentation</vt:lpstr>
      <vt:lpstr>PowerPoint Presentation</vt:lpstr>
      <vt:lpstr>PowerPoint Presentation</vt:lpstr>
      <vt:lpstr>PowerPoint Presentation</vt:lpstr>
      <vt:lpstr>New Proposed Circuits for Final PCB Design</vt:lpstr>
      <vt:lpstr>PowerPoint Presentation</vt:lpstr>
      <vt:lpstr>PowerPoint Presentation</vt:lpstr>
      <vt:lpstr>PowerPoint Presentation</vt:lpstr>
      <vt:lpstr>PowerPoint Presentation</vt:lpstr>
    </vt:vector>
  </TitlesOfParts>
  <Company>Cal Maritime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Oppenheim, Tomas</dc:creator>
  <cp:lastModifiedBy>Oppenheim, Tomas</cp:lastModifiedBy>
  <cp:revision>24</cp:revision>
  <dcterms:created xsi:type="dcterms:W3CDTF">2025-04-28T18:36:34Z</dcterms:created>
  <dcterms:modified xsi:type="dcterms:W3CDTF">2025-05-14T19:42:34Z</dcterms:modified>
</cp:coreProperties>
</file>