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8CA70-2003-4CAB-A470-D5763C6E48CF}" v="5" dt="2025-04-09T12:46:03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B038CA70-2003-4CAB-A470-D5763C6E48CF}"/>
    <pc:docChg chg="undo custSel addSld modSld">
      <pc:chgData name="Oppenheim, Tomas" userId="7bbdd6b4-1f3d-4fdd-ac21-d8c716941374" providerId="ADAL" clId="{B038CA70-2003-4CAB-A470-D5763C6E48CF}" dt="2025-04-09T12:48:12.942" v="222" actId="1076"/>
      <pc:docMkLst>
        <pc:docMk/>
      </pc:docMkLst>
      <pc:sldChg chg="modSp add mod">
        <pc:chgData name="Oppenheim, Tomas" userId="7bbdd6b4-1f3d-4fdd-ac21-d8c716941374" providerId="ADAL" clId="{B038CA70-2003-4CAB-A470-D5763C6E48CF}" dt="2025-04-09T12:40:38.445" v="2" actId="20577"/>
        <pc:sldMkLst>
          <pc:docMk/>
          <pc:sldMk cId="3574255517" sldId="259"/>
        </pc:sldMkLst>
        <pc:spChg chg="mod">
          <ac:chgData name="Oppenheim, Tomas" userId="7bbdd6b4-1f3d-4fdd-ac21-d8c716941374" providerId="ADAL" clId="{B038CA70-2003-4CAB-A470-D5763C6E48CF}" dt="2025-04-09T12:40:38.445" v="2" actId="20577"/>
          <ac:spMkLst>
            <pc:docMk/>
            <pc:sldMk cId="3574255517" sldId="259"/>
            <ac:spMk id="3" creationId="{B3CCF6FE-423F-3C4E-6C5B-CA3668EE2F35}"/>
          </ac:spMkLst>
        </pc:spChg>
      </pc:sldChg>
      <pc:sldChg chg="addSp delSp modSp add mod">
        <pc:chgData name="Oppenheim, Tomas" userId="7bbdd6b4-1f3d-4fdd-ac21-d8c716941374" providerId="ADAL" clId="{B038CA70-2003-4CAB-A470-D5763C6E48CF}" dt="2025-04-09T12:44:21.361" v="201" actId="1076"/>
        <pc:sldMkLst>
          <pc:docMk/>
          <pc:sldMk cId="289257297" sldId="260"/>
        </pc:sldMkLst>
        <pc:spChg chg="add mod">
          <ac:chgData name="Oppenheim, Tomas" userId="7bbdd6b4-1f3d-4fdd-ac21-d8c716941374" providerId="ADAL" clId="{B038CA70-2003-4CAB-A470-D5763C6E48CF}" dt="2025-04-09T12:43:56.911" v="195" actId="1076"/>
          <ac:spMkLst>
            <pc:docMk/>
            <pc:sldMk cId="289257297" sldId="260"/>
            <ac:spMk id="2" creationId="{46CCF047-999B-E766-4207-6F3532811F8E}"/>
          </ac:spMkLst>
        </pc:spChg>
        <pc:spChg chg="add mod">
          <ac:chgData name="Oppenheim, Tomas" userId="7bbdd6b4-1f3d-4fdd-ac21-d8c716941374" providerId="ADAL" clId="{B038CA70-2003-4CAB-A470-D5763C6E48CF}" dt="2025-04-09T12:44:21.361" v="201" actId="1076"/>
          <ac:spMkLst>
            <pc:docMk/>
            <pc:sldMk cId="289257297" sldId="260"/>
            <ac:spMk id="7" creationId="{D76A7EDB-7D75-6EF0-618A-F6FA99A6A4E2}"/>
          </ac:spMkLst>
        </pc:spChg>
        <pc:spChg chg="del">
          <ac:chgData name="Oppenheim, Tomas" userId="7bbdd6b4-1f3d-4fdd-ac21-d8c716941374" providerId="ADAL" clId="{B038CA70-2003-4CAB-A470-D5763C6E48CF}" dt="2025-04-09T12:41:07.479" v="8" actId="478"/>
          <ac:spMkLst>
            <pc:docMk/>
            <pc:sldMk cId="289257297" sldId="260"/>
            <ac:spMk id="9" creationId="{D6F2A90C-9F6A-307B-F8CE-DD40BDF8996B}"/>
          </ac:spMkLst>
        </pc:spChg>
        <pc:spChg chg="mod">
          <ac:chgData name="Oppenheim, Tomas" userId="7bbdd6b4-1f3d-4fdd-ac21-d8c716941374" providerId="ADAL" clId="{B038CA70-2003-4CAB-A470-D5763C6E48CF}" dt="2025-04-09T12:41:13.292" v="10" actId="1076"/>
          <ac:spMkLst>
            <pc:docMk/>
            <pc:sldMk cId="289257297" sldId="260"/>
            <ac:spMk id="10" creationId="{222041F2-67CC-5538-03EE-B6E2E3EAFF81}"/>
          </ac:spMkLst>
        </pc:spChg>
        <pc:spChg chg="del">
          <ac:chgData name="Oppenheim, Tomas" userId="7bbdd6b4-1f3d-4fdd-ac21-d8c716941374" providerId="ADAL" clId="{B038CA70-2003-4CAB-A470-D5763C6E48CF}" dt="2025-04-09T12:41:05.434" v="6" actId="478"/>
          <ac:spMkLst>
            <pc:docMk/>
            <pc:sldMk cId="289257297" sldId="260"/>
            <ac:spMk id="11" creationId="{1A56971E-5F98-105B-AC9B-1904CBCA8E5D}"/>
          </ac:spMkLst>
        </pc:spChg>
        <pc:spChg chg="del">
          <ac:chgData name="Oppenheim, Tomas" userId="7bbdd6b4-1f3d-4fdd-ac21-d8c716941374" providerId="ADAL" clId="{B038CA70-2003-4CAB-A470-D5763C6E48CF}" dt="2025-04-09T12:41:09.802" v="9" actId="478"/>
          <ac:spMkLst>
            <pc:docMk/>
            <pc:sldMk cId="289257297" sldId="260"/>
            <ac:spMk id="12" creationId="{E3F5DEDA-066D-F0F3-EF8B-B24AA6790B6B}"/>
          </ac:spMkLst>
        </pc:spChg>
        <pc:spChg chg="mod">
          <ac:chgData name="Oppenheim, Tomas" userId="7bbdd6b4-1f3d-4fdd-ac21-d8c716941374" providerId="ADAL" clId="{B038CA70-2003-4CAB-A470-D5763C6E48CF}" dt="2025-04-09T12:41:20.152" v="11" actId="1076"/>
          <ac:spMkLst>
            <pc:docMk/>
            <pc:sldMk cId="289257297" sldId="260"/>
            <ac:spMk id="13" creationId="{22C63E94-D092-C650-9D76-1E9A4B0C73C7}"/>
          </ac:spMkLst>
        </pc:spChg>
        <pc:spChg chg="del">
          <ac:chgData name="Oppenheim, Tomas" userId="7bbdd6b4-1f3d-4fdd-ac21-d8c716941374" providerId="ADAL" clId="{B038CA70-2003-4CAB-A470-D5763C6E48CF}" dt="2025-04-09T12:41:03.940" v="5" actId="478"/>
          <ac:spMkLst>
            <pc:docMk/>
            <pc:sldMk cId="289257297" sldId="260"/>
            <ac:spMk id="14" creationId="{1DE89900-438A-E127-E4C9-36BE06BE2859}"/>
          </ac:spMkLst>
        </pc:spChg>
        <pc:picChg chg="del">
          <ac:chgData name="Oppenheim, Tomas" userId="7bbdd6b4-1f3d-4fdd-ac21-d8c716941374" providerId="ADAL" clId="{B038CA70-2003-4CAB-A470-D5763C6E48CF}" dt="2025-04-09T12:41:06.188" v="7" actId="478"/>
          <ac:picMkLst>
            <pc:docMk/>
            <pc:sldMk cId="289257297" sldId="260"/>
            <ac:picMk id="4" creationId="{8586F25D-6C68-530E-5D26-191914B9CC0E}"/>
          </ac:picMkLst>
        </pc:picChg>
        <pc:picChg chg="add mod">
          <ac:chgData name="Oppenheim, Tomas" userId="7bbdd6b4-1f3d-4fdd-ac21-d8c716941374" providerId="ADAL" clId="{B038CA70-2003-4CAB-A470-D5763C6E48CF}" dt="2025-04-09T12:44:07.023" v="197" actId="1076"/>
          <ac:picMkLst>
            <pc:docMk/>
            <pc:sldMk cId="289257297" sldId="260"/>
            <ac:picMk id="5" creationId="{7FD6E26B-2EE5-D52C-1187-6A19ED75A7FB}"/>
          </ac:picMkLst>
        </pc:picChg>
        <pc:picChg chg="mod">
          <ac:chgData name="Oppenheim, Tomas" userId="7bbdd6b4-1f3d-4fdd-ac21-d8c716941374" providerId="ADAL" clId="{B038CA70-2003-4CAB-A470-D5763C6E48CF}" dt="2025-04-09T12:44:10.033" v="199" actId="1076"/>
          <ac:picMkLst>
            <pc:docMk/>
            <pc:sldMk cId="289257297" sldId="260"/>
            <ac:picMk id="6" creationId="{9D3D0A59-218C-3596-0063-20B469CA1C48}"/>
          </ac:picMkLst>
        </pc:picChg>
        <pc:picChg chg="del">
          <ac:chgData name="Oppenheim, Tomas" userId="7bbdd6b4-1f3d-4fdd-ac21-d8c716941374" providerId="ADAL" clId="{B038CA70-2003-4CAB-A470-D5763C6E48CF}" dt="2025-04-09T12:41:01.669" v="4" actId="478"/>
          <ac:picMkLst>
            <pc:docMk/>
            <pc:sldMk cId="289257297" sldId="260"/>
            <ac:picMk id="8" creationId="{7932D1C9-AE9C-4254-6F67-947E7F97347E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6:18.658" v="216" actId="1076"/>
        <pc:sldMkLst>
          <pc:docMk/>
          <pc:sldMk cId="319549533" sldId="261"/>
        </pc:sldMkLst>
        <pc:spChg chg="del">
          <ac:chgData name="Oppenheim, Tomas" userId="7bbdd6b4-1f3d-4fdd-ac21-d8c716941374" providerId="ADAL" clId="{B038CA70-2003-4CAB-A470-D5763C6E48CF}" dt="2025-04-09T12:45:49.316" v="203" actId="478"/>
          <ac:spMkLst>
            <pc:docMk/>
            <pc:sldMk cId="319549533" sldId="261"/>
            <ac:spMk id="2" creationId="{388CE5C5-521F-7212-0B0B-25B59D015119}"/>
          </ac:spMkLst>
        </pc:spChg>
        <pc:spChg chg="del">
          <ac:chgData name="Oppenheim, Tomas" userId="7bbdd6b4-1f3d-4fdd-ac21-d8c716941374" providerId="ADAL" clId="{B038CA70-2003-4CAB-A470-D5763C6E48CF}" dt="2025-04-09T12:45:51.572" v="204" actId="478"/>
          <ac:spMkLst>
            <pc:docMk/>
            <pc:sldMk cId="319549533" sldId="261"/>
            <ac:spMk id="3" creationId="{D5290FBF-9F1E-0881-C41B-E8D00207C986}"/>
          </ac:spMkLst>
        </pc:spChg>
        <pc:spChg chg="add mod">
          <ac:chgData name="Oppenheim, Tomas" userId="7bbdd6b4-1f3d-4fdd-ac21-d8c716941374" providerId="ADAL" clId="{B038CA70-2003-4CAB-A470-D5763C6E48CF}" dt="2025-04-09T12:46:18.658" v="216" actId="1076"/>
          <ac:spMkLst>
            <pc:docMk/>
            <pc:sldMk cId="319549533" sldId="261"/>
            <ac:spMk id="6" creationId="{953AB804-FBE9-2B42-F70C-9DE27F181F02}"/>
          </ac:spMkLst>
        </pc:spChg>
        <pc:picChg chg="add mod">
          <ac:chgData name="Oppenheim, Tomas" userId="7bbdd6b4-1f3d-4fdd-ac21-d8c716941374" providerId="ADAL" clId="{B038CA70-2003-4CAB-A470-D5763C6E48CF}" dt="2025-04-09T12:46:14.849" v="215" actId="1076"/>
          <ac:picMkLst>
            <pc:docMk/>
            <pc:sldMk cId="319549533" sldId="261"/>
            <ac:picMk id="5" creationId="{3A82C5BC-9EFD-3BDB-825A-E503E88F76F2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8:12.942" v="222" actId="1076"/>
        <pc:sldMkLst>
          <pc:docMk/>
          <pc:sldMk cId="3365871758" sldId="262"/>
        </pc:sldMkLst>
        <pc:spChg chg="del mod">
          <ac:chgData name="Oppenheim, Tomas" userId="7bbdd6b4-1f3d-4fdd-ac21-d8c716941374" providerId="ADAL" clId="{B038CA70-2003-4CAB-A470-D5763C6E48CF}" dt="2025-04-09T12:46:25.547" v="219" actId="478"/>
          <ac:spMkLst>
            <pc:docMk/>
            <pc:sldMk cId="3365871758" sldId="262"/>
            <ac:spMk id="2" creationId="{887C6D19-BD3F-0456-F2C0-EAF19FD16655}"/>
          </ac:spMkLst>
        </pc:spChg>
        <pc:spChg chg="del">
          <ac:chgData name="Oppenheim, Tomas" userId="7bbdd6b4-1f3d-4fdd-ac21-d8c716941374" providerId="ADAL" clId="{B038CA70-2003-4CAB-A470-D5763C6E48CF}" dt="2025-04-09T12:46:26.447" v="220" actId="478"/>
          <ac:spMkLst>
            <pc:docMk/>
            <pc:sldMk cId="3365871758" sldId="262"/>
            <ac:spMk id="3" creationId="{F6892FD2-F316-1C8A-C23B-AA333CB479E5}"/>
          </ac:spMkLst>
        </pc:spChg>
        <pc:picChg chg="add mod">
          <ac:chgData name="Oppenheim, Tomas" userId="7bbdd6b4-1f3d-4fdd-ac21-d8c716941374" providerId="ADAL" clId="{B038CA70-2003-4CAB-A470-D5763C6E48CF}" dt="2025-04-09T12:48:12.942" v="222" actId="1076"/>
          <ac:picMkLst>
            <pc:docMk/>
            <pc:sldMk cId="3365871758" sldId="262"/>
            <ac:picMk id="5" creationId="{4B63EF5B-1C0C-AB6B-4AE1-E34DDDDE7B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5C8-F652-0EA8-3187-4EACFB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91C4-B023-A6E6-4D7B-0D4D9D7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B9C4-0B77-830B-AF2E-40A046F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EAA3-BBB2-7220-8442-DED42FE2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9C2-9B3F-BB37-D32F-0D10798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60D-2766-7656-C927-332F059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F2A-88BF-1568-5457-80BFC010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75D0-46D3-67AD-5677-C0EE4EAF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1BB9-15D7-ABF4-A841-626C8AC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3A06-B681-0EF9-6D18-6F84722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1025-F435-9123-8700-2D05FDA0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3954-9423-4C55-0210-2029AA4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E758-F9DD-DD79-2BB4-45446FFE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DC5-0609-FFD2-4D5B-70AA05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1280-0093-8126-2892-C5AA6C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488-9973-D499-5D32-D6F76D4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FF4A-401B-6BE1-2C59-6C99EBF6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F993-7FDC-80A5-C58D-408AFAA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EF8-1675-20C0-F9E2-1757453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842A-9288-8955-857B-44EE865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AF0-6206-0FBC-D26F-3AA6BE6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24C2-5CE7-32C2-39B9-2AEF53AA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8E2E-CEBB-555E-9BE2-73E5D56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0AF-2770-5D18-9F38-022C563C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4883-7495-8D5D-2998-B96588B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6D2-BBA9-CA4B-4307-B63EF79A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4BA0-180C-46CF-AF83-E896CBBA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8F1-DAB6-B23B-486E-0E7260BF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48-76EA-9611-0AE1-4197A2B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6383-E8F9-05DB-0DF5-5266370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7C8-385A-DA25-D2AA-6745EBC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35F-83B2-8C73-5C6C-512A44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FDA3-3691-7E1A-7955-5651050C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2781-6F27-8F43-188C-F38D9899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A338-127D-C9B7-0FE5-0DE45885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98BA-9CB2-3D0A-37A7-3A725301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3A0BE-3172-F164-A6B7-4EB1ABE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0E3F5-F022-4B9A-4EAC-1896583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AF27-4435-0CE2-187D-A171915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901-25BF-CCEF-6990-0FE2A20F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BA-DA1F-45A7-6DBB-E52AC1E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766A-D727-41C4-6BBA-D8F3A2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54F1-A565-EE83-C1BC-1F245AB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68E-3B2A-07A9-3594-CA47BFF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EEB8-1A8C-77E8-200A-E5CE3C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9B-9E48-2839-2926-DB2A6BA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6D-489D-53E0-CF83-1E3FEBA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3D1-B99E-2B9B-F092-40972FC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9E90-9C0F-7BC0-233B-B6F47F4F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3DE2-9C88-06C4-578E-48F23D8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391-0EE4-1915-B063-6949485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BF78-32A9-09F5-BCBE-B0096C5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504-C8E4-AEDB-D5B2-85490FD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B7CC-7D48-B9DE-AA06-2220C3B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83A9-0F1C-BF52-A5C5-2094549B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ABD0-242A-AEC2-8E60-A3D4CF5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44CB-9760-0925-62B6-0B1016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704-CBA7-B94E-353A-5D63CC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CEAE-354C-5926-471B-AE7187A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6BC5-1683-9855-334B-110769E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3DA-65E3-8978-5AAA-FE0CA4A2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B095-3C87-BA63-54C4-A1195EB6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7CEE-B4E4-EE38-FE75-F39ED411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A2FA-EE8B-D836-1971-82272530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418-8011-C9F7-74A4-8A3CF0FB5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3_27_25 </a:t>
            </a:r>
          </a:p>
        </p:txBody>
      </p:sp>
    </p:spTree>
    <p:extLst>
      <p:ext uri="{BB962C8B-B14F-4D97-AF65-F5344CB8AC3E}">
        <p14:creationId xmlns:p14="http://schemas.microsoft.com/office/powerpoint/2010/main" val="330939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9981D-0BA6-A7C8-3CD6-08BE863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" y="1217815"/>
            <a:ext cx="3661378" cy="483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B3E8A-8FB2-1764-8ECA-C39C1990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21" y="1217815"/>
            <a:ext cx="3569135" cy="47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10C35-68CD-1552-9FE4-FF614010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64" y="1136320"/>
            <a:ext cx="3918490" cy="4796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E1FEF-8BB4-1CF7-2212-29CD1BD16D21}"/>
              </a:ext>
            </a:extLst>
          </p:cNvPr>
          <p:cNvSpPr txBox="1"/>
          <p:nvPr/>
        </p:nvSpPr>
        <p:spPr>
          <a:xfrm>
            <a:off x="452932" y="310904"/>
            <a:ext cx="4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FF0000"/>
                </a:solidFill>
              </a:rPr>
              <a:t>0.67V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100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50-E9BB-9F3C-F97B-73793E2B8CE7}"/>
              </a:ext>
            </a:extLst>
          </p:cNvPr>
          <p:cNvSpPr txBox="1"/>
          <p:nvPr/>
        </p:nvSpPr>
        <p:spPr>
          <a:xfrm>
            <a:off x="4708284" y="327323"/>
            <a:ext cx="35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Re-testing previous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C12DD-2C2E-06CF-E41B-0E6BFD64E06D}"/>
              </a:ext>
            </a:extLst>
          </p:cNvPr>
          <p:cNvSpPr txBox="1"/>
          <p:nvPr/>
        </p:nvSpPr>
        <p:spPr>
          <a:xfrm>
            <a:off x="8203786" y="278677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4B59-02B8-0C80-E6B5-32692157BB9B}"/>
              </a:ext>
            </a:extLst>
          </p:cNvPr>
          <p:cNvSpPr/>
          <p:nvPr/>
        </p:nvSpPr>
        <p:spPr>
          <a:xfrm>
            <a:off x="2797233" y="418130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0C1EA-BFF0-4916-E8B9-8F710040709C}"/>
              </a:ext>
            </a:extLst>
          </p:cNvPr>
          <p:cNvSpPr/>
          <p:nvPr/>
        </p:nvSpPr>
        <p:spPr>
          <a:xfrm>
            <a:off x="6515793" y="418130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AD07C-FFB4-32E1-E6F1-88A3020CE270}"/>
              </a:ext>
            </a:extLst>
          </p:cNvPr>
          <p:cNvSpPr/>
          <p:nvPr/>
        </p:nvSpPr>
        <p:spPr>
          <a:xfrm>
            <a:off x="10182807" y="413707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1200D-46BD-56E0-6AE8-AD97FA4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" y="1317565"/>
            <a:ext cx="4238992" cy="518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58CF2-E03A-66C6-F96C-F6CD779D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3" y="1317565"/>
            <a:ext cx="4099062" cy="518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6C73E-8C4B-45A6-D433-D4E5AAC2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18" y="1317565"/>
            <a:ext cx="4000275" cy="522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8AD2D-693C-FE78-B229-925854BD3E55}"/>
              </a:ext>
            </a:extLst>
          </p:cNvPr>
          <p:cNvSpPr txBox="1"/>
          <p:nvPr/>
        </p:nvSpPr>
        <p:spPr>
          <a:xfrm>
            <a:off x="813771" y="351432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source, 16 bit enc, 8x ADC gain, 50 ohm div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D12F-57C4-45A0-33C5-8B630B213029}"/>
              </a:ext>
            </a:extLst>
          </p:cNvPr>
          <p:cNvSpPr txBox="1"/>
          <p:nvPr/>
        </p:nvSpPr>
        <p:spPr>
          <a:xfrm>
            <a:off x="4559295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F715C-9F9E-362B-0D3F-18A4F61C1CB9}"/>
              </a:ext>
            </a:extLst>
          </p:cNvPr>
          <p:cNvSpPr txBox="1"/>
          <p:nvPr/>
        </p:nvSpPr>
        <p:spPr>
          <a:xfrm>
            <a:off x="8304819" y="117236"/>
            <a:ext cx="35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 from LVR and 2 10uF Caps, 16 bit enc, 8x ADC gain, </a:t>
            </a:r>
            <a:r>
              <a:rPr lang="en-US" b="1" dirty="0">
                <a:solidFill>
                  <a:srgbClr val="FF0000"/>
                </a:solidFill>
              </a:rPr>
              <a:t>40 ohm</a:t>
            </a:r>
            <a:r>
              <a:rPr lang="en-US" b="1" dirty="0"/>
              <a:t> div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(~15%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of possible ADC range)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0B0BE-3339-FBC6-60F5-835DD53FEDA6}"/>
              </a:ext>
            </a:extLst>
          </p:cNvPr>
          <p:cNvSpPr/>
          <p:nvPr/>
        </p:nvSpPr>
        <p:spPr>
          <a:xfrm>
            <a:off x="2900858" y="4634344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DD5C4-65C3-C252-FAFF-797FB2AE9F9E}"/>
              </a:ext>
            </a:extLst>
          </p:cNvPr>
          <p:cNvSpPr/>
          <p:nvPr/>
        </p:nvSpPr>
        <p:spPr>
          <a:xfrm>
            <a:off x="6721133" y="4711739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E069-A3D3-F3DD-0650-DC6245EF32EB}"/>
              </a:ext>
            </a:extLst>
          </p:cNvPr>
          <p:cNvSpPr/>
          <p:nvPr/>
        </p:nvSpPr>
        <p:spPr>
          <a:xfrm>
            <a:off x="10541408" y="4711738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BE3C-6C3F-1E67-5072-3041EFD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C5-C403-51DB-B63E-B3E11D11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F6FE-423F-3C4E-6C5B-CA3668EE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4_9_25 </a:t>
            </a:r>
          </a:p>
        </p:txBody>
      </p:sp>
    </p:spTree>
    <p:extLst>
      <p:ext uri="{BB962C8B-B14F-4D97-AF65-F5344CB8AC3E}">
        <p14:creationId xmlns:p14="http://schemas.microsoft.com/office/powerpoint/2010/main" val="3574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E3B2-E5F5-5711-234D-F8502C24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D0A59-218C-3596-0063-20B469CA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0" y="1317565"/>
            <a:ext cx="4099062" cy="5189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041F2-67CC-5538-03EE-B6E2E3EAFF81}"/>
              </a:ext>
            </a:extLst>
          </p:cNvPr>
          <p:cNvSpPr txBox="1"/>
          <p:nvPr/>
        </p:nvSpPr>
        <p:spPr>
          <a:xfrm>
            <a:off x="939102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3E94-D092-C650-9D76-1E9A4B0C73C7}"/>
              </a:ext>
            </a:extLst>
          </p:cNvPr>
          <p:cNvSpPr/>
          <p:nvPr/>
        </p:nvSpPr>
        <p:spPr>
          <a:xfrm>
            <a:off x="3096784" y="4624455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CF047-999B-E766-4207-6F3532811F8E}"/>
              </a:ext>
            </a:extLst>
          </p:cNvPr>
          <p:cNvSpPr txBox="1"/>
          <p:nvPr/>
        </p:nvSpPr>
        <p:spPr>
          <a:xfrm>
            <a:off x="5792349" y="117236"/>
            <a:ext cx="551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2x ADC gain (using diff input), 75x gain from LMC6482 (across gauge), 50 ohm div with 0.4 ohm strain gauge (see circuit)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E26B-2EE5-D52C-1187-6A19ED75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3" y="1317565"/>
            <a:ext cx="3927636" cy="5114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A7EDB-7D75-6EF0-618A-F6FA99A6A4E2}"/>
              </a:ext>
            </a:extLst>
          </p:cNvPr>
          <p:cNvSpPr/>
          <p:nvPr/>
        </p:nvSpPr>
        <p:spPr>
          <a:xfrm>
            <a:off x="9001591" y="458447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2C5BC-9EFD-3BDB-825A-E503E88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51" y="842861"/>
            <a:ext cx="9006436" cy="5070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AB804-FBE9-2B42-F70C-9DE27F181F02}"/>
              </a:ext>
            </a:extLst>
          </p:cNvPr>
          <p:cNvSpPr/>
          <p:nvPr/>
        </p:nvSpPr>
        <p:spPr>
          <a:xfrm>
            <a:off x="7892933" y="2709949"/>
            <a:ext cx="673331" cy="2269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3EF5B-1C0C-AB6B-4AE1-E34DDDDE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55" y="247374"/>
            <a:ext cx="410372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Kinematics Presentation  Tom</vt:lpstr>
      <vt:lpstr>PowerPoint Presentation</vt:lpstr>
      <vt:lpstr>PowerPoint Presentation</vt:lpstr>
      <vt:lpstr>Kinematics Presentation  Tom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2</cp:revision>
  <dcterms:created xsi:type="dcterms:W3CDTF">2025-03-27T16:36:40Z</dcterms:created>
  <dcterms:modified xsi:type="dcterms:W3CDTF">2025-04-09T12:48:20Z</dcterms:modified>
</cp:coreProperties>
</file>