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4" r:id="rId7"/>
    <p:sldId id="263" r:id="rId8"/>
    <p:sldId id="269" r:id="rId9"/>
    <p:sldId id="270" r:id="rId10"/>
    <p:sldId id="260" r:id="rId11"/>
    <p:sldId id="261" r:id="rId12"/>
    <p:sldId id="262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038CA70-2003-4CAB-A470-D5763C6E48CF}" v="66" dt="2025-04-09T18:13:24.6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92" d="100"/>
          <a:sy n="92" d="100"/>
        </p:scale>
        <p:origin x="295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ppenheim, Tomas" userId="7bbdd6b4-1f3d-4fdd-ac21-d8c716941374" providerId="ADAL" clId="{B038CA70-2003-4CAB-A470-D5763C6E48CF}"/>
    <pc:docChg chg="undo custSel addSld delSld modSld sldOrd">
      <pc:chgData name="Oppenheim, Tomas" userId="7bbdd6b4-1f3d-4fdd-ac21-d8c716941374" providerId="ADAL" clId="{B038CA70-2003-4CAB-A470-D5763C6E48CF}" dt="2025-04-09T18:15:31.706" v="2494" actId="20577"/>
      <pc:docMkLst>
        <pc:docMk/>
      </pc:docMkLst>
      <pc:sldChg chg="addSp delSp modSp add mod">
        <pc:chgData name="Oppenheim, Tomas" userId="7bbdd6b4-1f3d-4fdd-ac21-d8c716941374" providerId="ADAL" clId="{B038CA70-2003-4CAB-A470-D5763C6E48CF}" dt="2025-04-09T14:10:11.056" v="228" actId="22"/>
        <pc:sldMkLst>
          <pc:docMk/>
          <pc:sldMk cId="3574255517" sldId="259"/>
        </pc:sldMkLst>
        <pc:spChg chg="mod">
          <ac:chgData name="Oppenheim, Tomas" userId="7bbdd6b4-1f3d-4fdd-ac21-d8c716941374" providerId="ADAL" clId="{B038CA70-2003-4CAB-A470-D5763C6E48CF}" dt="2025-04-09T12:40:38.445" v="2" actId="20577"/>
          <ac:spMkLst>
            <pc:docMk/>
            <pc:sldMk cId="3574255517" sldId="259"/>
            <ac:spMk id="3" creationId="{B3CCF6FE-423F-3C4E-6C5B-CA3668EE2F35}"/>
          </ac:spMkLst>
        </pc:spChg>
        <pc:picChg chg="add del">
          <ac:chgData name="Oppenheim, Tomas" userId="7bbdd6b4-1f3d-4fdd-ac21-d8c716941374" providerId="ADAL" clId="{B038CA70-2003-4CAB-A470-D5763C6E48CF}" dt="2025-04-09T14:10:11.056" v="228" actId="22"/>
          <ac:picMkLst>
            <pc:docMk/>
            <pc:sldMk cId="3574255517" sldId="259"/>
            <ac:picMk id="5" creationId="{39D8FA11-ADE6-C591-7862-01C958AD3AD8}"/>
          </ac:picMkLst>
        </pc:picChg>
      </pc:sldChg>
      <pc:sldChg chg="addSp delSp modSp add mod">
        <pc:chgData name="Oppenheim, Tomas" userId="7bbdd6b4-1f3d-4fdd-ac21-d8c716941374" providerId="ADAL" clId="{B038CA70-2003-4CAB-A470-D5763C6E48CF}" dt="2025-04-09T18:12:57.166" v="2392" actId="1076"/>
        <pc:sldMkLst>
          <pc:docMk/>
          <pc:sldMk cId="289257297" sldId="260"/>
        </pc:sldMkLst>
        <pc:spChg chg="add mod">
          <ac:chgData name="Oppenheim, Tomas" userId="7bbdd6b4-1f3d-4fdd-ac21-d8c716941374" providerId="ADAL" clId="{B038CA70-2003-4CAB-A470-D5763C6E48CF}" dt="2025-04-09T14:58:20.025" v="904" actId="20577"/>
          <ac:spMkLst>
            <pc:docMk/>
            <pc:sldMk cId="289257297" sldId="260"/>
            <ac:spMk id="2" creationId="{46CCF047-999B-E766-4207-6F3532811F8E}"/>
          </ac:spMkLst>
        </pc:spChg>
        <pc:spChg chg="add mod">
          <ac:chgData name="Oppenheim, Tomas" userId="7bbdd6b4-1f3d-4fdd-ac21-d8c716941374" providerId="ADAL" clId="{B038CA70-2003-4CAB-A470-D5763C6E48CF}" dt="2025-04-09T12:44:21.361" v="201" actId="1076"/>
          <ac:spMkLst>
            <pc:docMk/>
            <pc:sldMk cId="289257297" sldId="260"/>
            <ac:spMk id="7" creationId="{D76A7EDB-7D75-6EF0-618A-F6FA99A6A4E2}"/>
          </ac:spMkLst>
        </pc:spChg>
        <pc:spChg chg="add mod">
          <ac:chgData name="Oppenheim, Tomas" userId="7bbdd6b4-1f3d-4fdd-ac21-d8c716941374" providerId="ADAL" clId="{B038CA70-2003-4CAB-A470-D5763C6E48CF}" dt="2025-04-09T18:12:57.166" v="2392" actId="1076"/>
          <ac:spMkLst>
            <pc:docMk/>
            <pc:sldMk cId="289257297" sldId="260"/>
            <ac:spMk id="8" creationId="{865A04EC-09E6-7E2A-659C-4F8C7A8F6065}"/>
          </ac:spMkLst>
        </pc:spChg>
        <pc:spChg chg="del">
          <ac:chgData name="Oppenheim, Tomas" userId="7bbdd6b4-1f3d-4fdd-ac21-d8c716941374" providerId="ADAL" clId="{B038CA70-2003-4CAB-A470-D5763C6E48CF}" dt="2025-04-09T12:41:07.479" v="8" actId="478"/>
          <ac:spMkLst>
            <pc:docMk/>
            <pc:sldMk cId="289257297" sldId="260"/>
            <ac:spMk id="9" creationId="{D6F2A90C-9F6A-307B-F8CE-DD40BDF8996B}"/>
          </ac:spMkLst>
        </pc:spChg>
        <pc:spChg chg="mod">
          <ac:chgData name="Oppenheim, Tomas" userId="7bbdd6b4-1f3d-4fdd-ac21-d8c716941374" providerId="ADAL" clId="{B038CA70-2003-4CAB-A470-D5763C6E48CF}" dt="2025-04-09T12:41:13.292" v="10" actId="1076"/>
          <ac:spMkLst>
            <pc:docMk/>
            <pc:sldMk cId="289257297" sldId="260"/>
            <ac:spMk id="10" creationId="{222041F2-67CC-5538-03EE-B6E2E3EAFF81}"/>
          </ac:spMkLst>
        </pc:spChg>
        <pc:spChg chg="del">
          <ac:chgData name="Oppenheim, Tomas" userId="7bbdd6b4-1f3d-4fdd-ac21-d8c716941374" providerId="ADAL" clId="{B038CA70-2003-4CAB-A470-D5763C6E48CF}" dt="2025-04-09T12:41:05.434" v="6" actId="478"/>
          <ac:spMkLst>
            <pc:docMk/>
            <pc:sldMk cId="289257297" sldId="260"/>
            <ac:spMk id="11" creationId="{1A56971E-5F98-105B-AC9B-1904CBCA8E5D}"/>
          </ac:spMkLst>
        </pc:spChg>
        <pc:spChg chg="del">
          <ac:chgData name="Oppenheim, Tomas" userId="7bbdd6b4-1f3d-4fdd-ac21-d8c716941374" providerId="ADAL" clId="{B038CA70-2003-4CAB-A470-D5763C6E48CF}" dt="2025-04-09T12:41:09.802" v="9" actId="478"/>
          <ac:spMkLst>
            <pc:docMk/>
            <pc:sldMk cId="289257297" sldId="260"/>
            <ac:spMk id="12" creationId="{E3F5DEDA-066D-F0F3-EF8B-B24AA6790B6B}"/>
          </ac:spMkLst>
        </pc:spChg>
        <pc:spChg chg="mod">
          <ac:chgData name="Oppenheim, Tomas" userId="7bbdd6b4-1f3d-4fdd-ac21-d8c716941374" providerId="ADAL" clId="{B038CA70-2003-4CAB-A470-D5763C6E48CF}" dt="2025-04-09T12:41:20.152" v="11" actId="1076"/>
          <ac:spMkLst>
            <pc:docMk/>
            <pc:sldMk cId="289257297" sldId="260"/>
            <ac:spMk id="13" creationId="{22C63E94-D092-C650-9D76-1E9A4B0C73C7}"/>
          </ac:spMkLst>
        </pc:spChg>
        <pc:spChg chg="del">
          <ac:chgData name="Oppenheim, Tomas" userId="7bbdd6b4-1f3d-4fdd-ac21-d8c716941374" providerId="ADAL" clId="{B038CA70-2003-4CAB-A470-D5763C6E48CF}" dt="2025-04-09T12:41:03.940" v="5" actId="478"/>
          <ac:spMkLst>
            <pc:docMk/>
            <pc:sldMk cId="289257297" sldId="260"/>
            <ac:spMk id="14" creationId="{1DE89900-438A-E127-E4C9-36BE06BE2859}"/>
          </ac:spMkLst>
        </pc:spChg>
        <pc:picChg chg="del">
          <ac:chgData name="Oppenheim, Tomas" userId="7bbdd6b4-1f3d-4fdd-ac21-d8c716941374" providerId="ADAL" clId="{B038CA70-2003-4CAB-A470-D5763C6E48CF}" dt="2025-04-09T12:41:06.188" v="7" actId="478"/>
          <ac:picMkLst>
            <pc:docMk/>
            <pc:sldMk cId="289257297" sldId="260"/>
            <ac:picMk id="4" creationId="{8586F25D-6C68-530E-5D26-191914B9CC0E}"/>
          </ac:picMkLst>
        </pc:picChg>
        <pc:picChg chg="add mod">
          <ac:chgData name="Oppenheim, Tomas" userId="7bbdd6b4-1f3d-4fdd-ac21-d8c716941374" providerId="ADAL" clId="{B038CA70-2003-4CAB-A470-D5763C6E48CF}" dt="2025-04-09T12:44:07.023" v="197" actId="1076"/>
          <ac:picMkLst>
            <pc:docMk/>
            <pc:sldMk cId="289257297" sldId="260"/>
            <ac:picMk id="5" creationId="{7FD6E26B-2EE5-D52C-1187-6A19ED75A7FB}"/>
          </ac:picMkLst>
        </pc:picChg>
        <pc:picChg chg="mod">
          <ac:chgData name="Oppenheim, Tomas" userId="7bbdd6b4-1f3d-4fdd-ac21-d8c716941374" providerId="ADAL" clId="{B038CA70-2003-4CAB-A470-D5763C6E48CF}" dt="2025-04-09T12:44:10.033" v="199" actId="1076"/>
          <ac:picMkLst>
            <pc:docMk/>
            <pc:sldMk cId="289257297" sldId="260"/>
            <ac:picMk id="6" creationId="{9D3D0A59-218C-3596-0063-20B469CA1C48}"/>
          </ac:picMkLst>
        </pc:picChg>
        <pc:picChg chg="del">
          <ac:chgData name="Oppenheim, Tomas" userId="7bbdd6b4-1f3d-4fdd-ac21-d8c716941374" providerId="ADAL" clId="{B038CA70-2003-4CAB-A470-D5763C6E48CF}" dt="2025-04-09T12:41:01.669" v="4" actId="478"/>
          <ac:picMkLst>
            <pc:docMk/>
            <pc:sldMk cId="289257297" sldId="260"/>
            <ac:picMk id="8" creationId="{7932D1C9-AE9C-4254-6F67-947E7F97347E}"/>
          </ac:picMkLst>
        </pc:picChg>
        <pc:cxnChg chg="add mod">
          <ac:chgData name="Oppenheim, Tomas" userId="7bbdd6b4-1f3d-4fdd-ac21-d8c716941374" providerId="ADAL" clId="{B038CA70-2003-4CAB-A470-D5763C6E48CF}" dt="2025-04-09T18:12:50.638" v="2389" actId="1076"/>
          <ac:cxnSpMkLst>
            <pc:docMk/>
            <pc:sldMk cId="289257297" sldId="260"/>
            <ac:cxnSpMk id="4" creationId="{9BE17732-4B80-DC2E-63A2-60A29001A06D}"/>
          </ac:cxnSpMkLst>
        </pc:cxnChg>
      </pc:sldChg>
      <pc:sldChg chg="addSp delSp modSp new mod">
        <pc:chgData name="Oppenheim, Tomas" userId="7bbdd6b4-1f3d-4fdd-ac21-d8c716941374" providerId="ADAL" clId="{B038CA70-2003-4CAB-A470-D5763C6E48CF}" dt="2025-04-09T12:46:18.658" v="216" actId="1076"/>
        <pc:sldMkLst>
          <pc:docMk/>
          <pc:sldMk cId="319549533" sldId="261"/>
        </pc:sldMkLst>
        <pc:spChg chg="del">
          <ac:chgData name="Oppenheim, Tomas" userId="7bbdd6b4-1f3d-4fdd-ac21-d8c716941374" providerId="ADAL" clId="{B038CA70-2003-4CAB-A470-D5763C6E48CF}" dt="2025-04-09T12:45:49.316" v="203" actId="478"/>
          <ac:spMkLst>
            <pc:docMk/>
            <pc:sldMk cId="319549533" sldId="261"/>
            <ac:spMk id="2" creationId="{388CE5C5-521F-7212-0B0B-25B59D015119}"/>
          </ac:spMkLst>
        </pc:spChg>
        <pc:spChg chg="del">
          <ac:chgData name="Oppenheim, Tomas" userId="7bbdd6b4-1f3d-4fdd-ac21-d8c716941374" providerId="ADAL" clId="{B038CA70-2003-4CAB-A470-D5763C6E48CF}" dt="2025-04-09T12:45:51.572" v="204" actId="478"/>
          <ac:spMkLst>
            <pc:docMk/>
            <pc:sldMk cId="319549533" sldId="261"/>
            <ac:spMk id="3" creationId="{D5290FBF-9F1E-0881-C41B-E8D00207C986}"/>
          </ac:spMkLst>
        </pc:spChg>
        <pc:spChg chg="add mod">
          <ac:chgData name="Oppenheim, Tomas" userId="7bbdd6b4-1f3d-4fdd-ac21-d8c716941374" providerId="ADAL" clId="{B038CA70-2003-4CAB-A470-D5763C6E48CF}" dt="2025-04-09T12:46:18.658" v="216" actId="1076"/>
          <ac:spMkLst>
            <pc:docMk/>
            <pc:sldMk cId="319549533" sldId="261"/>
            <ac:spMk id="6" creationId="{953AB804-FBE9-2B42-F70C-9DE27F181F02}"/>
          </ac:spMkLst>
        </pc:spChg>
        <pc:picChg chg="add mod">
          <ac:chgData name="Oppenheim, Tomas" userId="7bbdd6b4-1f3d-4fdd-ac21-d8c716941374" providerId="ADAL" clId="{B038CA70-2003-4CAB-A470-D5763C6E48CF}" dt="2025-04-09T12:46:14.849" v="215" actId="1076"/>
          <ac:picMkLst>
            <pc:docMk/>
            <pc:sldMk cId="319549533" sldId="261"/>
            <ac:picMk id="5" creationId="{3A82C5BC-9EFD-3BDB-825A-E503E88F76F2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2:48:12.942" v="222" actId="1076"/>
        <pc:sldMkLst>
          <pc:docMk/>
          <pc:sldMk cId="3365871758" sldId="262"/>
        </pc:sldMkLst>
        <pc:spChg chg="del mod">
          <ac:chgData name="Oppenheim, Tomas" userId="7bbdd6b4-1f3d-4fdd-ac21-d8c716941374" providerId="ADAL" clId="{B038CA70-2003-4CAB-A470-D5763C6E48CF}" dt="2025-04-09T12:46:25.547" v="219" actId="478"/>
          <ac:spMkLst>
            <pc:docMk/>
            <pc:sldMk cId="3365871758" sldId="262"/>
            <ac:spMk id="2" creationId="{887C6D19-BD3F-0456-F2C0-EAF19FD16655}"/>
          </ac:spMkLst>
        </pc:spChg>
        <pc:spChg chg="del">
          <ac:chgData name="Oppenheim, Tomas" userId="7bbdd6b4-1f3d-4fdd-ac21-d8c716941374" providerId="ADAL" clId="{B038CA70-2003-4CAB-A470-D5763C6E48CF}" dt="2025-04-09T12:46:26.447" v="220" actId="478"/>
          <ac:spMkLst>
            <pc:docMk/>
            <pc:sldMk cId="3365871758" sldId="262"/>
            <ac:spMk id="3" creationId="{F6892FD2-F316-1C8A-C23B-AA333CB479E5}"/>
          </ac:spMkLst>
        </pc:spChg>
        <pc:picChg chg="add mod">
          <ac:chgData name="Oppenheim, Tomas" userId="7bbdd6b4-1f3d-4fdd-ac21-d8c716941374" providerId="ADAL" clId="{B038CA70-2003-4CAB-A470-D5763C6E48CF}" dt="2025-04-09T12:48:12.942" v="222" actId="1076"/>
          <ac:picMkLst>
            <pc:docMk/>
            <pc:sldMk cId="3365871758" sldId="262"/>
            <ac:picMk id="5" creationId="{4B63EF5B-1C0C-AB6B-4AE1-E34DDDDE7BA9}"/>
          </ac:picMkLst>
        </pc:picChg>
      </pc:sldChg>
      <pc:sldChg chg="addSp delSp modSp new mod">
        <pc:chgData name="Oppenheim, Tomas" userId="7bbdd6b4-1f3d-4fdd-ac21-d8c716941374" providerId="ADAL" clId="{B038CA70-2003-4CAB-A470-D5763C6E48CF}" dt="2025-04-09T18:13:49.888" v="2457" actId="1076"/>
        <pc:sldMkLst>
          <pc:docMk/>
          <pc:sldMk cId="936320411" sldId="263"/>
        </pc:sldMkLst>
        <pc:spChg chg="add mod">
          <ac:chgData name="Oppenheim, Tomas" userId="7bbdd6b4-1f3d-4fdd-ac21-d8c716941374" providerId="ADAL" clId="{B038CA70-2003-4CAB-A470-D5763C6E48CF}" dt="2025-04-09T18:13:49.888" v="2457" actId="1076"/>
          <ac:spMkLst>
            <pc:docMk/>
            <pc:sldMk cId="936320411" sldId="263"/>
            <ac:spMk id="2" creationId="{ACCC6E6A-E1AF-1328-896A-5048161B7BE6}"/>
          </ac:spMkLst>
        </pc:spChg>
        <pc:spChg chg="del">
          <ac:chgData name="Oppenheim, Tomas" userId="7bbdd6b4-1f3d-4fdd-ac21-d8c716941374" providerId="ADAL" clId="{B038CA70-2003-4CAB-A470-D5763C6E48CF}" dt="2025-04-09T14:09:52.972" v="224" actId="478"/>
          <ac:spMkLst>
            <pc:docMk/>
            <pc:sldMk cId="936320411" sldId="263"/>
            <ac:spMk id="2" creationId="{CF36D7C4-40A0-0D50-F8C1-2DB92F4C55A1}"/>
          </ac:spMkLst>
        </pc:spChg>
        <pc:spChg chg="del">
          <ac:chgData name="Oppenheim, Tomas" userId="7bbdd6b4-1f3d-4fdd-ac21-d8c716941374" providerId="ADAL" clId="{B038CA70-2003-4CAB-A470-D5763C6E48CF}" dt="2025-04-09T14:09:54.210" v="225" actId="478"/>
          <ac:spMkLst>
            <pc:docMk/>
            <pc:sldMk cId="936320411" sldId="263"/>
            <ac:spMk id="3" creationId="{3944B91F-3497-D5D2-0E80-B2ABAF672FF7}"/>
          </ac:spMkLst>
        </pc:spChg>
        <pc:spChg chg="add mod">
          <ac:chgData name="Oppenheim, Tomas" userId="7bbdd6b4-1f3d-4fdd-ac21-d8c716941374" providerId="ADAL" clId="{B038CA70-2003-4CAB-A470-D5763C6E48CF}" dt="2025-04-09T14:48:41.320" v="823" actId="20577"/>
          <ac:spMkLst>
            <pc:docMk/>
            <pc:sldMk cId="936320411" sldId="263"/>
            <ac:spMk id="6" creationId="{F6BFDABF-7973-2181-FD9B-055A378D7885}"/>
          </ac:spMkLst>
        </pc:spChg>
        <pc:spChg chg="add mod">
          <ac:chgData name="Oppenheim, Tomas" userId="7bbdd6b4-1f3d-4fdd-ac21-d8c716941374" providerId="ADAL" clId="{B038CA70-2003-4CAB-A470-D5763C6E48CF}" dt="2025-04-09T14:48:34.977" v="819" actId="14100"/>
          <ac:spMkLst>
            <pc:docMk/>
            <pc:sldMk cId="936320411" sldId="263"/>
            <ac:spMk id="7" creationId="{FCB161D0-3DE9-B90D-9E7A-D431AF6FAC5A}"/>
          </ac:spMkLst>
        </pc:spChg>
        <pc:spChg chg="add mod">
          <ac:chgData name="Oppenheim, Tomas" userId="7bbdd6b4-1f3d-4fdd-ac21-d8c716941374" providerId="ADAL" clId="{B038CA70-2003-4CAB-A470-D5763C6E48CF}" dt="2025-04-09T14:50:10.264" v="850" actId="1076"/>
          <ac:spMkLst>
            <pc:docMk/>
            <pc:sldMk cId="936320411" sldId="263"/>
            <ac:spMk id="8" creationId="{0C47193C-97BD-3C1E-AAAE-7577B00A975F}"/>
          </ac:spMkLst>
        </pc:spChg>
        <pc:spChg chg="add mod">
          <ac:chgData name="Oppenheim, Tomas" userId="7bbdd6b4-1f3d-4fdd-ac21-d8c716941374" providerId="ADAL" clId="{B038CA70-2003-4CAB-A470-D5763C6E48CF}" dt="2025-04-09T14:51:34.102" v="859" actId="20577"/>
          <ac:spMkLst>
            <pc:docMk/>
            <pc:sldMk cId="936320411" sldId="263"/>
            <ac:spMk id="18" creationId="{671B7D1F-1DFF-F0B4-CB85-1F4904EF02D7}"/>
          </ac:spMkLst>
        </pc:spChg>
        <pc:spChg chg="add mod">
          <ac:chgData name="Oppenheim, Tomas" userId="7bbdd6b4-1f3d-4fdd-ac21-d8c716941374" providerId="ADAL" clId="{B038CA70-2003-4CAB-A470-D5763C6E48CF}" dt="2025-04-09T14:52:20.462" v="901" actId="1076"/>
          <ac:spMkLst>
            <pc:docMk/>
            <pc:sldMk cId="936320411" sldId="263"/>
            <ac:spMk id="23" creationId="{2D3A4D55-6CE8-540F-DC91-B116D99EB691}"/>
          </ac:spMkLst>
        </pc:spChg>
        <pc:spChg chg="add mod">
          <ac:chgData name="Oppenheim, Tomas" userId="7bbdd6b4-1f3d-4fdd-ac21-d8c716941374" providerId="ADAL" clId="{B038CA70-2003-4CAB-A470-D5763C6E48CF}" dt="2025-04-09T14:48:12.826" v="809" actId="1076"/>
          <ac:spMkLst>
            <pc:docMk/>
            <pc:sldMk cId="936320411" sldId="263"/>
            <ac:spMk id="62" creationId="{46FE2B8B-0F33-6450-5FCB-88D01DA4DA59}"/>
          </ac:spMkLst>
        </pc:spChg>
        <pc:picChg chg="add del mod">
          <ac:chgData name="Oppenheim, Tomas" userId="7bbdd6b4-1f3d-4fdd-ac21-d8c716941374" providerId="ADAL" clId="{B038CA70-2003-4CAB-A470-D5763C6E48CF}" dt="2025-04-09T18:13:45.911" v="2456" actId="1076"/>
          <ac:picMkLst>
            <pc:docMk/>
            <pc:sldMk cId="936320411" sldId="263"/>
            <ac:picMk id="5" creationId="{23E187EA-1F93-2C54-D054-11B48E2D9C3B}"/>
          </ac:picMkLst>
        </pc:picChg>
        <pc:cxnChg chg="add">
          <ac:chgData name="Oppenheim, Tomas" userId="7bbdd6b4-1f3d-4fdd-ac21-d8c716941374" providerId="ADAL" clId="{B038CA70-2003-4CAB-A470-D5763C6E48CF}" dt="2025-04-09T14:49:00.745" v="829" actId="11529"/>
          <ac:cxnSpMkLst>
            <pc:docMk/>
            <pc:sldMk cId="936320411" sldId="263"/>
            <ac:cxnSpMk id="10" creationId="{C0D07B8B-8410-6E07-9E35-44DE3D63901D}"/>
          </ac:cxnSpMkLst>
        </pc:cxnChg>
        <pc:cxnChg chg="add mod">
          <ac:chgData name="Oppenheim, Tomas" userId="7bbdd6b4-1f3d-4fdd-ac21-d8c716941374" providerId="ADAL" clId="{B038CA70-2003-4CAB-A470-D5763C6E48CF}" dt="2025-04-09T14:49:09.104" v="832" actId="14100"/>
          <ac:cxnSpMkLst>
            <pc:docMk/>
            <pc:sldMk cId="936320411" sldId="263"/>
            <ac:cxnSpMk id="11" creationId="{DA853912-DBCE-BE26-2912-911309400066}"/>
          </ac:cxnSpMkLst>
        </pc:cxnChg>
        <pc:cxnChg chg="add mod">
          <ac:chgData name="Oppenheim, Tomas" userId="7bbdd6b4-1f3d-4fdd-ac21-d8c716941374" providerId="ADAL" clId="{B038CA70-2003-4CAB-A470-D5763C6E48CF}" dt="2025-04-09T14:49:18.529" v="835" actId="14100"/>
          <ac:cxnSpMkLst>
            <pc:docMk/>
            <pc:sldMk cId="936320411" sldId="263"/>
            <ac:cxnSpMk id="13" creationId="{FEE25207-0CF1-28C3-F75E-86F0E79424F6}"/>
          </ac:cxnSpMkLst>
        </pc:cxnChg>
        <pc:cxnChg chg="add mod">
          <ac:chgData name="Oppenheim, Tomas" userId="7bbdd6b4-1f3d-4fdd-ac21-d8c716941374" providerId="ADAL" clId="{B038CA70-2003-4CAB-A470-D5763C6E48CF}" dt="2025-04-09T14:50:07.213" v="849" actId="14100"/>
          <ac:cxnSpMkLst>
            <pc:docMk/>
            <pc:sldMk cId="936320411" sldId="263"/>
            <ac:cxnSpMk id="15" creationId="{6921D388-FFA9-981B-2B54-09FC5258BEBF}"/>
          </ac:cxnSpMkLst>
        </pc:cxnChg>
        <pc:cxnChg chg="add mod">
          <ac:chgData name="Oppenheim, Tomas" userId="7bbdd6b4-1f3d-4fdd-ac21-d8c716941374" providerId="ADAL" clId="{B038CA70-2003-4CAB-A470-D5763C6E48CF}" dt="2025-04-09T14:51:47.363" v="862" actId="14100"/>
          <ac:cxnSpMkLst>
            <pc:docMk/>
            <pc:sldMk cId="936320411" sldId="263"/>
            <ac:cxnSpMk id="19" creationId="{5AE1978B-8F1F-AEC3-5B11-D57362DA4E1E}"/>
          </ac:cxnSpMkLst>
        </pc:cxnChg>
        <pc:cxnChg chg="add mod">
          <ac:chgData name="Oppenheim, Tomas" userId="7bbdd6b4-1f3d-4fdd-ac21-d8c716941374" providerId="ADAL" clId="{B038CA70-2003-4CAB-A470-D5763C6E48CF}" dt="2025-04-09T14:51:53.363" v="865" actId="14100"/>
          <ac:cxnSpMkLst>
            <pc:docMk/>
            <pc:sldMk cId="936320411" sldId="263"/>
            <ac:cxnSpMk id="21" creationId="{34B1C2B5-45EA-5807-3710-4D2BB5FB8466}"/>
          </ac:cxnSpMkLst>
        </pc:cxnChg>
        <pc:cxnChg chg="add mod">
          <ac:chgData name="Oppenheim, Tomas" userId="7bbdd6b4-1f3d-4fdd-ac21-d8c716941374" providerId="ADAL" clId="{B038CA70-2003-4CAB-A470-D5763C6E48CF}" dt="2025-04-09T14:52:23.629" v="902" actId="14100"/>
          <ac:cxnSpMkLst>
            <pc:docMk/>
            <pc:sldMk cId="936320411" sldId="263"/>
            <ac:cxnSpMk id="24" creationId="{C9580391-6D46-5663-FB5E-E69A31C1D705}"/>
          </ac:cxnSpMkLst>
        </pc:cxnChg>
      </pc:sldChg>
      <pc:sldChg chg="addSp delSp modSp add mod">
        <pc:chgData name="Oppenheim, Tomas" userId="7bbdd6b4-1f3d-4fdd-ac21-d8c716941374" providerId="ADAL" clId="{B038CA70-2003-4CAB-A470-D5763C6E48CF}" dt="2025-04-09T17:15:50.376" v="1949" actId="20577"/>
        <pc:sldMkLst>
          <pc:docMk/>
          <pc:sldMk cId="2363091408" sldId="264"/>
        </pc:sldMkLst>
        <pc:spChg chg="add del">
          <ac:chgData name="Oppenheim, Tomas" userId="7bbdd6b4-1f3d-4fdd-ac21-d8c716941374" providerId="ADAL" clId="{B038CA70-2003-4CAB-A470-D5763C6E48CF}" dt="2025-04-09T14:10:58.517" v="232" actId="478"/>
          <ac:spMkLst>
            <pc:docMk/>
            <pc:sldMk cId="2363091408" sldId="264"/>
            <ac:spMk id="2" creationId="{D09DB6B1-EC71-A694-4AA4-956294FAA214}"/>
          </ac:spMkLst>
        </pc:spChg>
        <pc:spChg chg="add mod">
          <ac:chgData name="Oppenheim, Tomas" userId="7bbdd6b4-1f3d-4fdd-ac21-d8c716941374" providerId="ADAL" clId="{B038CA70-2003-4CAB-A470-D5763C6E48CF}" dt="2025-04-09T14:31:43.278" v="590" actId="113"/>
          <ac:spMkLst>
            <pc:docMk/>
            <pc:sldMk cId="2363091408" sldId="264"/>
            <ac:spMk id="8" creationId="{39B169E6-B429-5353-FF4A-C93F812F7DEB}"/>
          </ac:spMkLst>
        </pc:spChg>
        <pc:spChg chg="add mod">
          <ac:chgData name="Oppenheim, Tomas" userId="7bbdd6b4-1f3d-4fdd-ac21-d8c716941374" providerId="ADAL" clId="{B038CA70-2003-4CAB-A470-D5763C6E48CF}" dt="2025-04-09T14:16:29.542" v="325" actId="1037"/>
          <ac:spMkLst>
            <pc:docMk/>
            <pc:sldMk cId="2363091408" sldId="264"/>
            <ac:spMk id="23" creationId="{D0B745A0-B0A0-0F30-DE44-002230D9E50E}"/>
          </ac:spMkLst>
        </pc:spChg>
        <pc:spChg chg="add del mod">
          <ac:chgData name="Oppenheim, Tomas" userId="7bbdd6b4-1f3d-4fdd-ac21-d8c716941374" providerId="ADAL" clId="{B038CA70-2003-4CAB-A470-D5763C6E48CF}" dt="2025-04-09T14:40:42.322" v="708" actId="21"/>
          <ac:spMkLst>
            <pc:docMk/>
            <pc:sldMk cId="2363091408" sldId="264"/>
            <ac:spMk id="32" creationId="{D113E331-51CD-AC10-A324-7C3B31406971}"/>
          </ac:spMkLst>
        </pc:spChg>
        <pc:spChg chg="add mod">
          <ac:chgData name="Oppenheim, Tomas" userId="7bbdd6b4-1f3d-4fdd-ac21-d8c716941374" providerId="ADAL" clId="{B038CA70-2003-4CAB-A470-D5763C6E48CF}" dt="2025-04-09T14:26:42.223" v="383" actId="1076"/>
          <ac:spMkLst>
            <pc:docMk/>
            <pc:sldMk cId="2363091408" sldId="264"/>
            <ac:spMk id="39" creationId="{AD5FAEC9-7946-BDB8-1B78-0FB049A7BB55}"/>
          </ac:spMkLst>
        </pc:spChg>
        <pc:spChg chg="add mod">
          <ac:chgData name="Oppenheim, Tomas" userId="7bbdd6b4-1f3d-4fdd-ac21-d8c716941374" providerId="ADAL" clId="{B038CA70-2003-4CAB-A470-D5763C6E48CF}" dt="2025-04-09T14:31:32.135" v="587" actId="113"/>
          <ac:spMkLst>
            <pc:docMk/>
            <pc:sldMk cId="2363091408" sldId="264"/>
            <ac:spMk id="40" creationId="{3B0F45A5-F1B9-13C1-0178-1FD0FD276195}"/>
          </ac:spMkLst>
        </pc:spChg>
        <pc:spChg chg="add mod">
          <ac:chgData name="Oppenheim, Tomas" userId="7bbdd6b4-1f3d-4fdd-ac21-d8c716941374" providerId="ADAL" clId="{B038CA70-2003-4CAB-A470-D5763C6E48CF}" dt="2025-04-09T14:47:47.214" v="802" actId="1076"/>
          <ac:spMkLst>
            <pc:docMk/>
            <pc:sldMk cId="2363091408" sldId="264"/>
            <ac:spMk id="41" creationId="{6DE3FDE0-97AC-69D3-901D-DD94F9DF3BB6}"/>
          </ac:spMkLst>
        </pc:spChg>
        <pc:spChg chg="add mod">
          <ac:chgData name="Oppenheim, Tomas" userId="7bbdd6b4-1f3d-4fdd-ac21-d8c716941374" providerId="ADAL" clId="{B038CA70-2003-4CAB-A470-D5763C6E48CF}" dt="2025-04-09T14:26:16.315" v="380" actId="20577"/>
          <ac:spMkLst>
            <pc:docMk/>
            <pc:sldMk cId="2363091408" sldId="264"/>
            <ac:spMk id="42" creationId="{3087EFC3-3A93-62EA-A2DF-F3C19BFB7816}"/>
          </ac:spMkLst>
        </pc:spChg>
        <pc:spChg chg="add mod">
          <ac:chgData name="Oppenheim, Tomas" userId="7bbdd6b4-1f3d-4fdd-ac21-d8c716941374" providerId="ADAL" clId="{B038CA70-2003-4CAB-A470-D5763C6E48CF}" dt="2025-04-09T16:35:07.327" v="1429" actId="1037"/>
          <ac:spMkLst>
            <pc:docMk/>
            <pc:sldMk cId="2363091408" sldId="264"/>
            <ac:spMk id="44" creationId="{5376C342-C753-1BE3-AC10-FD5B9E728BB0}"/>
          </ac:spMkLst>
        </pc:spChg>
        <pc:spChg chg="add mod">
          <ac:chgData name="Oppenheim, Tomas" userId="7bbdd6b4-1f3d-4fdd-ac21-d8c716941374" providerId="ADAL" clId="{B038CA70-2003-4CAB-A470-D5763C6E48CF}" dt="2025-04-09T14:54:19.337" v="903" actId="113"/>
          <ac:spMkLst>
            <pc:docMk/>
            <pc:sldMk cId="2363091408" sldId="264"/>
            <ac:spMk id="47" creationId="{E51C7D7A-92B0-81FC-CEB8-1BB15FBB296F}"/>
          </ac:spMkLst>
        </pc:spChg>
        <pc:spChg chg="add mod">
          <ac:chgData name="Oppenheim, Tomas" userId="7bbdd6b4-1f3d-4fdd-ac21-d8c716941374" providerId="ADAL" clId="{B038CA70-2003-4CAB-A470-D5763C6E48CF}" dt="2025-04-09T14:28:15.975" v="432" actId="14100"/>
          <ac:spMkLst>
            <pc:docMk/>
            <pc:sldMk cId="2363091408" sldId="264"/>
            <ac:spMk id="48" creationId="{C7BF13FC-4F52-8533-2A31-7B1E3D4BB1F2}"/>
          </ac:spMkLst>
        </pc:spChg>
        <pc:spChg chg="add mod">
          <ac:chgData name="Oppenheim, Tomas" userId="7bbdd6b4-1f3d-4fdd-ac21-d8c716941374" providerId="ADAL" clId="{B038CA70-2003-4CAB-A470-D5763C6E48CF}" dt="2025-04-09T14:40:29.106" v="706" actId="207"/>
          <ac:spMkLst>
            <pc:docMk/>
            <pc:sldMk cId="2363091408" sldId="264"/>
            <ac:spMk id="49" creationId="{34BC8BB3-95EC-3FBF-B496-3A547B1A1BCF}"/>
          </ac:spMkLst>
        </pc:spChg>
        <pc:spChg chg="add mod">
          <ac:chgData name="Oppenheim, Tomas" userId="7bbdd6b4-1f3d-4fdd-ac21-d8c716941374" providerId="ADAL" clId="{B038CA70-2003-4CAB-A470-D5763C6E48CF}" dt="2025-04-09T17:15:50.376" v="1949" actId="20577"/>
          <ac:spMkLst>
            <pc:docMk/>
            <pc:sldMk cId="2363091408" sldId="264"/>
            <ac:spMk id="51" creationId="{DCC75E51-282A-0DAD-A2B8-16D4B6233F93}"/>
          </ac:spMkLst>
        </pc:spChg>
        <pc:spChg chg="add mod">
          <ac:chgData name="Oppenheim, Tomas" userId="7bbdd6b4-1f3d-4fdd-ac21-d8c716941374" providerId="ADAL" clId="{B038CA70-2003-4CAB-A470-D5763C6E48CF}" dt="2025-04-09T14:29:45.798" v="533" actId="1076"/>
          <ac:spMkLst>
            <pc:docMk/>
            <pc:sldMk cId="2363091408" sldId="264"/>
            <ac:spMk id="52" creationId="{A92740E0-D17D-9182-7654-A5BB1C595A9B}"/>
          </ac:spMkLst>
        </pc:spChg>
        <pc:spChg chg="add mod">
          <ac:chgData name="Oppenheim, Tomas" userId="7bbdd6b4-1f3d-4fdd-ac21-d8c716941374" providerId="ADAL" clId="{B038CA70-2003-4CAB-A470-D5763C6E48CF}" dt="2025-04-09T14:30:02.658" v="536" actId="207"/>
          <ac:spMkLst>
            <pc:docMk/>
            <pc:sldMk cId="2363091408" sldId="264"/>
            <ac:spMk id="53" creationId="{843C6C17-7AFD-9244-9308-81E46C760B43}"/>
          </ac:spMkLst>
        </pc:spChg>
        <pc:spChg chg="add mod">
          <ac:chgData name="Oppenheim, Tomas" userId="7bbdd6b4-1f3d-4fdd-ac21-d8c716941374" providerId="ADAL" clId="{B038CA70-2003-4CAB-A470-D5763C6E48CF}" dt="2025-04-09T14:30:09.581" v="538" actId="1076"/>
          <ac:spMkLst>
            <pc:docMk/>
            <pc:sldMk cId="2363091408" sldId="264"/>
            <ac:spMk id="54" creationId="{E3B60262-EA2F-E065-350D-B1A372139A11}"/>
          </ac:spMkLst>
        </pc:spChg>
        <pc:spChg chg="add mod">
          <ac:chgData name="Oppenheim, Tomas" userId="7bbdd6b4-1f3d-4fdd-ac21-d8c716941374" providerId="ADAL" clId="{B038CA70-2003-4CAB-A470-D5763C6E48CF}" dt="2025-04-09T14:32:22.477" v="622" actId="20577"/>
          <ac:spMkLst>
            <pc:docMk/>
            <pc:sldMk cId="2363091408" sldId="264"/>
            <ac:spMk id="57" creationId="{9F80A177-32B0-888B-E14F-0DF0DEAFC06C}"/>
          </ac:spMkLst>
        </pc:spChg>
        <pc:spChg chg="add mod">
          <ac:chgData name="Oppenheim, Tomas" userId="7bbdd6b4-1f3d-4fdd-ac21-d8c716941374" providerId="ADAL" clId="{B038CA70-2003-4CAB-A470-D5763C6E48CF}" dt="2025-04-09T14:30:48.308" v="566" actId="1076"/>
          <ac:spMkLst>
            <pc:docMk/>
            <pc:sldMk cId="2363091408" sldId="264"/>
            <ac:spMk id="58" creationId="{C71BA884-63C6-CEF6-A1D3-ABFB568D30F3}"/>
          </ac:spMkLst>
        </pc:spChg>
        <pc:spChg chg="add del mod">
          <ac:chgData name="Oppenheim, Tomas" userId="7bbdd6b4-1f3d-4fdd-ac21-d8c716941374" providerId="ADAL" clId="{B038CA70-2003-4CAB-A470-D5763C6E48CF}" dt="2025-04-09T14:37:09.407" v="671"/>
          <ac:spMkLst>
            <pc:docMk/>
            <pc:sldMk cId="2363091408" sldId="264"/>
            <ac:spMk id="59" creationId="{EBBB7154-9170-E5FE-D8ED-DF8A2819E770}"/>
          </ac:spMkLst>
        </pc:spChg>
        <pc:spChg chg="add mod">
          <ac:chgData name="Oppenheim, Tomas" userId="7bbdd6b4-1f3d-4fdd-ac21-d8c716941374" providerId="ADAL" clId="{B038CA70-2003-4CAB-A470-D5763C6E48CF}" dt="2025-04-09T14:41:01.172" v="716"/>
          <ac:spMkLst>
            <pc:docMk/>
            <pc:sldMk cId="2363091408" sldId="264"/>
            <ac:spMk id="60" creationId="{A1B42AA7-94F6-705F-6B9C-09394F2F3B1F}"/>
          </ac:spMkLst>
        </pc:spChg>
        <pc:spChg chg="add mod">
          <ac:chgData name="Oppenheim, Tomas" userId="7bbdd6b4-1f3d-4fdd-ac21-d8c716941374" providerId="ADAL" clId="{B038CA70-2003-4CAB-A470-D5763C6E48CF}" dt="2025-04-09T14:41:15.384" v="721" actId="1076"/>
          <ac:spMkLst>
            <pc:docMk/>
            <pc:sldMk cId="2363091408" sldId="264"/>
            <ac:spMk id="61" creationId="{819C9507-EE61-26E0-708F-C055298B6E23}"/>
          </ac:spMkLst>
        </pc:spChg>
        <pc:spChg chg="add del mod">
          <ac:chgData name="Oppenheim, Tomas" userId="7bbdd6b4-1f3d-4fdd-ac21-d8c716941374" providerId="ADAL" clId="{B038CA70-2003-4CAB-A470-D5763C6E48CF}" dt="2025-04-09T14:48:05.195" v="805" actId="21"/>
          <ac:spMkLst>
            <pc:docMk/>
            <pc:sldMk cId="2363091408" sldId="264"/>
            <ac:spMk id="62" creationId="{46FE2B8B-0F33-6450-5FCB-88D01DA4DA59}"/>
          </ac:spMkLst>
        </pc:spChg>
        <pc:spChg chg="add mod">
          <ac:chgData name="Oppenheim, Tomas" userId="7bbdd6b4-1f3d-4fdd-ac21-d8c716941374" providerId="ADAL" clId="{B038CA70-2003-4CAB-A470-D5763C6E48CF}" dt="2025-04-09T15:44:46.290" v="1117" actId="20577"/>
          <ac:spMkLst>
            <pc:docMk/>
            <pc:sldMk cId="2363091408" sldId="264"/>
            <ac:spMk id="64" creationId="{5ADEFAFA-FEDE-9D6B-D696-4750E6484204}"/>
          </ac:spMkLst>
        </pc:spChg>
        <pc:picChg chg="del">
          <ac:chgData name="Oppenheim, Tomas" userId="7bbdd6b4-1f3d-4fdd-ac21-d8c716941374" providerId="ADAL" clId="{B038CA70-2003-4CAB-A470-D5763C6E48CF}" dt="2025-04-09T14:10:18.091" v="230" actId="478"/>
          <ac:picMkLst>
            <pc:docMk/>
            <pc:sldMk cId="2363091408" sldId="264"/>
            <ac:picMk id="5" creationId="{580DD41B-C315-B365-2605-BE9B323386D6}"/>
          </ac:picMkLst>
        </pc:picChg>
        <pc:cxnChg chg="add">
          <ac:chgData name="Oppenheim, Tomas" userId="7bbdd6b4-1f3d-4fdd-ac21-d8c716941374" providerId="ADAL" clId="{B038CA70-2003-4CAB-A470-D5763C6E48CF}" dt="2025-04-09T14:11:07.757" v="233" actId="11529"/>
          <ac:cxnSpMkLst>
            <pc:docMk/>
            <pc:sldMk cId="2363091408" sldId="264"/>
            <ac:cxnSpMk id="4" creationId="{21F71916-E5A8-5A4E-7F0A-5FB1067EEB77}"/>
          </ac:cxnSpMkLst>
        </pc:cxnChg>
        <pc:cxnChg chg="add mod">
          <ac:chgData name="Oppenheim, Tomas" userId="7bbdd6b4-1f3d-4fdd-ac21-d8c716941374" providerId="ADAL" clId="{B038CA70-2003-4CAB-A470-D5763C6E48CF}" dt="2025-04-09T14:11:14.454" v="237" actId="1076"/>
          <ac:cxnSpMkLst>
            <pc:docMk/>
            <pc:sldMk cId="2363091408" sldId="264"/>
            <ac:cxnSpMk id="6" creationId="{D77C1992-37C5-490D-BDDF-F35B19CC4705}"/>
          </ac:cxnSpMkLst>
        </pc:cxnChg>
        <pc:cxnChg chg="add">
          <ac:chgData name="Oppenheim, Tomas" userId="7bbdd6b4-1f3d-4fdd-ac21-d8c716941374" providerId="ADAL" clId="{B038CA70-2003-4CAB-A470-D5763C6E48CF}" dt="2025-04-09T14:11:35.764" v="249" actId="11529"/>
          <ac:cxnSpMkLst>
            <pc:docMk/>
            <pc:sldMk cId="2363091408" sldId="264"/>
            <ac:cxnSpMk id="10" creationId="{642BBF4F-B536-D07B-C4C7-6250BC1C9830}"/>
          </ac:cxnSpMkLst>
        </pc:cxnChg>
        <pc:cxnChg chg="add">
          <ac:chgData name="Oppenheim, Tomas" userId="7bbdd6b4-1f3d-4fdd-ac21-d8c716941374" providerId="ADAL" clId="{B038CA70-2003-4CAB-A470-D5763C6E48CF}" dt="2025-04-09T14:11:41.571" v="250" actId="11529"/>
          <ac:cxnSpMkLst>
            <pc:docMk/>
            <pc:sldMk cId="2363091408" sldId="264"/>
            <ac:cxnSpMk id="12" creationId="{8E8698CC-0627-C698-DF53-BC2589D51097}"/>
          </ac:cxnSpMkLst>
        </pc:cxnChg>
        <pc:cxnChg chg="add mod">
          <ac:chgData name="Oppenheim, Tomas" userId="7bbdd6b4-1f3d-4fdd-ac21-d8c716941374" providerId="ADAL" clId="{B038CA70-2003-4CAB-A470-D5763C6E48CF}" dt="2025-04-09T14:11:47.708" v="252" actId="1076"/>
          <ac:cxnSpMkLst>
            <pc:docMk/>
            <pc:sldMk cId="2363091408" sldId="264"/>
            <ac:cxnSpMk id="13" creationId="{B8051070-6D9C-7B18-5C67-848BBD8EA3BA}"/>
          </ac:cxnSpMkLst>
        </pc:cxnChg>
        <pc:cxnChg chg="add mod">
          <ac:chgData name="Oppenheim, Tomas" userId="7bbdd6b4-1f3d-4fdd-ac21-d8c716941374" providerId="ADAL" clId="{B038CA70-2003-4CAB-A470-D5763C6E48CF}" dt="2025-04-09T14:12:05.043" v="254" actId="1076"/>
          <ac:cxnSpMkLst>
            <pc:docMk/>
            <pc:sldMk cId="2363091408" sldId="264"/>
            <ac:cxnSpMk id="14" creationId="{BD09E059-26C0-78F8-2273-9738FFD3C990}"/>
          </ac:cxnSpMkLst>
        </pc:cxnChg>
        <pc:cxnChg chg="add del mod">
          <ac:chgData name="Oppenheim, Tomas" userId="7bbdd6b4-1f3d-4fdd-ac21-d8c716941374" providerId="ADAL" clId="{B038CA70-2003-4CAB-A470-D5763C6E48CF}" dt="2025-04-09T14:14:58.912" v="282" actId="478"/>
          <ac:cxnSpMkLst>
            <pc:docMk/>
            <pc:sldMk cId="2363091408" sldId="264"/>
            <ac:cxnSpMk id="15" creationId="{3F018119-16F5-5700-AB32-D1D0E889F175}"/>
          </ac:cxnSpMkLst>
        </pc:cxnChg>
        <pc:cxnChg chg="add del mod">
          <ac:chgData name="Oppenheim, Tomas" userId="7bbdd6b4-1f3d-4fdd-ac21-d8c716941374" providerId="ADAL" clId="{B038CA70-2003-4CAB-A470-D5763C6E48CF}" dt="2025-04-09T14:13:18.783" v="268" actId="478"/>
          <ac:cxnSpMkLst>
            <pc:docMk/>
            <pc:sldMk cId="2363091408" sldId="264"/>
            <ac:cxnSpMk id="18" creationId="{802C0087-50D3-EBC0-8A29-798E592A4792}"/>
          </ac:cxnSpMkLst>
        </pc:cxnChg>
        <pc:cxnChg chg="add mod">
          <ac:chgData name="Oppenheim, Tomas" userId="7bbdd6b4-1f3d-4fdd-ac21-d8c716941374" providerId="ADAL" clId="{B038CA70-2003-4CAB-A470-D5763C6E48CF}" dt="2025-04-09T14:13:06.776" v="267" actId="14100"/>
          <ac:cxnSpMkLst>
            <pc:docMk/>
            <pc:sldMk cId="2363091408" sldId="264"/>
            <ac:cxnSpMk id="21" creationId="{7A44B6CE-8481-7B41-109B-F507A6723C7D}"/>
          </ac:cxnSpMkLst>
        </pc:cxnChg>
        <pc:cxnChg chg="add mod">
          <ac:chgData name="Oppenheim, Tomas" userId="7bbdd6b4-1f3d-4fdd-ac21-d8c716941374" providerId="ADAL" clId="{B038CA70-2003-4CAB-A470-D5763C6E48CF}" dt="2025-04-09T14:14:07.012" v="274" actId="14100"/>
          <ac:cxnSpMkLst>
            <pc:docMk/>
            <pc:sldMk cId="2363091408" sldId="264"/>
            <ac:cxnSpMk id="24" creationId="{DF0F747E-29E1-6D30-B53F-DB614CAD2CFC}"/>
          </ac:cxnSpMkLst>
        </pc:cxnChg>
        <pc:cxnChg chg="add del mod">
          <ac:chgData name="Oppenheim, Tomas" userId="7bbdd6b4-1f3d-4fdd-ac21-d8c716941374" providerId="ADAL" clId="{B038CA70-2003-4CAB-A470-D5763C6E48CF}" dt="2025-04-09T15:40:38.955" v="1017" actId="14100"/>
          <ac:cxnSpMkLst>
            <pc:docMk/>
            <pc:sldMk cId="2363091408" sldId="264"/>
            <ac:cxnSpMk id="26" creationId="{F979F462-95A9-7E66-C1E1-2E20CB293AC0}"/>
          </ac:cxnSpMkLst>
        </pc:cxnChg>
        <pc:cxnChg chg="add del mod">
          <ac:chgData name="Oppenheim, Tomas" userId="7bbdd6b4-1f3d-4fdd-ac21-d8c716941374" providerId="ADAL" clId="{B038CA70-2003-4CAB-A470-D5763C6E48CF}" dt="2025-04-09T14:16:15.535" v="311" actId="478"/>
          <ac:cxnSpMkLst>
            <pc:docMk/>
            <pc:sldMk cId="2363091408" sldId="264"/>
            <ac:cxnSpMk id="28" creationId="{9B269B93-344B-D321-9D7F-D8FE53261446}"/>
          </ac:cxnSpMkLst>
        </pc:cxnChg>
        <pc:cxnChg chg="add mod">
          <ac:chgData name="Oppenheim, Tomas" userId="7bbdd6b4-1f3d-4fdd-ac21-d8c716941374" providerId="ADAL" clId="{B038CA70-2003-4CAB-A470-D5763C6E48CF}" dt="2025-04-09T14:26:45.262" v="384" actId="14100"/>
          <ac:cxnSpMkLst>
            <pc:docMk/>
            <pc:sldMk cId="2363091408" sldId="264"/>
            <ac:cxnSpMk id="30" creationId="{31A79932-BA5C-1294-0C9B-603E19049A9F}"/>
          </ac:cxnSpMkLst>
        </pc:cxnChg>
        <pc:cxnChg chg="add mod">
          <ac:chgData name="Oppenheim, Tomas" userId="7bbdd6b4-1f3d-4fdd-ac21-d8c716941374" providerId="ADAL" clId="{B038CA70-2003-4CAB-A470-D5763C6E48CF}" dt="2025-04-09T14:15:07.581" v="284" actId="1076"/>
          <ac:cxnSpMkLst>
            <pc:docMk/>
            <pc:sldMk cId="2363091408" sldId="264"/>
            <ac:cxnSpMk id="31" creationId="{BFA6B7DC-0CC4-09A9-8E72-312FE068C2D1}"/>
          </ac:cxnSpMkLst>
        </pc:cxnChg>
        <pc:cxnChg chg="add mod">
          <ac:chgData name="Oppenheim, Tomas" userId="7bbdd6b4-1f3d-4fdd-ac21-d8c716941374" providerId="ADAL" clId="{B038CA70-2003-4CAB-A470-D5763C6E48CF}" dt="2025-04-09T14:27:22.396" v="395" actId="14100"/>
          <ac:cxnSpMkLst>
            <pc:docMk/>
            <pc:sldMk cId="2363091408" sldId="264"/>
            <ac:cxnSpMk id="45" creationId="{42CE0946-5582-BD1D-8723-684E0DC77BC1}"/>
          </ac:cxnSpMkLst>
        </pc:cxnChg>
        <pc:cxnChg chg="add mod">
          <ac:chgData name="Oppenheim, Tomas" userId="7bbdd6b4-1f3d-4fdd-ac21-d8c716941374" providerId="ADAL" clId="{B038CA70-2003-4CAB-A470-D5763C6E48CF}" dt="2025-04-09T14:29:08.051" v="503" actId="1038"/>
          <ac:cxnSpMkLst>
            <pc:docMk/>
            <pc:sldMk cId="2363091408" sldId="264"/>
            <ac:cxnSpMk id="50" creationId="{8EA83F1D-B4DC-F2C5-C4B2-94784D85A098}"/>
          </ac:cxnSpMkLst>
        </pc:cxnChg>
        <pc:cxnChg chg="add mod">
          <ac:chgData name="Oppenheim, Tomas" userId="7bbdd6b4-1f3d-4fdd-ac21-d8c716941374" providerId="ADAL" clId="{B038CA70-2003-4CAB-A470-D5763C6E48CF}" dt="2025-04-09T14:30:15.492" v="540" actId="1076"/>
          <ac:cxnSpMkLst>
            <pc:docMk/>
            <pc:sldMk cId="2363091408" sldId="264"/>
            <ac:cxnSpMk id="56" creationId="{69241110-DF12-492D-C210-F53BD4D48A27}"/>
          </ac:cxnSpMkLst>
        </pc:cxnChg>
      </pc:sldChg>
      <pc:sldChg chg="delSp new del mod">
        <pc:chgData name="Oppenheim, Tomas" userId="7bbdd6b4-1f3d-4fdd-ac21-d8c716941374" providerId="ADAL" clId="{B038CA70-2003-4CAB-A470-D5763C6E48CF}" dt="2025-04-09T15:32:17.798" v="909" actId="47"/>
        <pc:sldMkLst>
          <pc:docMk/>
          <pc:sldMk cId="2029176260" sldId="265"/>
        </pc:sldMkLst>
        <pc:spChg chg="del">
          <ac:chgData name="Oppenheim, Tomas" userId="7bbdd6b4-1f3d-4fdd-ac21-d8c716941374" providerId="ADAL" clId="{B038CA70-2003-4CAB-A470-D5763C6E48CF}" dt="2025-04-09T15:32:08.953" v="906" actId="478"/>
          <ac:spMkLst>
            <pc:docMk/>
            <pc:sldMk cId="2029176260" sldId="265"/>
            <ac:spMk id="2" creationId="{8D7C72A5-63AA-C3C6-698F-02121536337C}"/>
          </ac:spMkLst>
        </pc:spChg>
        <pc:spChg chg="del">
          <ac:chgData name="Oppenheim, Tomas" userId="7bbdd6b4-1f3d-4fdd-ac21-d8c716941374" providerId="ADAL" clId="{B038CA70-2003-4CAB-A470-D5763C6E48CF}" dt="2025-04-09T15:32:09.871" v="907" actId="478"/>
          <ac:spMkLst>
            <pc:docMk/>
            <pc:sldMk cId="2029176260" sldId="265"/>
            <ac:spMk id="3" creationId="{B6B1D8C3-C2AC-92E4-B513-5F25FF10CA55}"/>
          </ac:spMkLst>
        </pc:spChg>
      </pc:sldChg>
      <pc:sldChg chg="addSp delSp modSp add del mod ord">
        <pc:chgData name="Oppenheim, Tomas" userId="7bbdd6b4-1f3d-4fdd-ac21-d8c716941374" providerId="ADAL" clId="{B038CA70-2003-4CAB-A470-D5763C6E48CF}" dt="2025-04-09T16:56:36.907" v="1811" actId="47"/>
        <pc:sldMkLst>
          <pc:docMk/>
          <pc:sldMk cId="4042252160" sldId="266"/>
        </pc:sldMkLst>
        <pc:spChg chg="add mod">
          <ac:chgData name="Oppenheim, Tomas" userId="7bbdd6b4-1f3d-4fdd-ac21-d8c716941374" providerId="ADAL" clId="{B038CA70-2003-4CAB-A470-D5763C6E48CF}" dt="2025-04-09T15:36:29.995" v="969" actId="1076"/>
          <ac:spMkLst>
            <pc:docMk/>
            <pc:sldMk cId="4042252160" sldId="266"/>
            <ac:spMk id="2" creationId="{707772EC-5949-0821-64B4-D09FB7D79C66}"/>
          </ac:spMkLst>
        </pc:spChg>
        <pc:spChg chg="add">
          <ac:chgData name="Oppenheim, Tomas" userId="7bbdd6b4-1f3d-4fdd-ac21-d8c716941374" providerId="ADAL" clId="{B038CA70-2003-4CAB-A470-D5763C6E48CF}" dt="2025-04-09T15:35:49.362" v="960" actId="11529"/>
          <ac:spMkLst>
            <pc:docMk/>
            <pc:sldMk cId="4042252160" sldId="266"/>
            <ac:spMk id="3" creationId="{E75A0222-9451-AC8B-9646-C39EA36C5D0C}"/>
          </ac:spMkLst>
        </pc:spChg>
        <pc:spChg chg="add del mod">
          <ac:chgData name="Oppenheim, Tomas" userId="7bbdd6b4-1f3d-4fdd-ac21-d8c716941374" providerId="ADAL" clId="{B038CA70-2003-4CAB-A470-D5763C6E48CF}" dt="2025-04-09T15:40:25.215" v="1015" actId="478"/>
          <ac:spMkLst>
            <pc:docMk/>
            <pc:sldMk cId="4042252160" sldId="266"/>
            <ac:spMk id="15" creationId="{98C799E4-43CF-7892-4822-D3EA78CD4ABA}"/>
          </ac:spMkLst>
        </pc:spChg>
        <pc:spChg chg="add mod">
          <ac:chgData name="Oppenheim, Tomas" userId="7bbdd6b4-1f3d-4fdd-ac21-d8c716941374" providerId="ADAL" clId="{B038CA70-2003-4CAB-A470-D5763C6E48CF}" dt="2025-04-09T16:33:56.835" v="1416" actId="20577"/>
          <ac:spMkLst>
            <pc:docMk/>
            <pc:sldMk cId="4042252160" sldId="266"/>
            <ac:spMk id="17" creationId="{DCD335C7-D506-CF53-B03A-B35D597C1773}"/>
          </ac:spMkLst>
        </pc:spChg>
        <pc:spChg chg="add mod">
          <ac:chgData name="Oppenheim, Tomas" userId="7bbdd6b4-1f3d-4fdd-ac21-d8c716941374" providerId="ADAL" clId="{B038CA70-2003-4CAB-A470-D5763C6E48CF}" dt="2025-04-09T16:19:20.608" v="1348" actId="20577"/>
          <ac:spMkLst>
            <pc:docMk/>
            <pc:sldMk cId="4042252160" sldId="266"/>
            <ac:spMk id="18" creationId="{B57C32D4-4D01-E989-5E61-739CABF0E6D7}"/>
          </ac:spMkLst>
        </pc:spChg>
        <pc:spChg chg="add del mod">
          <ac:chgData name="Oppenheim, Tomas" userId="7bbdd6b4-1f3d-4fdd-ac21-d8c716941374" providerId="ADAL" clId="{B038CA70-2003-4CAB-A470-D5763C6E48CF}" dt="2025-04-09T15:44:41.164" v="1115" actId="21"/>
          <ac:spMkLst>
            <pc:docMk/>
            <pc:sldMk cId="4042252160" sldId="266"/>
            <ac:spMk id="19" creationId="{5ADEFAFA-FEDE-9D6B-D696-4750E6484204}"/>
          </ac:spMkLst>
        </pc:spChg>
        <pc:spChg chg="add mod">
          <ac:chgData name="Oppenheim, Tomas" userId="7bbdd6b4-1f3d-4fdd-ac21-d8c716941374" providerId="ADAL" clId="{B038CA70-2003-4CAB-A470-D5763C6E48CF}" dt="2025-04-09T16:34:12.469" v="1418" actId="5793"/>
          <ac:spMkLst>
            <pc:docMk/>
            <pc:sldMk cId="4042252160" sldId="266"/>
            <ac:spMk id="20" creationId="{84322F9F-F486-1E52-882A-B4D12E1C938C}"/>
          </ac:spMkLst>
        </pc:spChg>
        <pc:spChg chg="add del mod">
          <ac:chgData name="Oppenheim, Tomas" userId="7bbdd6b4-1f3d-4fdd-ac21-d8c716941374" providerId="ADAL" clId="{B038CA70-2003-4CAB-A470-D5763C6E48CF}" dt="2025-04-09T16:11:06.134" v="1288" actId="478"/>
          <ac:spMkLst>
            <pc:docMk/>
            <pc:sldMk cId="4042252160" sldId="266"/>
            <ac:spMk id="23" creationId="{578CD6B5-9584-5A75-2292-84202A6261EB}"/>
          </ac:spMkLst>
        </pc:spChg>
        <pc:spChg chg="mod">
          <ac:chgData name="Oppenheim, Tomas" userId="7bbdd6b4-1f3d-4fdd-ac21-d8c716941374" providerId="ADAL" clId="{B038CA70-2003-4CAB-A470-D5763C6E48CF}" dt="2025-04-09T15:38:20.461" v="997" actId="1076"/>
          <ac:spMkLst>
            <pc:docMk/>
            <pc:sldMk cId="4042252160" sldId="266"/>
            <ac:spMk id="32" creationId="{A2EA7DEE-DEE0-D652-85C3-5527DBFEF85B}"/>
          </ac:spMkLst>
        </pc:spChg>
        <pc:spChg chg="del">
          <ac:chgData name="Oppenheim, Tomas" userId="7bbdd6b4-1f3d-4fdd-ac21-d8c716941374" providerId="ADAL" clId="{B038CA70-2003-4CAB-A470-D5763C6E48CF}" dt="2025-04-09T15:56:36.021" v="1150" actId="478"/>
          <ac:spMkLst>
            <pc:docMk/>
            <pc:sldMk cId="4042252160" sldId="266"/>
            <ac:spMk id="39" creationId="{14FB74F2-43A6-8A1F-2D16-ACBD538FACD3}"/>
          </ac:spMkLst>
        </pc:spChg>
        <pc:spChg chg="del">
          <ac:chgData name="Oppenheim, Tomas" userId="7bbdd6b4-1f3d-4fdd-ac21-d8c716941374" providerId="ADAL" clId="{B038CA70-2003-4CAB-A470-D5763C6E48CF}" dt="2025-04-09T15:37:46.966" v="984" actId="478"/>
          <ac:spMkLst>
            <pc:docMk/>
            <pc:sldMk cId="4042252160" sldId="266"/>
            <ac:spMk id="40" creationId="{8E227D14-F8F2-11A1-5B1E-4CEBD6BFB9D4}"/>
          </ac:spMkLst>
        </pc:spChg>
        <pc:spChg chg="mod">
          <ac:chgData name="Oppenheim, Tomas" userId="7bbdd6b4-1f3d-4fdd-ac21-d8c716941374" providerId="ADAL" clId="{B038CA70-2003-4CAB-A470-D5763C6E48CF}" dt="2025-04-09T15:40:13.840" v="1012" actId="1076"/>
          <ac:spMkLst>
            <pc:docMk/>
            <pc:sldMk cId="4042252160" sldId="266"/>
            <ac:spMk id="41" creationId="{D47B2E2A-8FD3-57D2-DDB2-0F59923DF5A9}"/>
          </ac:spMkLst>
        </pc:spChg>
        <pc:spChg chg="mod">
          <ac:chgData name="Oppenheim, Tomas" userId="7bbdd6b4-1f3d-4fdd-ac21-d8c716941374" providerId="ADAL" clId="{B038CA70-2003-4CAB-A470-D5763C6E48CF}" dt="2025-04-09T15:41:22.252" v="1041" actId="14100"/>
          <ac:spMkLst>
            <pc:docMk/>
            <pc:sldMk cId="4042252160" sldId="266"/>
            <ac:spMk id="42" creationId="{B107723D-3626-9BC7-9265-DFE7BF9A162D}"/>
          </ac:spMkLst>
        </pc:spChg>
        <pc:spChg chg="del mod">
          <ac:chgData name="Oppenheim, Tomas" userId="7bbdd6b4-1f3d-4fdd-ac21-d8c716941374" providerId="ADAL" clId="{B038CA70-2003-4CAB-A470-D5763C6E48CF}" dt="2025-04-09T15:56:38.175" v="1151" actId="478"/>
          <ac:spMkLst>
            <pc:docMk/>
            <pc:sldMk cId="4042252160" sldId="266"/>
            <ac:spMk id="44" creationId="{A4F72F35-D1B7-80B1-495E-BE9B95E93E85}"/>
          </ac:spMkLst>
        </pc:spChg>
        <pc:spChg chg="del">
          <ac:chgData name="Oppenheim, Tomas" userId="7bbdd6b4-1f3d-4fdd-ac21-d8c716941374" providerId="ADAL" clId="{B038CA70-2003-4CAB-A470-D5763C6E48CF}" dt="2025-04-09T15:56:40.785" v="1152" actId="478"/>
          <ac:spMkLst>
            <pc:docMk/>
            <pc:sldMk cId="4042252160" sldId="266"/>
            <ac:spMk id="47" creationId="{B7F4E6CC-BBD8-630E-1135-2DCAB7DF8A46}"/>
          </ac:spMkLst>
        </pc:spChg>
        <pc:spChg chg="del">
          <ac:chgData name="Oppenheim, Tomas" userId="7bbdd6b4-1f3d-4fdd-ac21-d8c716941374" providerId="ADAL" clId="{B038CA70-2003-4CAB-A470-D5763C6E48CF}" dt="2025-04-09T15:56:50.500" v="1154" actId="478"/>
          <ac:spMkLst>
            <pc:docMk/>
            <pc:sldMk cId="4042252160" sldId="266"/>
            <ac:spMk id="48" creationId="{A99BDF75-BBBD-C971-50F4-1B556E33E721}"/>
          </ac:spMkLst>
        </pc:spChg>
        <pc:spChg chg="del mod">
          <ac:chgData name="Oppenheim, Tomas" userId="7bbdd6b4-1f3d-4fdd-ac21-d8c716941374" providerId="ADAL" clId="{B038CA70-2003-4CAB-A470-D5763C6E48CF}" dt="2025-04-09T15:56:54.537" v="1155" actId="478"/>
          <ac:spMkLst>
            <pc:docMk/>
            <pc:sldMk cId="4042252160" sldId="266"/>
            <ac:spMk id="49" creationId="{1A7F7647-AE87-4DCA-8026-492C0D6422F6}"/>
          </ac:spMkLst>
        </pc:spChg>
        <pc:spChg chg="mod">
          <ac:chgData name="Oppenheim, Tomas" userId="7bbdd6b4-1f3d-4fdd-ac21-d8c716941374" providerId="ADAL" clId="{B038CA70-2003-4CAB-A470-D5763C6E48CF}" dt="2025-04-09T16:12:11.023" v="1289" actId="6549"/>
          <ac:spMkLst>
            <pc:docMk/>
            <pc:sldMk cId="4042252160" sldId="266"/>
            <ac:spMk id="51" creationId="{C3C06125-10CD-5A01-CD29-291216FFC311}"/>
          </ac:spMkLst>
        </pc:spChg>
        <pc:spChg chg="mod">
          <ac:chgData name="Oppenheim, Tomas" userId="7bbdd6b4-1f3d-4fdd-ac21-d8c716941374" providerId="ADAL" clId="{B038CA70-2003-4CAB-A470-D5763C6E48CF}" dt="2025-04-09T15:35:40.683" v="958" actId="1076"/>
          <ac:spMkLst>
            <pc:docMk/>
            <pc:sldMk cId="4042252160" sldId="266"/>
            <ac:spMk id="57" creationId="{5F2C114C-B1A1-83D9-3AD8-62FDC3358FBC}"/>
          </ac:spMkLst>
        </pc:spChg>
        <pc:spChg chg="mod">
          <ac:chgData name="Oppenheim, Tomas" userId="7bbdd6b4-1f3d-4fdd-ac21-d8c716941374" providerId="ADAL" clId="{B038CA70-2003-4CAB-A470-D5763C6E48CF}" dt="2025-04-09T15:35:13.794" v="917" actId="20577"/>
          <ac:spMkLst>
            <pc:docMk/>
            <pc:sldMk cId="4042252160" sldId="266"/>
            <ac:spMk id="58" creationId="{74B82466-F64C-42C3-E68E-5B418C2D2F85}"/>
          </ac:spMkLst>
        </pc:spChg>
        <pc:spChg chg="del mod">
          <ac:chgData name="Oppenheim, Tomas" userId="7bbdd6b4-1f3d-4fdd-ac21-d8c716941374" providerId="ADAL" clId="{B038CA70-2003-4CAB-A470-D5763C6E48CF}" dt="2025-04-09T15:37:50.673" v="986" actId="478"/>
          <ac:spMkLst>
            <pc:docMk/>
            <pc:sldMk cId="4042252160" sldId="266"/>
            <ac:spMk id="60" creationId="{5B75A3C8-439B-9115-032F-C557D95502C7}"/>
          </ac:spMkLst>
        </pc:spChg>
        <pc:spChg chg="del">
          <ac:chgData name="Oppenheim, Tomas" userId="7bbdd6b4-1f3d-4fdd-ac21-d8c716941374" providerId="ADAL" clId="{B038CA70-2003-4CAB-A470-D5763C6E48CF}" dt="2025-04-09T15:56:33.796" v="1149" actId="478"/>
          <ac:spMkLst>
            <pc:docMk/>
            <pc:sldMk cId="4042252160" sldId="266"/>
            <ac:spMk id="61" creationId="{D0C5189E-0863-CD50-656C-251B6037ED1D}"/>
          </ac:spMkLst>
        </pc:spChg>
        <pc:cxnChg chg="add del mod">
          <ac:chgData name="Oppenheim, Tomas" userId="7bbdd6b4-1f3d-4fdd-ac21-d8c716941374" providerId="ADAL" clId="{B038CA70-2003-4CAB-A470-D5763C6E48CF}" dt="2025-04-09T15:36:21.081" v="967" actId="478"/>
          <ac:cxnSpMkLst>
            <pc:docMk/>
            <pc:sldMk cId="4042252160" sldId="266"/>
            <ac:cxnSpMk id="5" creationId="{E571AD96-FC30-3DE7-8211-A3B59E1A91E6}"/>
          </ac:cxnSpMkLst>
        </pc:cxnChg>
        <pc:cxnChg chg="add mod">
          <ac:chgData name="Oppenheim, Tomas" userId="7bbdd6b4-1f3d-4fdd-ac21-d8c716941374" providerId="ADAL" clId="{B038CA70-2003-4CAB-A470-D5763C6E48CF}" dt="2025-04-09T15:38:15.559" v="995" actId="1076"/>
          <ac:cxnSpMkLst>
            <pc:docMk/>
            <pc:sldMk cId="4042252160" sldId="266"/>
            <ac:cxnSpMk id="11" creationId="{4E5CDB73-C5E1-2495-2B97-19AB76A7602C}"/>
          </ac:cxnSpMkLst>
        </pc:cxnChg>
        <pc:cxnChg chg="mod">
          <ac:chgData name="Oppenheim, Tomas" userId="7bbdd6b4-1f3d-4fdd-ac21-d8c716941374" providerId="ADAL" clId="{B038CA70-2003-4CAB-A470-D5763C6E48CF}" dt="2025-04-09T15:37:43.681" v="983" actId="1076"/>
          <ac:cxnSpMkLst>
            <pc:docMk/>
            <pc:sldMk cId="4042252160" sldId="266"/>
            <ac:cxnSpMk id="24" creationId="{137153AE-87A0-C64E-3E15-D2D70D1BC3B7}"/>
          </ac:cxnSpMkLst>
        </pc:cxnChg>
        <pc:cxnChg chg="mod">
          <ac:chgData name="Oppenheim, Tomas" userId="7bbdd6b4-1f3d-4fdd-ac21-d8c716941374" providerId="ADAL" clId="{B038CA70-2003-4CAB-A470-D5763C6E48CF}" dt="2025-04-09T15:40:33.420" v="1016" actId="14100"/>
          <ac:cxnSpMkLst>
            <pc:docMk/>
            <pc:sldMk cId="4042252160" sldId="266"/>
            <ac:cxnSpMk id="26" creationId="{A1D51738-6B3B-50E2-5B62-F8BC15CE701F}"/>
          </ac:cxnSpMkLst>
        </pc:cxnChg>
        <pc:cxnChg chg="mod">
          <ac:chgData name="Oppenheim, Tomas" userId="7bbdd6b4-1f3d-4fdd-ac21-d8c716941374" providerId="ADAL" clId="{B038CA70-2003-4CAB-A470-D5763C6E48CF}" dt="2025-04-09T15:40:51.991" v="1019" actId="1076"/>
          <ac:cxnSpMkLst>
            <pc:docMk/>
            <pc:sldMk cId="4042252160" sldId="266"/>
            <ac:cxnSpMk id="30" creationId="{667EEEA5-D3D0-808C-7DB7-9E79D177882B}"/>
          </ac:cxnSpMkLst>
        </pc:cxnChg>
        <pc:cxnChg chg="del mod">
          <ac:chgData name="Oppenheim, Tomas" userId="7bbdd6b4-1f3d-4fdd-ac21-d8c716941374" providerId="ADAL" clId="{B038CA70-2003-4CAB-A470-D5763C6E48CF}" dt="2025-04-09T15:40:46.850" v="1018" actId="478"/>
          <ac:cxnSpMkLst>
            <pc:docMk/>
            <pc:sldMk cId="4042252160" sldId="266"/>
            <ac:cxnSpMk id="31" creationId="{605E52EA-0E85-68ED-C6C0-DECD5B5D2DE7}"/>
          </ac:cxnSpMkLst>
        </pc:cxnChg>
        <pc:cxnChg chg="del">
          <ac:chgData name="Oppenheim, Tomas" userId="7bbdd6b4-1f3d-4fdd-ac21-d8c716941374" providerId="ADAL" clId="{B038CA70-2003-4CAB-A470-D5763C6E48CF}" dt="2025-04-09T15:56:45.938" v="1153" actId="478"/>
          <ac:cxnSpMkLst>
            <pc:docMk/>
            <pc:sldMk cId="4042252160" sldId="266"/>
            <ac:cxnSpMk id="45" creationId="{14015040-1819-C5F8-ED61-8F4C61598BB6}"/>
          </ac:cxnSpMkLst>
        </pc:cxnChg>
        <pc:cxnChg chg="del">
          <ac:chgData name="Oppenheim, Tomas" userId="7bbdd6b4-1f3d-4fdd-ac21-d8c716941374" providerId="ADAL" clId="{B038CA70-2003-4CAB-A470-D5763C6E48CF}" dt="2025-04-09T15:56:56.250" v="1156" actId="478"/>
          <ac:cxnSpMkLst>
            <pc:docMk/>
            <pc:sldMk cId="4042252160" sldId="266"/>
            <ac:cxnSpMk id="50" creationId="{3595369E-4DC5-9312-020D-A43C998A69DF}"/>
          </ac:cxnSpMkLst>
        </pc:cxnChg>
      </pc:sldChg>
      <pc:sldChg chg="addSp delSp modSp add mod ord">
        <pc:chgData name="Oppenheim, Tomas" userId="7bbdd6b4-1f3d-4fdd-ac21-d8c716941374" providerId="ADAL" clId="{B038CA70-2003-4CAB-A470-D5763C6E48CF}" dt="2025-04-09T17:25:35.487" v="2009"/>
        <pc:sldMkLst>
          <pc:docMk/>
          <pc:sldMk cId="1026151410" sldId="267"/>
        </pc:sldMkLst>
        <pc:spChg chg="add mod">
          <ac:chgData name="Oppenheim, Tomas" userId="7bbdd6b4-1f3d-4fdd-ac21-d8c716941374" providerId="ADAL" clId="{B038CA70-2003-4CAB-A470-D5763C6E48CF}" dt="2025-04-09T17:06:52.360" v="1856" actId="207"/>
          <ac:spMkLst>
            <pc:docMk/>
            <pc:sldMk cId="1026151410" sldId="267"/>
            <ac:spMk id="2" creationId="{094C6B4D-18DA-C57F-2D03-EE92DE5FD2A4}"/>
          </ac:spMkLst>
        </pc:spChg>
        <pc:spChg chg="del">
          <ac:chgData name="Oppenheim, Tomas" userId="7bbdd6b4-1f3d-4fdd-ac21-d8c716941374" providerId="ADAL" clId="{B038CA70-2003-4CAB-A470-D5763C6E48CF}" dt="2025-04-09T16:17:09.644" v="1336" actId="478"/>
          <ac:spMkLst>
            <pc:docMk/>
            <pc:sldMk cId="1026151410" sldId="267"/>
            <ac:spMk id="2" creationId="{F8A19171-102B-065F-DE0F-503AC8361701}"/>
          </ac:spMkLst>
        </pc:spChg>
        <pc:spChg chg="del">
          <ac:chgData name="Oppenheim, Tomas" userId="7bbdd6b4-1f3d-4fdd-ac21-d8c716941374" providerId="ADAL" clId="{B038CA70-2003-4CAB-A470-D5763C6E48CF}" dt="2025-04-09T16:16:23.261" v="1324" actId="478"/>
          <ac:spMkLst>
            <pc:docMk/>
            <pc:sldMk cId="1026151410" sldId="267"/>
            <ac:spMk id="3" creationId="{B9BC53B0-87B0-DA29-C2EC-2B7FBB5E6085}"/>
          </ac:spMkLst>
        </pc:spChg>
        <pc:spChg chg="add mod">
          <ac:chgData name="Oppenheim, Tomas" userId="7bbdd6b4-1f3d-4fdd-ac21-d8c716941374" providerId="ADAL" clId="{B038CA70-2003-4CAB-A470-D5763C6E48CF}" dt="2025-04-09T17:07:31.027" v="1874" actId="1076"/>
          <ac:spMkLst>
            <pc:docMk/>
            <pc:sldMk cId="1026151410" sldId="267"/>
            <ac:spMk id="3" creationId="{EE7F8371-5F2B-2A02-CF2A-E348CD4E85B8}"/>
          </ac:spMkLst>
        </pc:spChg>
        <pc:spChg chg="add mod">
          <ac:chgData name="Oppenheim, Tomas" userId="7bbdd6b4-1f3d-4fdd-ac21-d8c716941374" providerId="ADAL" clId="{B038CA70-2003-4CAB-A470-D5763C6E48CF}" dt="2025-04-09T17:25:35.487" v="2009"/>
          <ac:spMkLst>
            <pc:docMk/>
            <pc:sldMk cId="1026151410" sldId="267"/>
            <ac:spMk id="5" creationId="{CD1D3FA3-5DEB-6D8E-E17C-64AA99CF3582}"/>
          </ac:spMkLst>
        </pc:spChg>
        <pc:spChg chg="mod">
          <ac:chgData name="Oppenheim, Tomas" userId="7bbdd6b4-1f3d-4fdd-ac21-d8c716941374" providerId="ADAL" clId="{B038CA70-2003-4CAB-A470-D5763C6E48CF}" dt="2025-04-09T16:18:54.825" v="1342" actId="113"/>
          <ac:spMkLst>
            <pc:docMk/>
            <pc:sldMk cId="1026151410" sldId="267"/>
            <ac:spMk id="17" creationId="{3ACC9752-892E-6C6E-56DC-EF11F378335B}"/>
          </ac:spMkLst>
        </pc:spChg>
        <pc:spChg chg="mod">
          <ac:chgData name="Oppenheim, Tomas" userId="7bbdd6b4-1f3d-4fdd-ac21-d8c716941374" providerId="ADAL" clId="{B038CA70-2003-4CAB-A470-D5763C6E48CF}" dt="2025-04-09T16:37:30.025" v="1444" actId="207"/>
          <ac:spMkLst>
            <pc:docMk/>
            <pc:sldMk cId="1026151410" sldId="267"/>
            <ac:spMk id="18" creationId="{FAE530CD-0853-853E-FA6D-72155CA61B22}"/>
          </ac:spMkLst>
        </pc:spChg>
        <pc:spChg chg="mod">
          <ac:chgData name="Oppenheim, Tomas" userId="7bbdd6b4-1f3d-4fdd-ac21-d8c716941374" providerId="ADAL" clId="{B038CA70-2003-4CAB-A470-D5763C6E48CF}" dt="2025-04-09T16:24:18.327" v="1390" actId="20577"/>
          <ac:spMkLst>
            <pc:docMk/>
            <pc:sldMk cId="1026151410" sldId="267"/>
            <ac:spMk id="20" creationId="{9184622A-0504-8340-F92F-9BA0D7017205}"/>
          </ac:spMkLst>
        </pc:spChg>
        <pc:spChg chg="mod">
          <ac:chgData name="Oppenheim, Tomas" userId="7bbdd6b4-1f3d-4fdd-ac21-d8c716941374" providerId="ADAL" clId="{B038CA70-2003-4CAB-A470-D5763C6E48CF}" dt="2025-04-09T17:06:29.771" v="1852" actId="1038"/>
          <ac:spMkLst>
            <pc:docMk/>
            <pc:sldMk cId="1026151410" sldId="267"/>
            <ac:spMk id="32" creationId="{46EA7105-85B2-E2AD-8088-8DF06C91D94C}"/>
          </ac:spMkLst>
        </pc:spChg>
        <pc:spChg chg="mod">
          <ac:chgData name="Oppenheim, Tomas" userId="7bbdd6b4-1f3d-4fdd-ac21-d8c716941374" providerId="ADAL" clId="{B038CA70-2003-4CAB-A470-D5763C6E48CF}" dt="2025-04-09T17:07:43.831" v="1883" actId="1076"/>
          <ac:spMkLst>
            <pc:docMk/>
            <pc:sldMk cId="1026151410" sldId="267"/>
            <ac:spMk id="41" creationId="{3CA77AF3-02A6-2692-0D17-CB16564DFBB9}"/>
          </ac:spMkLst>
        </pc:spChg>
        <pc:spChg chg="mod">
          <ac:chgData name="Oppenheim, Tomas" userId="7bbdd6b4-1f3d-4fdd-ac21-d8c716941374" providerId="ADAL" clId="{B038CA70-2003-4CAB-A470-D5763C6E48CF}" dt="2025-04-09T17:07:48.247" v="1886" actId="20577"/>
          <ac:spMkLst>
            <pc:docMk/>
            <pc:sldMk cId="1026151410" sldId="267"/>
            <ac:spMk id="42" creationId="{0D9DDB1D-39F4-B2B8-A9FE-74B963E75C7B}"/>
          </ac:spMkLst>
        </pc:spChg>
        <pc:spChg chg="mod">
          <ac:chgData name="Oppenheim, Tomas" userId="7bbdd6b4-1f3d-4fdd-ac21-d8c716941374" providerId="ADAL" clId="{B038CA70-2003-4CAB-A470-D5763C6E48CF}" dt="2025-04-09T16:15:22.328" v="1313" actId="20577"/>
          <ac:spMkLst>
            <pc:docMk/>
            <pc:sldMk cId="1026151410" sldId="267"/>
            <ac:spMk id="51" creationId="{AC666F5C-44F7-5B61-4FB0-52BBAFAC280F}"/>
          </ac:spMkLst>
        </pc:spChg>
        <pc:spChg chg="mod">
          <ac:chgData name="Oppenheim, Tomas" userId="7bbdd6b4-1f3d-4fdd-ac21-d8c716941374" providerId="ADAL" clId="{B038CA70-2003-4CAB-A470-D5763C6E48CF}" dt="2025-04-09T17:08:41.041" v="1911" actId="1076"/>
          <ac:spMkLst>
            <pc:docMk/>
            <pc:sldMk cId="1026151410" sldId="267"/>
            <ac:spMk id="58" creationId="{4B054392-442F-4B1F-943A-58BD059B34B9}"/>
          </ac:spMkLst>
        </pc:spChg>
        <pc:cxnChg chg="mod">
          <ac:chgData name="Oppenheim, Tomas" userId="7bbdd6b4-1f3d-4fdd-ac21-d8c716941374" providerId="ADAL" clId="{B038CA70-2003-4CAB-A470-D5763C6E48CF}" dt="2025-04-09T17:06:29.771" v="1852" actId="1038"/>
          <ac:cxnSpMkLst>
            <pc:docMk/>
            <pc:sldMk cId="1026151410" sldId="267"/>
            <ac:cxnSpMk id="11" creationId="{CD7D4417-EB84-E22F-FAEF-3CCB77E638A8}"/>
          </ac:cxnSpMkLst>
        </pc:cxnChg>
      </pc:sldChg>
      <pc:sldChg chg="modSp new mod">
        <pc:chgData name="Oppenheim, Tomas" userId="7bbdd6b4-1f3d-4fdd-ac21-d8c716941374" providerId="ADAL" clId="{B038CA70-2003-4CAB-A470-D5763C6E48CF}" dt="2025-04-09T16:54:29.920" v="1810" actId="20577"/>
        <pc:sldMkLst>
          <pc:docMk/>
          <pc:sldMk cId="2405952199" sldId="268"/>
        </pc:sldMkLst>
        <pc:spChg chg="mod">
          <ac:chgData name="Oppenheim, Tomas" userId="7bbdd6b4-1f3d-4fdd-ac21-d8c716941374" providerId="ADAL" clId="{B038CA70-2003-4CAB-A470-D5763C6E48CF}" dt="2025-04-09T16:52:47.493" v="1748"/>
          <ac:spMkLst>
            <pc:docMk/>
            <pc:sldMk cId="2405952199" sldId="268"/>
            <ac:spMk id="2" creationId="{E3589C67-237F-9499-704E-879E4630E271}"/>
          </ac:spMkLst>
        </pc:spChg>
        <pc:spChg chg="mod">
          <ac:chgData name="Oppenheim, Tomas" userId="7bbdd6b4-1f3d-4fdd-ac21-d8c716941374" providerId="ADAL" clId="{B038CA70-2003-4CAB-A470-D5763C6E48CF}" dt="2025-04-09T16:54:29.920" v="1810" actId="20577"/>
          <ac:spMkLst>
            <pc:docMk/>
            <pc:sldMk cId="2405952199" sldId="268"/>
            <ac:spMk id="3" creationId="{4B7A9842-BD96-BC3E-B182-6D6E1A180B04}"/>
          </ac:spMkLst>
        </pc:spChg>
      </pc:sldChg>
      <pc:sldChg chg="addSp modSp add mod">
        <pc:chgData name="Oppenheim, Tomas" userId="7bbdd6b4-1f3d-4fdd-ac21-d8c716941374" providerId="ADAL" clId="{B038CA70-2003-4CAB-A470-D5763C6E48CF}" dt="2025-04-09T17:49:31.473" v="2143" actId="20577"/>
        <pc:sldMkLst>
          <pc:docMk/>
          <pc:sldMk cId="3693646682" sldId="269"/>
        </pc:sldMkLst>
        <pc:spChg chg="add mod">
          <ac:chgData name="Oppenheim, Tomas" userId="7bbdd6b4-1f3d-4fdd-ac21-d8c716941374" providerId="ADAL" clId="{B038CA70-2003-4CAB-A470-D5763C6E48CF}" dt="2025-04-09T17:48:12.362" v="2119" actId="207"/>
          <ac:spMkLst>
            <pc:docMk/>
            <pc:sldMk cId="3693646682" sldId="269"/>
            <ac:spMk id="5" creationId="{D22FB1FB-EF49-186C-06A0-9F5AC155AEC4}"/>
          </ac:spMkLst>
        </pc:spChg>
        <pc:spChg chg="mod">
          <ac:chgData name="Oppenheim, Tomas" userId="7bbdd6b4-1f3d-4fdd-ac21-d8c716941374" providerId="ADAL" clId="{B038CA70-2003-4CAB-A470-D5763C6E48CF}" dt="2025-04-09T17:49:31.473" v="2143" actId="20577"/>
          <ac:spMkLst>
            <pc:docMk/>
            <pc:sldMk cId="3693646682" sldId="269"/>
            <ac:spMk id="17" creationId="{80776BA2-8832-BD85-F394-46D2CC02D2CA}"/>
          </ac:spMkLst>
        </pc:spChg>
        <pc:spChg chg="mod">
          <ac:chgData name="Oppenheim, Tomas" userId="7bbdd6b4-1f3d-4fdd-ac21-d8c716941374" providerId="ADAL" clId="{B038CA70-2003-4CAB-A470-D5763C6E48CF}" dt="2025-04-09T17:49:04.402" v="2120" actId="1076"/>
          <ac:spMkLst>
            <pc:docMk/>
            <pc:sldMk cId="3693646682" sldId="269"/>
            <ac:spMk id="20" creationId="{12D06E10-2F38-0C96-67F7-3F87B49AA9C2}"/>
          </ac:spMkLst>
        </pc:spChg>
        <pc:spChg chg="mod">
          <ac:chgData name="Oppenheim, Tomas" userId="7bbdd6b4-1f3d-4fdd-ac21-d8c716941374" providerId="ADAL" clId="{B038CA70-2003-4CAB-A470-D5763C6E48CF}" dt="2025-04-09T17:43:32.672" v="2049" actId="113"/>
          <ac:spMkLst>
            <pc:docMk/>
            <pc:sldMk cId="3693646682" sldId="269"/>
            <ac:spMk id="42" creationId="{1C8A7CF6-3643-C3C9-CEFD-CB8DBB024B11}"/>
          </ac:spMkLst>
        </pc:spChg>
      </pc:sldChg>
      <pc:sldChg chg="addSp delSp modSp new mod">
        <pc:chgData name="Oppenheim, Tomas" userId="7bbdd6b4-1f3d-4fdd-ac21-d8c716941374" providerId="ADAL" clId="{B038CA70-2003-4CAB-A470-D5763C6E48CF}" dt="2025-04-09T18:15:31.706" v="2494" actId="20577"/>
        <pc:sldMkLst>
          <pc:docMk/>
          <pc:sldMk cId="2828774177" sldId="270"/>
        </pc:sldMkLst>
        <pc:spChg chg="mod">
          <ac:chgData name="Oppenheim, Tomas" userId="7bbdd6b4-1f3d-4fdd-ac21-d8c716941374" providerId="ADAL" clId="{B038CA70-2003-4CAB-A470-D5763C6E48CF}" dt="2025-04-09T18:15:31.706" v="2494" actId="20577"/>
          <ac:spMkLst>
            <pc:docMk/>
            <pc:sldMk cId="2828774177" sldId="270"/>
            <ac:spMk id="2" creationId="{6B71AADF-4E98-4534-2491-27BD42DBD491}"/>
          </ac:spMkLst>
        </pc:spChg>
        <pc:spChg chg="del">
          <ac:chgData name="Oppenheim, Tomas" userId="7bbdd6b4-1f3d-4fdd-ac21-d8c716941374" providerId="ADAL" clId="{B038CA70-2003-4CAB-A470-D5763C6E48CF}" dt="2025-04-09T18:07:40.545" v="2152" actId="478"/>
          <ac:spMkLst>
            <pc:docMk/>
            <pc:sldMk cId="2828774177" sldId="270"/>
            <ac:spMk id="3" creationId="{3E8DE7B5-BD01-9438-DBA3-F812EF7797ED}"/>
          </ac:spMkLst>
        </pc:spChg>
        <pc:spChg chg="add mod">
          <ac:chgData name="Oppenheim, Tomas" userId="7bbdd6b4-1f3d-4fdd-ac21-d8c716941374" providerId="ADAL" clId="{B038CA70-2003-4CAB-A470-D5763C6E48CF}" dt="2025-04-09T18:08:07.076" v="2157" actId="1076"/>
          <ac:spMkLst>
            <pc:docMk/>
            <pc:sldMk cId="2828774177" sldId="270"/>
            <ac:spMk id="5" creationId="{0799B6C1-493E-BBD0-67D5-5ED6A2DEEFBB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B75C8-F652-0EA8-3187-4EACFBE079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6B91C4-B023-A6E6-4D7B-0D4D9D7663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1B9C4-0B77-830B-AF2E-40A046F42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4EAA3-BBB2-7220-8442-DED42FE2A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A339C2-9B3F-BB37-D32F-0D1079806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957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5D60D-2766-7656-C927-332F05959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F50F2A-88BF-1568-5457-80BFC010D4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575D0-46D3-67AD-5677-C0EE4EAF5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C41BB9-15D7-ABF4-A841-626C8ACEA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E3A06-B681-0EF9-6D18-6F8472291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532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9C1025-F435-9123-8700-2D05FDA00C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BA3954-9423-4C55-0210-2029AA4939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6CE758-F9DD-DD79-2BB4-45446FFE3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BD3DC5-0609-FFD2-4D5B-70AA05FBF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C1280-0093-8126-2892-C5AA6CCC3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82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06488-9973-D499-5D32-D6F76D49D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9FF4A-401B-6BE1-2C59-6C99EBF617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9AF993-7FDC-80A5-C58D-408AFAA54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C8EF8-1675-20C0-F9E2-17574530F1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6842A-9288-8955-857B-44EE865B2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6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C0AF0-6206-0FBC-D26F-3AA6BE62B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B24C2-5CE7-32C2-39B9-2AEF53AA08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A8E2E-CEBB-555E-9BE2-73E5D5671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A0AF-2770-5D18-9F38-022C563C6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04883-7495-8D5D-2998-B96588B62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12837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5F6D2-BBA9-CA4B-4307-B63EF79A0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F4BA0-180C-46CF-AF83-E896CBBA5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7D48F1-DAB6-B23B-486E-0E7260BF47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C8548-76EA-9611-0AE1-4197A2B9A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1F6383-E8F9-05DB-0DF5-5266370CB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1F67C8-385A-DA25-D2AA-6745EBCEF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4473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235F-83B2-8C73-5C6C-512A44C10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B4FDA3-3691-7E1A-7955-5651050C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A82781-6F27-8F43-188C-F38D9899C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65A338-127D-C9B7-0FE5-0DE45885CD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C698BA-9CB2-3D0A-37A7-3A72530145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C3A0BE-3172-F164-A6B7-4EB1ABEC6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0E3F5-F022-4B9A-4EAC-18965839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01AF27-4435-0CE2-187D-A171915C2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9072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15901-25BF-CCEF-6990-0FE2A20F9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ABACBA-DA1F-45A7-6DBB-E52AC1EC1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73766A-D727-41C4-6BBA-D8F3A2968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4454F1-A565-EE83-C1BC-1F245AB77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7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4C668E-3B2A-07A9-3594-CA47BFF294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ABEEB8-1A8C-77E8-200A-E5CE3C1E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1A699B-9E48-2839-2926-DB2A6BABD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18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8406D-489D-53E0-CF83-1E3FEBA49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813D1-B99E-2B9B-F092-40972FC5D1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89E90-9C0F-7BC0-233B-B6F47F4F3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33DE2-9C88-06C4-578E-48F23D806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F29391-0EE4-1915-B063-6949485FA2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ACBF78-32A9-09F5-BCBE-B0096C51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53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07504-C8E4-AEDB-D5B2-85490FDC81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5AB7CC-7D48-B9DE-AA06-2220C3B3D3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2683A9-0F1C-BF52-A5C5-2094549B47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F2ABD0-242A-AEC2-8E60-A3D4CF528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D344CB-9760-0925-62B6-0B101609C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D5704-CBA7-B94E-353A-5D63CC13D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546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1FCEAE-354C-5926-471B-AE7187A2A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736BC5-1683-9855-334B-110769E5C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40B3DA-65E3-8978-5AAA-FE0CA4A282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7AB00C-0676-4C93-B73C-6B17609F372F}" type="datetimeFigureOut">
              <a:rPr lang="en-US" smtClean="0"/>
              <a:t>4/9/2025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E1B095-3C87-BA63-54C4-A1195EB65E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47CEE-B4E4-EE38-FE75-F39ED411A2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A21BFE-9386-4AFF-88ED-EF1708F8CA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0128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6FA2FA-EE8B-D836-1971-822725309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 Presentation 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C7418-8011-C9F7-74A4-8A3CF0FB51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3_27_25 </a:t>
            </a:r>
          </a:p>
        </p:txBody>
      </p:sp>
    </p:spTree>
    <p:extLst>
      <p:ext uri="{BB962C8B-B14F-4D97-AF65-F5344CB8AC3E}">
        <p14:creationId xmlns:p14="http://schemas.microsoft.com/office/powerpoint/2010/main" val="3309393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8E3B2-E5F5-5711-234D-F8502C2437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D3D0A59-218C-3596-0063-20B469CA1C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240" y="1317565"/>
            <a:ext cx="4099062" cy="518900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2041F2-67CC-5538-03EE-B6E2E3EAFF81}"/>
              </a:ext>
            </a:extLst>
          </p:cNvPr>
          <p:cNvSpPr txBox="1"/>
          <p:nvPr/>
        </p:nvSpPr>
        <p:spPr>
          <a:xfrm>
            <a:off x="939102" y="234334"/>
            <a:ext cx="35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8x ADC gain, 50 ohm 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2C63E94-D092-C650-9D76-1E9A4B0C73C7}"/>
              </a:ext>
            </a:extLst>
          </p:cNvPr>
          <p:cNvSpPr/>
          <p:nvPr/>
        </p:nvSpPr>
        <p:spPr>
          <a:xfrm>
            <a:off x="3096784" y="4624455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CCF047-999B-E766-4207-6F3532811F8E}"/>
              </a:ext>
            </a:extLst>
          </p:cNvPr>
          <p:cNvSpPr txBox="1"/>
          <p:nvPr/>
        </p:nvSpPr>
        <p:spPr>
          <a:xfrm>
            <a:off x="5792349" y="117236"/>
            <a:ext cx="5512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2x ADC gain (using diff input), 76x gain from LMC6482 (across gauge), 50 ohm div with 0.4 ohm strain gauge (see circuit)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D6E26B-2EE5-D52C-1187-6A19ED75A7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2863" y="1317565"/>
            <a:ext cx="3927636" cy="511491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6A7EDB-7D75-6EF0-618A-F6FA99A6A4E2}"/>
              </a:ext>
            </a:extLst>
          </p:cNvPr>
          <p:cNvSpPr/>
          <p:nvPr/>
        </p:nvSpPr>
        <p:spPr>
          <a:xfrm>
            <a:off x="9001591" y="4584471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BE17732-4B80-DC2E-63A2-60A29001A06D}"/>
              </a:ext>
            </a:extLst>
          </p:cNvPr>
          <p:cNvCxnSpPr>
            <a:cxnSpLocks/>
          </p:cNvCxnSpPr>
          <p:nvPr/>
        </p:nvCxnSpPr>
        <p:spPr>
          <a:xfrm>
            <a:off x="9779924" y="2360815"/>
            <a:ext cx="394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65A04EC-09E6-7E2A-659C-4F8C7A8F6065}"/>
              </a:ext>
            </a:extLst>
          </p:cNvPr>
          <p:cNvSpPr txBox="1"/>
          <p:nvPr/>
        </p:nvSpPr>
        <p:spPr>
          <a:xfrm>
            <a:off x="10105507" y="1554480"/>
            <a:ext cx="217654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Bc</a:t>
            </a:r>
            <a:r>
              <a:rPr lang="en-US" dirty="0"/>
              <a:t> of breadboarding, distance from strain gauge to circuit over a foot</a:t>
            </a:r>
          </a:p>
        </p:txBody>
      </p:sp>
    </p:spTree>
    <p:extLst>
      <p:ext uri="{BB962C8B-B14F-4D97-AF65-F5344CB8AC3E}">
        <p14:creationId xmlns:p14="http://schemas.microsoft.com/office/powerpoint/2010/main" val="289257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A82C5BC-9EFD-3BDB-825A-E503E88F76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851" y="842861"/>
            <a:ext cx="9006436" cy="507059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3AB804-FBE9-2B42-F70C-9DE27F181F02}"/>
              </a:ext>
            </a:extLst>
          </p:cNvPr>
          <p:cNvSpPr/>
          <p:nvPr/>
        </p:nvSpPr>
        <p:spPr>
          <a:xfrm>
            <a:off x="7892933" y="2709949"/>
            <a:ext cx="673331" cy="22693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95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3EF5B-1C0C-AB6B-4AE1-E34DDDDE7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6155" y="247374"/>
            <a:ext cx="4103726" cy="6363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8717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0599F-26DC-42F6-95CF-1796B2C5D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B0C6F9B-34AD-D92B-F730-958E14D7E8F2}"/>
              </a:ext>
            </a:extLst>
          </p:cNvPr>
          <p:cNvCxnSpPr/>
          <p:nvPr/>
        </p:nvCxnSpPr>
        <p:spPr>
          <a:xfrm>
            <a:off x="1870364" y="1571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F095D9-65E4-C971-637E-5BBD7B68014A}"/>
              </a:ext>
            </a:extLst>
          </p:cNvPr>
          <p:cNvCxnSpPr>
            <a:cxnSpLocks/>
          </p:cNvCxnSpPr>
          <p:nvPr/>
        </p:nvCxnSpPr>
        <p:spPr>
          <a:xfrm>
            <a:off x="2024150" y="1844039"/>
            <a:ext cx="83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11D0B07E-1F2F-CA54-2711-42FD98315309}"/>
              </a:ext>
            </a:extLst>
          </p:cNvPr>
          <p:cNvSpPr txBox="1"/>
          <p:nvPr/>
        </p:nvSpPr>
        <p:spPr>
          <a:xfrm>
            <a:off x="694113" y="1571105"/>
            <a:ext cx="1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LVR +3.3V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BE7B9B7-930F-F097-72DD-4364C88144F1}"/>
              </a:ext>
            </a:extLst>
          </p:cNvPr>
          <p:cNvCxnSpPr/>
          <p:nvPr/>
        </p:nvCxnSpPr>
        <p:spPr>
          <a:xfrm flipV="1">
            <a:off x="2385753" y="980902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88F8501-5A1F-09CE-2086-1D10E7E4492B}"/>
              </a:ext>
            </a:extLst>
          </p:cNvPr>
          <p:cNvCxnSpPr/>
          <p:nvPr/>
        </p:nvCxnSpPr>
        <p:spPr>
          <a:xfrm>
            <a:off x="2385753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6D032AA-440D-BA14-48C8-F024166BB3C8}"/>
              </a:ext>
            </a:extLst>
          </p:cNvPr>
          <p:cNvCxnSpPr/>
          <p:nvPr/>
        </p:nvCxnSpPr>
        <p:spPr>
          <a:xfrm>
            <a:off x="4445924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B636063-DD13-0FE5-89C2-F1D7C2F7904E}"/>
              </a:ext>
            </a:extLst>
          </p:cNvPr>
          <p:cNvCxnSpPr/>
          <p:nvPr/>
        </p:nvCxnSpPr>
        <p:spPr>
          <a:xfrm>
            <a:off x="6410498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E91A634-8665-BA3B-2644-3E2A0BF09B14}"/>
              </a:ext>
            </a:extLst>
          </p:cNvPr>
          <p:cNvCxnSpPr>
            <a:cxnSpLocks/>
          </p:cNvCxnSpPr>
          <p:nvPr/>
        </p:nvCxnSpPr>
        <p:spPr>
          <a:xfrm flipV="1">
            <a:off x="2385753" y="1844039"/>
            <a:ext cx="0" cy="1364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F034A593-E751-DEF8-F390-604CC42BB21F}"/>
              </a:ext>
            </a:extLst>
          </p:cNvPr>
          <p:cNvSpPr/>
          <p:nvPr/>
        </p:nvSpPr>
        <p:spPr>
          <a:xfrm rot="10800000">
            <a:off x="5733532" y="1944087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6D36E3E-89F6-49D9-C1A8-51DD09F5FCD1}"/>
              </a:ext>
            </a:extLst>
          </p:cNvPr>
          <p:cNvCxnSpPr>
            <a:cxnSpLocks/>
          </p:cNvCxnSpPr>
          <p:nvPr/>
        </p:nvCxnSpPr>
        <p:spPr>
          <a:xfrm flipV="1">
            <a:off x="6005945" y="980901"/>
            <a:ext cx="0" cy="95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2FE003F-9563-0185-68D3-2EE866C5EEDF}"/>
              </a:ext>
            </a:extLst>
          </p:cNvPr>
          <p:cNvCxnSpPr>
            <a:cxnSpLocks/>
          </p:cNvCxnSpPr>
          <p:nvPr/>
        </p:nvCxnSpPr>
        <p:spPr>
          <a:xfrm>
            <a:off x="6475613" y="1410588"/>
            <a:ext cx="0" cy="52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F2AB39-301B-1E7D-5690-0FABC4935515}"/>
              </a:ext>
            </a:extLst>
          </p:cNvPr>
          <p:cNvCxnSpPr>
            <a:cxnSpLocks/>
          </p:cNvCxnSpPr>
          <p:nvPr/>
        </p:nvCxnSpPr>
        <p:spPr>
          <a:xfrm>
            <a:off x="6223464" y="2638702"/>
            <a:ext cx="0" cy="120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46EA7105-85B2-E2AD-8088-8DF06C91D94C}"/>
              </a:ext>
            </a:extLst>
          </p:cNvPr>
          <p:cNvSpPr txBox="1"/>
          <p:nvPr/>
        </p:nvSpPr>
        <p:spPr>
          <a:xfrm>
            <a:off x="9457812" y="811472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CA77AF3-02A6-2692-0D17-CB16564DFBB9}"/>
              </a:ext>
            </a:extLst>
          </p:cNvPr>
          <p:cNvSpPr txBox="1"/>
          <p:nvPr/>
        </p:nvSpPr>
        <p:spPr>
          <a:xfrm>
            <a:off x="3391244" y="1403533"/>
            <a:ext cx="2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+1.3 mV to 2.6 mV + </a:t>
            </a:r>
            <a:r>
              <a:rPr lang="en-US" dirty="0" err="1"/>
              <a:t>Vref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D9DDB1D-39F4-B2B8-A9FE-74B963E75C7B}"/>
              </a:ext>
            </a:extLst>
          </p:cNvPr>
          <p:cNvSpPr txBox="1"/>
          <p:nvPr/>
        </p:nvSpPr>
        <p:spPr>
          <a:xfrm>
            <a:off x="6485309" y="1400193"/>
            <a:ext cx="5223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 - 1.95 mV + </a:t>
            </a:r>
            <a:r>
              <a:rPr lang="en-US" dirty="0" err="1"/>
              <a:t>Vref</a:t>
            </a:r>
            <a:r>
              <a:rPr lang="en-US" dirty="0"/>
              <a:t> (</a:t>
            </a:r>
            <a:r>
              <a:rPr lang="en-US" b="1" dirty="0"/>
              <a:t>average of input voltage range</a:t>
            </a:r>
            <a:r>
              <a:rPr lang="en-US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C666F5C-44F7-5B61-4FB0-52BBAFAC280F}"/>
              </a:ext>
            </a:extLst>
          </p:cNvPr>
          <p:cNvSpPr txBox="1"/>
          <p:nvPr/>
        </p:nvSpPr>
        <p:spPr>
          <a:xfrm>
            <a:off x="4112203" y="3888261"/>
            <a:ext cx="47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F13B83C-46F5-80F4-0C95-BB8EDC0DC617}"/>
              </a:ext>
            </a:extLst>
          </p:cNvPr>
          <p:cNvSpPr txBox="1"/>
          <p:nvPr/>
        </p:nvSpPr>
        <p:spPr>
          <a:xfrm>
            <a:off x="2024150" y="3208713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90B00A4-56F0-B2A2-25AC-A1DC24F2A0EC}"/>
              </a:ext>
            </a:extLst>
          </p:cNvPr>
          <p:cNvSpPr/>
          <p:nvPr/>
        </p:nvSpPr>
        <p:spPr>
          <a:xfrm>
            <a:off x="3851564" y="822961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D4C4F6AD-0C18-AACD-1570-7CF612BEAE00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0DD3D6BC-B996-1594-15A2-9F7FFE9F97E3}"/>
              </a:ext>
            </a:extLst>
          </p:cNvPr>
          <p:cNvCxnSpPr/>
          <p:nvPr/>
        </p:nvCxnSpPr>
        <p:spPr>
          <a:xfrm flipV="1">
            <a:off x="6027075" y="581687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54335ACB-EF65-22F2-C473-6BBF888E5B09}"/>
              </a:ext>
            </a:extLst>
          </p:cNvPr>
          <p:cNvSpPr txBox="1"/>
          <p:nvPr/>
        </p:nvSpPr>
        <p:spPr>
          <a:xfrm>
            <a:off x="4786057" y="208226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0.8ohm)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B054392-442F-4B1F-943A-58BD059B34B9}"/>
              </a:ext>
            </a:extLst>
          </p:cNvPr>
          <p:cNvSpPr txBox="1"/>
          <p:nvPr/>
        </p:nvSpPr>
        <p:spPr>
          <a:xfrm>
            <a:off x="2850046" y="434021"/>
            <a:ext cx="30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1kohm (to limit current)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D7D4417-EB84-E22F-FAEF-3CCB77E638A8}"/>
              </a:ext>
            </a:extLst>
          </p:cNvPr>
          <p:cNvCxnSpPr>
            <a:cxnSpLocks/>
          </p:cNvCxnSpPr>
          <p:nvPr/>
        </p:nvCxnSpPr>
        <p:spPr>
          <a:xfrm>
            <a:off x="8999916" y="978239"/>
            <a:ext cx="424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3ACC9752-892E-6C6E-56DC-EF11F378335B}"/>
              </a:ext>
            </a:extLst>
          </p:cNvPr>
          <p:cNvSpPr txBox="1"/>
          <p:nvPr/>
        </p:nvSpPr>
        <p:spPr>
          <a:xfrm>
            <a:off x="6596150" y="2058276"/>
            <a:ext cx="292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ADS112C04</a:t>
            </a:r>
            <a:r>
              <a:rPr lang="en-US" dirty="0"/>
              <a:t> 16-Bit, 4-Channel, 2-kSPS, Delta-Sigma ADC With </a:t>
            </a:r>
            <a:r>
              <a:rPr lang="en-US" b="1" dirty="0"/>
              <a:t>I2C Interface</a:t>
            </a:r>
            <a:r>
              <a:rPr lang="en-US" dirty="0"/>
              <a:t>, </a:t>
            </a:r>
            <a:r>
              <a:rPr lang="en-US" b="1" dirty="0"/>
              <a:t>128x Gain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E530CD-0853-853E-FA6D-72155CA61B22}"/>
              </a:ext>
            </a:extLst>
          </p:cNvPr>
          <p:cNvSpPr txBox="1"/>
          <p:nvPr/>
        </p:nvSpPr>
        <p:spPr>
          <a:xfrm>
            <a:off x="191193" y="195941"/>
            <a:ext cx="23234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V2 Option </a:t>
            </a:r>
            <a:r>
              <a:rPr lang="en-US" b="1" dirty="0">
                <a:solidFill>
                  <a:srgbClr val="FF0000"/>
                </a:solidFill>
              </a:rPr>
              <a:t>(IDEAL)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184622A-0504-8340-F92F-9BA0D7017205}"/>
              </a:ext>
            </a:extLst>
          </p:cNvPr>
          <p:cNvSpPr txBox="1"/>
          <p:nvPr/>
        </p:nvSpPr>
        <p:spPr>
          <a:xfrm>
            <a:off x="6057902" y="2002621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4C6B4D-18DA-C57F-2D03-EE92DE5FD2A4}"/>
              </a:ext>
            </a:extLst>
          </p:cNvPr>
          <p:cNvSpPr/>
          <p:nvPr/>
        </p:nvSpPr>
        <p:spPr>
          <a:xfrm>
            <a:off x="7745902" y="682095"/>
            <a:ext cx="1315667" cy="581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7F8371-5F2B-2A02-CF2A-E348CD4E85B8}"/>
              </a:ext>
            </a:extLst>
          </p:cNvPr>
          <p:cNvSpPr txBox="1"/>
          <p:nvPr/>
        </p:nvSpPr>
        <p:spPr>
          <a:xfrm>
            <a:off x="7764952" y="796947"/>
            <a:ext cx="13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2.048V </a:t>
            </a:r>
            <a:r>
              <a:rPr lang="en-US" dirty="0" err="1">
                <a:solidFill>
                  <a:schemeClr val="bg1"/>
                </a:solidFill>
              </a:rPr>
              <a:t>Vref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1D3FA3-5DEB-6D8E-E17C-64AA99CF3582}"/>
              </a:ext>
            </a:extLst>
          </p:cNvPr>
          <p:cNvSpPr txBox="1"/>
          <p:nvPr/>
        </p:nvSpPr>
        <p:spPr>
          <a:xfrm>
            <a:off x="2610373" y="5250887"/>
            <a:ext cx="6596149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Differential ADC for Common Mode Rejection</a:t>
            </a:r>
          </a:p>
        </p:txBody>
      </p:sp>
    </p:spTree>
    <p:extLst>
      <p:ext uri="{BB962C8B-B14F-4D97-AF65-F5344CB8AC3E}">
        <p14:creationId xmlns:p14="http://schemas.microsoft.com/office/powerpoint/2010/main" val="10261514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F19981D-0BA6-A7C8-3CD6-08BE863073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572" y="1217815"/>
            <a:ext cx="3661378" cy="48311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8B3E8A-8FB2-1764-8ECA-C39C19906D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8321" y="1217815"/>
            <a:ext cx="3569135" cy="47636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1610C35-68CD-1552-9FE4-FF61401086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68964" y="1136320"/>
            <a:ext cx="3918490" cy="479667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C1E1FEF-8BB4-1CF7-2212-29CD1BD16D21}"/>
              </a:ext>
            </a:extLst>
          </p:cNvPr>
          <p:cNvSpPr txBox="1"/>
          <p:nvPr/>
        </p:nvSpPr>
        <p:spPr>
          <a:xfrm>
            <a:off x="452932" y="310904"/>
            <a:ext cx="40020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~</a:t>
            </a:r>
            <a:r>
              <a:rPr lang="en-US" b="1" dirty="0">
                <a:solidFill>
                  <a:srgbClr val="FF0000"/>
                </a:solidFill>
              </a:rPr>
              <a:t>0.67V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100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72A050-E9BB-9F3C-F97B-73793E2B8CE7}"/>
              </a:ext>
            </a:extLst>
          </p:cNvPr>
          <p:cNvSpPr txBox="1"/>
          <p:nvPr/>
        </p:nvSpPr>
        <p:spPr>
          <a:xfrm>
            <a:off x="4708284" y="327323"/>
            <a:ext cx="3541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Just Re-testing previous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CC12DD-2C2E-06CF-E41B-0E6BFD64E06D}"/>
              </a:ext>
            </a:extLst>
          </p:cNvPr>
          <p:cNvSpPr txBox="1"/>
          <p:nvPr/>
        </p:nvSpPr>
        <p:spPr>
          <a:xfrm>
            <a:off x="8203786" y="278677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</a:t>
            </a:r>
            <a:r>
              <a:rPr lang="en-US" b="1" dirty="0"/>
              <a:t>, 16 bit enc, 8x ADC gain, </a:t>
            </a:r>
            <a:r>
              <a:rPr lang="en-US" b="1" dirty="0">
                <a:solidFill>
                  <a:srgbClr val="FF0000"/>
                </a:solidFill>
              </a:rPr>
              <a:t>50 ohm div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F974B59-02B8-0C80-E6B5-32692157BB9B}"/>
              </a:ext>
            </a:extLst>
          </p:cNvPr>
          <p:cNvSpPr/>
          <p:nvPr/>
        </p:nvSpPr>
        <p:spPr>
          <a:xfrm>
            <a:off x="2797233" y="418130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150C1EA-BFF0-4916-E8B9-8F710040709C}"/>
              </a:ext>
            </a:extLst>
          </p:cNvPr>
          <p:cNvSpPr/>
          <p:nvPr/>
        </p:nvSpPr>
        <p:spPr>
          <a:xfrm>
            <a:off x="6515793" y="4181301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3FAD07C-FFB4-32E1-E6F1-88A3020CE270}"/>
              </a:ext>
            </a:extLst>
          </p:cNvPr>
          <p:cNvSpPr/>
          <p:nvPr/>
        </p:nvSpPr>
        <p:spPr>
          <a:xfrm>
            <a:off x="10182807" y="4137072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313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01200D-46BD-56E0-6AE8-AD97FA49D8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39" y="1317565"/>
            <a:ext cx="4238992" cy="518900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7C58CF2-E03A-66C6-F96C-F6CD779DD9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433" y="1317565"/>
            <a:ext cx="4099062" cy="5189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A6C73E-8C4B-45A6-D433-D4E5AAC29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74118" y="1317565"/>
            <a:ext cx="4000275" cy="522870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128AD2D-693C-FE78-B229-925854BD3E55}"/>
              </a:ext>
            </a:extLst>
          </p:cNvPr>
          <p:cNvSpPr txBox="1"/>
          <p:nvPr/>
        </p:nvSpPr>
        <p:spPr>
          <a:xfrm>
            <a:off x="813771" y="351432"/>
            <a:ext cx="35418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source, 16 bit enc, 8x ADC gain, 50 ohm div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F64D12F-57C4-45A0-33C5-8B630B213029}"/>
              </a:ext>
            </a:extLst>
          </p:cNvPr>
          <p:cNvSpPr txBox="1"/>
          <p:nvPr/>
        </p:nvSpPr>
        <p:spPr>
          <a:xfrm>
            <a:off x="4559295" y="234334"/>
            <a:ext cx="35418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3.3V source from LVR and 2 x 10uF Caps</a:t>
            </a:r>
            <a:r>
              <a:rPr lang="en-US" b="1" dirty="0"/>
              <a:t>, 16 bit enc, 8x ADC gain, 50 ohm div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DBF715C-9F9E-362B-0D3F-18A4F61C1CB9}"/>
              </a:ext>
            </a:extLst>
          </p:cNvPr>
          <p:cNvSpPr txBox="1"/>
          <p:nvPr/>
        </p:nvSpPr>
        <p:spPr>
          <a:xfrm>
            <a:off x="8304819" y="117236"/>
            <a:ext cx="3541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3.3V source from LVR and 2 10uF Caps, 16 bit enc, 8x ADC gain, </a:t>
            </a:r>
            <a:r>
              <a:rPr lang="en-US" b="1" dirty="0">
                <a:solidFill>
                  <a:srgbClr val="FF0000"/>
                </a:solidFill>
              </a:rPr>
              <a:t>40 ohm</a:t>
            </a:r>
            <a:r>
              <a:rPr lang="en-US" b="1" dirty="0"/>
              <a:t> div </a:t>
            </a:r>
            <a:r>
              <a:rPr lang="en-US" b="1">
                <a:solidFill>
                  <a:srgbClr val="FF0000"/>
                </a:solidFill>
                <a:highlight>
                  <a:srgbClr val="FFFF00"/>
                </a:highlight>
              </a:rPr>
              <a:t>(~15% </a:t>
            </a:r>
            <a:r>
              <a:rPr lang="en-US" b="1" dirty="0">
                <a:solidFill>
                  <a:srgbClr val="FF0000"/>
                </a:solidFill>
                <a:highlight>
                  <a:srgbClr val="FFFF00"/>
                </a:highlight>
              </a:rPr>
              <a:t>of possible ADC range)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C90B0BE-3339-FBC6-60F5-835DD53FEDA6}"/>
              </a:ext>
            </a:extLst>
          </p:cNvPr>
          <p:cNvSpPr/>
          <p:nvPr/>
        </p:nvSpPr>
        <p:spPr>
          <a:xfrm>
            <a:off x="2900858" y="4634344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C6DD5C4-65C3-C252-FAFF-797FB2AE9F9E}"/>
              </a:ext>
            </a:extLst>
          </p:cNvPr>
          <p:cNvSpPr/>
          <p:nvPr/>
        </p:nvSpPr>
        <p:spPr>
          <a:xfrm>
            <a:off x="6721133" y="4711739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BEE069-A3D3-F3DD-0650-DC6245EF32EB}"/>
              </a:ext>
            </a:extLst>
          </p:cNvPr>
          <p:cNvSpPr/>
          <p:nvPr/>
        </p:nvSpPr>
        <p:spPr>
          <a:xfrm>
            <a:off x="10541408" y="4711738"/>
            <a:ext cx="415636" cy="191192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9390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D7BE3C-6C3F-1E67-5072-3041EFD1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E11C5-C403-51DB-B63E-B3E11D1150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Kinematics Presentation </a:t>
            </a:r>
            <a:br>
              <a:rPr lang="en-US" dirty="0"/>
            </a:br>
            <a:r>
              <a:rPr lang="en-US" dirty="0"/>
              <a:t>Tom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CCF6FE-423F-3C4E-6C5B-CA3668EE2F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4_9_25 </a:t>
            </a:r>
          </a:p>
        </p:txBody>
      </p:sp>
    </p:spTree>
    <p:extLst>
      <p:ext uri="{BB962C8B-B14F-4D97-AF65-F5344CB8AC3E}">
        <p14:creationId xmlns:p14="http://schemas.microsoft.com/office/powerpoint/2010/main" val="35742555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89C67-237F-9499-704E-879E4630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Circuit Testing Summary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7A9842-BD96-BC3E-B182-6D6E1A180B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AD620 Instrumentation Amplifier</a:t>
            </a:r>
            <a:br>
              <a:rPr lang="en-US" dirty="0"/>
            </a:br>
            <a:r>
              <a:rPr lang="en-US" dirty="0"/>
              <a:t>Successfully configured to amplify the </a:t>
            </a:r>
            <a:r>
              <a:rPr lang="en-US" b="1" dirty="0"/>
              <a:t>differential signal</a:t>
            </a:r>
            <a:r>
              <a:rPr lang="en-US" dirty="0"/>
              <a:t> across the strain gauge and 2.048V </a:t>
            </a:r>
            <a:r>
              <a:rPr lang="en-US" dirty="0" err="1"/>
              <a:t>Vref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LMC6840 Op-Amp</a:t>
            </a:r>
            <a:br>
              <a:rPr lang="en-US" dirty="0"/>
            </a:br>
            <a:r>
              <a:rPr lang="en-US" dirty="0"/>
              <a:t>Used to amplify the strain gauge voltage in a single-ended configuration. Provided stable output with low noise under 3.3V single-supply operation.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Power Supply</a:t>
            </a:r>
            <a:br>
              <a:rPr lang="en-US" dirty="0"/>
            </a:br>
            <a:r>
              <a:rPr lang="en-US" dirty="0"/>
              <a:t>Tried both </a:t>
            </a:r>
            <a:r>
              <a:rPr lang="en-US" b="1" dirty="0"/>
              <a:t>5V and 3.3V Low-Voltage Regulator (LVR)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Working Circuit</a:t>
            </a:r>
            <a:br>
              <a:rPr lang="en-US" dirty="0"/>
            </a:br>
            <a:r>
              <a:rPr lang="en-US" dirty="0"/>
              <a:t>Among several configurations tested, </a:t>
            </a:r>
            <a:r>
              <a:rPr lang="en-US" b="1" dirty="0"/>
              <a:t>only one circuit demonstrated consistent and reliable performance</a:t>
            </a:r>
            <a:r>
              <a:rPr lang="en-US" dirty="0"/>
              <a:t>. This setup will be the focus of further discussion and documentation.</a:t>
            </a:r>
          </a:p>
        </p:txBody>
      </p:sp>
    </p:spTree>
    <p:extLst>
      <p:ext uri="{BB962C8B-B14F-4D97-AF65-F5344CB8AC3E}">
        <p14:creationId xmlns:p14="http://schemas.microsoft.com/office/powerpoint/2010/main" val="2405952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BD2AC-E1A5-75C3-E727-D87D8C426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21F71916-E5A8-5A4E-7F0A-5FB1067EEB77}"/>
              </a:ext>
            </a:extLst>
          </p:cNvPr>
          <p:cNvCxnSpPr/>
          <p:nvPr/>
        </p:nvCxnSpPr>
        <p:spPr>
          <a:xfrm>
            <a:off x="1870364" y="1571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77C1992-37C5-490D-BDDF-F35B19CC4705}"/>
              </a:ext>
            </a:extLst>
          </p:cNvPr>
          <p:cNvCxnSpPr>
            <a:cxnSpLocks/>
          </p:cNvCxnSpPr>
          <p:nvPr/>
        </p:nvCxnSpPr>
        <p:spPr>
          <a:xfrm>
            <a:off x="2024150" y="1844039"/>
            <a:ext cx="83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39B169E6-B429-5353-FF4A-C93F812F7DEB}"/>
              </a:ext>
            </a:extLst>
          </p:cNvPr>
          <p:cNvSpPr txBox="1"/>
          <p:nvPr/>
        </p:nvSpPr>
        <p:spPr>
          <a:xfrm>
            <a:off x="694113" y="1571105"/>
            <a:ext cx="1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LVR +3.3V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642BBF4F-B536-D07B-C4C7-6250BC1C9830}"/>
              </a:ext>
            </a:extLst>
          </p:cNvPr>
          <p:cNvCxnSpPr/>
          <p:nvPr/>
        </p:nvCxnSpPr>
        <p:spPr>
          <a:xfrm flipV="1">
            <a:off x="2385753" y="980902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E8698CC-0627-C698-DF53-BC2589D51097}"/>
              </a:ext>
            </a:extLst>
          </p:cNvPr>
          <p:cNvCxnSpPr/>
          <p:nvPr/>
        </p:nvCxnSpPr>
        <p:spPr>
          <a:xfrm>
            <a:off x="2385753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8051070-6D9C-7B18-5C67-848BBD8EA3BA}"/>
              </a:ext>
            </a:extLst>
          </p:cNvPr>
          <p:cNvCxnSpPr/>
          <p:nvPr/>
        </p:nvCxnSpPr>
        <p:spPr>
          <a:xfrm>
            <a:off x="4445924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D09E059-26C0-78F8-2273-9738FFD3C990}"/>
              </a:ext>
            </a:extLst>
          </p:cNvPr>
          <p:cNvCxnSpPr/>
          <p:nvPr/>
        </p:nvCxnSpPr>
        <p:spPr>
          <a:xfrm>
            <a:off x="6410498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44B6CE-8481-7B41-109B-F507A6723C7D}"/>
              </a:ext>
            </a:extLst>
          </p:cNvPr>
          <p:cNvCxnSpPr>
            <a:cxnSpLocks/>
          </p:cNvCxnSpPr>
          <p:nvPr/>
        </p:nvCxnSpPr>
        <p:spPr>
          <a:xfrm flipV="1">
            <a:off x="2385753" y="1844039"/>
            <a:ext cx="0" cy="1364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D0B745A0-B0A0-0F30-DE44-002230D9E50E}"/>
              </a:ext>
            </a:extLst>
          </p:cNvPr>
          <p:cNvSpPr/>
          <p:nvPr/>
        </p:nvSpPr>
        <p:spPr>
          <a:xfrm rot="10800000">
            <a:off x="5695609" y="1940437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DF0F747E-29E1-6D30-B53F-DB614CAD2CFC}"/>
              </a:ext>
            </a:extLst>
          </p:cNvPr>
          <p:cNvCxnSpPr>
            <a:cxnSpLocks/>
          </p:cNvCxnSpPr>
          <p:nvPr/>
        </p:nvCxnSpPr>
        <p:spPr>
          <a:xfrm flipV="1">
            <a:off x="5940830" y="980901"/>
            <a:ext cx="0" cy="95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979F462-95A9-7E66-C1E1-2E20CB293AC0}"/>
              </a:ext>
            </a:extLst>
          </p:cNvPr>
          <p:cNvCxnSpPr>
            <a:cxnSpLocks/>
          </p:cNvCxnSpPr>
          <p:nvPr/>
        </p:nvCxnSpPr>
        <p:spPr>
          <a:xfrm>
            <a:off x="6410498" y="1442258"/>
            <a:ext cx="0" cy="49818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1A79932-BA5C-1294-0C9B-603E19049A9F}"/>
              </a:ext>
            </a:extLst>
          </p:cNvPr>
          <p:cNvCxnSpPr>
            <a:cxnSpLocks/>
          </p:cNvCxnSpPr>
          <p:nvPr/>
        </p:nvCxnSpPr>
        <p:spPr>
          <a:xfrm>
            <a:off x="6194370" y="2638702"/>
            <a:ext cx="0" cy="120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FA6B7DC-0CC4-09A9-8E72-312FE068C2D1}"/>
              </a:ext>
            </a:extLst>
          </p:cNvPr>
          <p:cNvCxnSpPr/>
          <p:nvPr/>
        </p:nvCxnSpPr>
        <p:spPr>
          <a:xfrm flipV="1">
            <a:off x="7894320" y="980901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113E331-51CD-AC10-A324-7C3B31406971}"/>
              </a:ext>
            </a:extLst>
          </p:cNvPr>
          <p:cNvSpPr txBox="1"/>
          <p:nvPr/>
        </p:nvSpPr>
        <p:spPr>
          <a:xfrm>
            <a:off x="7536874" y="1574677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39" name="Isosceles Triangle 38">
            <a:extLst>
              <a:ext uri="{FF2B5EF4-FFF2-40B4-BE49-F238E27FC236}">
                <a16:creationId xmlns:a16="http://schemas.microsoft.com/office/drawing/2014/main" id="{AD5FAEC9-7946-BDB8-1B78-0FB049A7BB55}"/>
              </a:ext>
            </a:extLst>
          </p:cNvPr>
          <p:cNvSpPr/>
          <p:nvPr/>
        </p:nvSpPr>
        <p:spPr>
          <a:xfrm rot="10800000">
            <a:off x="5940830" y="3838993"/>
            <a:ext cx="997527" cy="719047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B0F45A5-F1B9-13C1-0178-1FD0FD276195}"/>
              </a:ext>
            </a:extLst>
          </p:cNvPr>
          <p:cNvSpPr txBox="1"/>
          <p:nvPr/>
        </p:nvSpPr>
        <p:spPr>
          <a:xfrm>
            <a:off x="6529648" y="2092292"/>
            <a:ext cx="48296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LMC6482</a:t>
            </a:r>
            <a:r>
              <a:rPr lang="en-US" dirty="0"/>
              <a:t>, 75kohm/1kohm, total gain of 76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DE3FDE0-97AC-69D3-901D-DD94F9DF3BB6}"/>
              </a:ext>
            </a:extLst>
          </p:cNvPr>
          <p:cNvSpPr txBox="1"/>
          <p:nvPr/>
        </p:nvSpPr>
        <p:spPr>
          <a:xfrm>
            <a:off x="4063186" y="1596034"/>
            <a:ext cx="2299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+26 mV to 52 mV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087EFC3-3A93-62EA-A2DF-F3C19BFB7816}"/>
              </a:ext>
            </a:extLst>
          </p:cNvPr>
          <p:cNvSpPr txBox="1"/>
          <p:nvPr/>
        </p:nvSpPr>
        <p:spPr>
          <a:xfrm>
            <a:off x="6362354" y="1587776"/>
            <a:ext cx="940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+0 mV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376C342-C753-1BE3-AC10-FD5B9E728BB0}"/>
              </a:ext>
            </a:extLst>
          </p:cNvPr>
          <p:cNvSpPr txBox="1"/>
          <p:nvPr/>
        </p:nvSpPr>
        <p:spPr>
          <a:xfrm>
            <a:off x="4325398" y="3499473"/>
            <a:ext cx="22776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+1.98 V  to 3.95V</a:t>
            </a: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42CE0946-5582-BD1D-8723-684E0DC77BC1}"/>
              </a:ext>
            </a:extLst>
          </p:cNvPr>
          <p:cNvCxnSpPr>
            <a:cxnSpLocks/>
          </p:cNvCxnSpPr>
          <p:nvPr/>
        </p:nvCxnSpPr>
        <p:spPr>
          <a:xfrm>
            <a:off x="6575371" y="3208713"/>
            <a:ext cx="0" cy="65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51C7D7A-92B0-81FC-CEB8-1BB15FBB296F}"/>
              </a:ext>
            </a:extLst>
          </p:cNvPr>
          <p:cNvSpPr txBox="1"/>
          <p:nvPr/>
        </p:nvSpPr>
        <p:spPr>
          <a:xfrm>
            <a:off x="6398031" y="2886498"/>
            <a:ext cx="22776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LM040</a:t>
            </a:r>
            <a:r>
              <a:rPr lang="en-US" dirty="0"/>
              <a:t>, 2.048V ref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C7BF13FC-4F52-8533-2A31-7B1E3D4BB1F2}"/>
              </a:ext>
            </a:extLst>
          </p:cNvPr>
          <p:cNvSpPr txBox="1"/>
          <p:nvPr/>
        </p:nvSpPr>
        <p:spPr>
          <a:xfrm>
            <a:off x="6596150" y="3469661"/>
            <a:ext cx="1126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-2.048 V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4BC8BB3-95EC-3FBF-B496-3A547B1A1BCF}"/>
              </a:ext>
            </a:extLst>
          </p:cNvPr>
          <p:cNvSpPr txBox="1"/>
          <p:nvPr/>
        </p:nvSpPr>
        <p:spPr>
          <a:xfrm>
            <a:off x="6778338" y="3961611"/>
            <a:ext cx="4747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MCP3421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</a:rPr>
              <a:t>Differential Input PGA x2, 16 bit</a:t>
            </a:r>
          </a:p>
          <a:p>
            <a:r>
              <a:rPr lang="en-US" dirty="0"/>
              <a:t>(Alternative can use ADS111)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A83F1D-B4DC-F2C5-C4B2-94784D85A098}"/>
              </a:ext>
            </a:extLst>
          </p:cNvPr>
          <p:cNvCxnSpPr>
            <a:cxnSpLocks/>
          </p:cNvCxnSpPr>
          <p:nvPr/>
        </p:nvCxnSpPr>
        <p:spPr>
          <a:xfrm>
            <a:off x="6438209" y="4504113"/>
            <a:ext cx="0" cy="651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DCC75E51-282A-0DAD-A2B8-16D4B6233F93}"/>
              </a:ext>
            </a:extLst>
          </p:cNvPr>
          <p:cNvSpPr txBox="1"/>
          <p:nvPr/>
        </p:nvSpPr>
        <p:spPr>
          <a:xfrm>
            <a:off x="4407306" y="5230767"/>
            <a:ext cx="4377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Arduino Uno I2C</a:t>
            </a:r>
          </a:p>
          <a:p>
            <a:pPr algn="ctr"/>
            <a:r>
              <a:rPr lang="en-US" b="1" dirty="0"/>
              <a:t>ADC bits range from ~ -3000 to 20000 (as opposed to 5000 delta previously) of possible -32k to 32 k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92740E0-D17D-9182-7654-A5BB1C595A9B}"/>
              </a:ext>
            </a:extLst>
          </p:cNvPr>
          <p:cNvSpPr txBox="1"/>
          <p:nvPr/>
        </p:nvSpPr>
        <p:spPr>
          <a:xfrm>
            <a:off x="2024150" y="3208713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843C6C17-7AFD-9244-9308-81E46C760B43}"/>
              </a:ext>
            </a:extLst>
          </p:cNvPr>
          <p:cNvSpPr/>
          <p:nvPr/>
        </p:nvSpPr>
        <p:spPr>
          <a:xfrm>
            <a:off x="3851564" y="822961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E3B60262-EA2F-E065-350D-B1A372139A11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69241110-DF12-492D-C210-F53BD4D48A27}"/>
              </a:ext>
            </a:extLst>
          </p:cNvPr>
          <p:cNvCxnSpPr/>
          <p:nvPr/>
        </p:nvCxnSpPr>
        <p:spPr>
          <a:xfrm flipV="1">
            <a:off x="6027075" y="581687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F80A177-32B0-888B-E14F-0DF0DEAFC06C}"/>
              </a:ext>
            </a:extLst>
          </p:cNvPr>
          <p:cNvSpPr txBox="1"/>
          <p:nvPr/>
        </p:nvSpPr>
        <p:spPr>
          <a:xfrm>
            <a:off x="5590310" y="212354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0.8ohm)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71BA884-63C6-CEF6-A1D3-ABFB568D30F3}"/>
              </a:ext>
            </a:extLst>
          </p:cNvPr>
          <p:cNvSpPr txBox="1"/>
          <p:nvPr/>
        </p:nvSpPr>
        <p:spPr>
          <a:xfrm>
            <a:off x="3736922" y="347934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ohm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A1B42AA7-94F6-705F-6B9C-09394F2F3B1F}"/>
              </a:ext>
            </a:extLst>
          </p:cNvPr>
          <p:cNvSpPr txBox="1"/>
          <p:nvPr/>
        </p:nvSpPr>
        <p:spPr>
          <a:xfrm>
            <a:off x="5940829" y="1964680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x76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19C9507-EE61-26E0-708F-C055298B6E23}"/>
              </a:ext>
            </a:extLst>
          </p:cNvPr>
          <p:cNvSpPr txBox="1"/>
          <p:nvPr/>
        </p:nvSpPr>
        <p:spPr>
          <a:xfrm>
            <a:off x="6259488" y="3872742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ADEFAFA-FEDE-9D6B-D696-4750E6484204}"/>
              </a:ext>
            </a:extLst>
          </p:cNvPr>
          <p:cNvSpPr txBox="1"/>
          <p:nvPr/>
        </p:nvSpPr>
        <p:spPr>
          <a:xfrm>
            <a:off x="343593" y="348341"/>
            <a:ext cx="2323408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V1 Option</a:t>
            </a:r>
          </a:p>
        </p:txBody>
      </p:sp>
    </p:spTree>
    <p:extLst>
      <p:ext uri="{BB962C8B-B14F-4D97-AF65-F5344CB8AC3E}">
        <p14:creationId xmlns:p14="http://schemas.microsoft.com/office/powerpoint/2010/main" val="236309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3E187EA-1F93-2C54-D054-11B48E2D9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834" y="243564"/>
            <a:ext cx="7868332" cy="637087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46FE2B8B-0F33-6450-5FCB-88D01DA4DA59}"/>
              </a:ext>
            </a:extLst>
          </p:cNvPr>
          <p:cNvSpPr txBox="1"/>
          <p:nvPr/>
        </p:nvSpPr>
        <p:spPr>
          <a:xfrm>
            <a:off x="4283826" y="2153391"/>
            <a:ext cx="1812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50 ohm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BFDABF-7973-2181-FD9B-055A378D7885}"/>
              </a:ext>
            </a:extLst>
          </p:cNvPr>
          <p:cNvSpPr txBox="1"/>
          <p:nvPr/>
        </p:nvSpPr>
        <p:spPr>
          <a:xfrm>
            <a:off x="7212676" y="2006533"/>
            <a:ext cx="10053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1k ohm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CB161D0-3DE9-B90D-9E7A-D431AF6FAC5A}"/>
              </a:ext>
            </a:extLst>
          </p:cNvPr>
          <p:cNvSpPr txBox="1"/>
          <p:nvPr/>
        </p:nvSpPr>
        <p:spPr>
          <a:xfrm>
            <a:off x="6306590" y="2010500"/>
            <a:ext cx="655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uF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47193C-97BD-3C1E-AAAE-7577B00A975F}"/>
              </a:ext>
            </a:extLst>
          </p:cNvPr>
          <p:cNvSpPr txBox="1"/>
          <p:nvPr/>
        </p:nvSpPr>
        <p:spPr>
          <a:xfrm>
            <a:off x="7598786" y="5203104"/>
            <a:ext cx="85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 </a:t>
            </a:r>
            <a:r>
              <a:rPr lang="en-US" dirty="0" err="1"/>
              <a:t>uF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C0D07B8B-8410-6E07-9E35-44DE3D63901D}"/>
              </a:ext>
            </a:extLst>
          </p:cNvPr>
          <p:cNvCxnSpPr/>
          <p:nvPr/>
        </p:nvCxnSpPr>
        <p:spPr>
          <a:xfrm>
            <a:off x="4887884" y="2460567"/>
            <a:ext cx="182880" cy="7523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A853912-DBCE-BE26-2912-911309400066}"/>
              </a:ext>
            </a:extLst>
          </p:cNvPr>
          <p:cNvCxnSpPr>
            <a:cxnSpLocks/>
          </p:cNvCxnSpPr>
          <p:nvPr/>
        </p:nvCxnSpPr>
        <p:spPr>
          <a:xfrm flipH="1">
            <a:off x="6176356" y="2338057"/>
            <a:ext cx="386542" cy="148579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EE25207-0CF1-28C3-F75E-86F0E79424F6}"/>
              </a:ext>
            </a:extLst>
          </p:cNvPr>
          <p:cNvCxnSpPr>
            <a:cxnSpLocks/>
          </p:cNvCxnSpPr>
          <p:nvPr/>
        </p:nvCxnSpPr>
        <p:spPr>
          <a:xfrm flipH="1">
            <a:off x="6400800" y="2297084"/>
            <a:ext cx="1111134" cy="1717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21D388-FFA9-981B-2B54-09FC5258BEBF}"/>
              </a:ext>
            </a:extLst>
          </p:cNvPr>
          <p:cNvCxnSpPr>
            <a:cxnSpLocks/>
          </p:cNvCxnSpPr>
          <p:nvPr/>
        </p:nvCxnSpPr>
        <p:spPr>
          <a:xfrm flipH="1" flipV="1">
            <a:off x="7672647" y="3981796"/>
            <a:ext cx="233185" cy="12566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71B7D1F-1DFF-F0B4-CB85-1F4904EF02D7}"/>
              </a:ext>
            </a:extLst>
          </p:cNvPr>
          <p:cNvSpPr txBox="1"/>
          <p:nvPr/>
        </p:nvSpPr>
        <p:spPr>
          <a:xfrm>
            <a:off x="3426230" y="5203104"/>
            <a:ext cx="857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 </a:t>
            </a:r>
            <a:r>
              <a:rPr lang="en-US" dirty="0" err="1"/>
              <a:t>uF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AE1978B-8F1F-AEC3-5B11-D57362DA4E1E}"/>
              </a:ext>
            </a:extLst>
          </p:cNvPr>
          <p:cNvCxnSpPr>
            <a:cxnSpLocks/>
          </p:cNvCxnSpPr>
          <p:nvPr/>
        </p:nvCxnSpPr>
        <p:spPr>
          <a:xfrm flipH="1" flipV="1">
            <a:off x="3494116" y="4803371"/>
            <a:ext cx="126077" cy="3997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B1C2B5-45EA-5807-3710-4D2BB5FB8466}"/>
              </a:ext>
            </a:extLst>
          </p:cNvPr>
          <p:cNvCxnSpPr>
            <a:cxnSpLocks/>
          </p:cNvCxnSpPr>
          <p:nvPr/>
        </p:nvCxnSpPr>
        <p:spPr>
          <a:xfrm flipV="1">
            <a:off x="3952009" y="4850476"/>
            <a:ext cx="299951" cy="4468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D3A4D55-6CE8-540F-DC91-B116D99EB691}"/>
              </a:ext>
            </a:extLst>
          </p:cNvPr>
          <p:cNvSpPr txBox="1"/>
          <p:nvPr/>
        </p:nvSpPr>
        <p:spPr>
          <a:xfrm>
            <a:off x="1633451" y="3429000"/>
            <a:ext cx="1580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LVR 3.3 V from 5V Arduino Uno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9580391-6D46-5663-FB5E-E69A31C1D705}"/>
              </a:ext>
            </a:extLst>
          </p:cNvPr>
          <p:cNvCxnSpPr>
            <a:cxnSpLocks/>
          </p:cNvCxnSpPr>
          <p:nvPr/>
        </p:nvCxnSpPr>
        <p:spPr>
          <a:xfrm flipV="1">
            <a:off x="2707871" y="3890665"/>
            <a:ext cx="1244138" cy="1243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CCC6E6A-E1AF-1328-896A-5048161B7BE6}"/>
              </a:ext>
            </a:extLst>
          </p:cNvPr>
          <p:cNvSpPr txBox="1"/>
          <p:nvPr/>
        </p:nvSpPr>
        <p:spPr>
          <a:xfrm>
            <a:off x="6105173" y="636121"/>
            <a:ext cx="369479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Actual Strain gauge about a foot away from this circuit</a:t>
            </a:r>
          </a:p>
        </p:txBody>
      </p:sp>
    </p:spTree>
    <p:extLst>
      <p:ext uri="{BB962C8B-B14F-4D97-AF65-F5344CB8AC3E}">
        <p14:creationId xmlns:p14="http://schemas.microsoft.com/office/powerpoint/2010/main" val="936320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8A8D5-2479-B3A3-CC32-056B24EC45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C206BE6-9A5E-D405-5F92-3C5A3A54667F}"/>
              </a:ext>
            </a:extLst>
          </p:cNvPr>
          <p:cNvCxnSpPr/>
          <p:nvPr/>
        </p:nvCxnSpPr>
        <p:spPr>
          <a:xfrm>
            <a:off x="1870364" y="1571105"/>
            <a:ext cx="1143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C4AFDC4-C91A-E823-7999-4B8C122AE1C3}"/>
              </a:ext>
            </a:extLst>
          </p:cNvPr>
          <p:cNvCxnSpPr>
            <a:cxnSpLocks/>
          </p:cNvCxnSpPr>
          <p:nvPr/>
        </p:nvCxnSpPr>
        <p:spPr>
          <a:xfrm>
            <a:off x="2024150" y="1844039"/>
            <a:ext cx="8312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AABDA052-563B-986E-AAAF-66781B5ECD6B}"/>
              </a:ext>
            </a:extLst>
          </p:cNvPr>
          <p:cNvSpPr txBox="1"/>
          <p:nvPr/>
        </p:nvSpPr>
        <p:spPr>
          <a:xfrm>
            <a:off x="694113" y="1571105"/>
            <a:ext cx="1616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LVR +3.3V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052D129-56FD-F416-9600-2D95AC900DD0}"/>
              </a:ext>
            </a:extLst>
          </p:cNvPr>
          <p:cNvCxnSpPr/>
          <p:nvPr/>
        </p:nvCxnSpPr>
        <p:spPr>
          <a:xfrm flipV="1">
            <a:off x="2385753" y="980902"/>
            <a:ext cx="0" cy="59020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5BB7DD4-B04F-B8C6-008F-91A20D9E096D}"/>
              </a:ext>
            </a:extLst>
          </p:cNvPr>
          <p:cNvCxnSpPr/>
          <p:nvPr/>
        </p:nvCxnSpPr>
        <p:spPr>
          <a:xfrm>
            <a:off x="2385753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DFB182-FA8F-486C-5B72-605A6329D94F}"/>
              </a:ext>
            </a:extLst>
          </p:cNvPr>
          <p:cNvCxnSpPr/>
          <p:nvPr/>
        </p:nvCxnSpPr>
        <p:spPr>
          <a:xfrm>
            <a:off x="4445924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1EF8F28-0735-8863-1804-E0E19E634DD2}"/>
              </a:ext>
            </a:extLst>
          </p:cNvPr>
          <p:cNvCxnSpPr/>
          <p:nvPr/>
        </p:nvCxnSpPr>
        <p:spPr>
          <a:xfrm>
            <a:off x="6410498" y="980902"/>
            <a:ext cx="148382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BB09CC2E-3975-DE44-18EE-D6477C865D18}"/>
              </a:ext>
            </a:extLst>
          </p:cNvPr>
          <p:cNvCxnSpPr>
            <a:cxnSpLocks/>
          </p:cNvCxnSpPr>
          <p:nvPr/>
        </p:nvCxnSpPr>
        <p:spPr>
          <a:xfrm flipV="1">
            <a:off x="2385753" y="1844039"/>
            <a:ext cx="0" cy="13646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611937C-DFB2-BC3E-4A91-5BDBA7548F1C}"/>
              </a:ext>
            </a:extLst>
          </p:cNvPr>
          <p:cNvSpPr/>
          <p:nvPr/>
        </p:nvSpPr>
        <p:spPr>
          <a:xfrm rot="10800000">
            <a:off x="5733532" y="1944087"/>
            <a:ext cx="997527" cy="719047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8D01874-BE1E-EE9E-04DC-2955B7EFBDB1}"/>
              </a:ext>
            </a:extLst>
          </p:cNvPr>
          <p:cNvCxnSpPr>
            <a:cxnSpLocks/>
          </p:cNvCxnSpPr>
          <p:nvPr/>
        </p:nvCxnSpPr>
        <p:spPr>
          <a:xfrm flipV="1">
            <a:off x="6005945" y="980901"/>
            <a:ext cx="0" cy="9595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7186D4-A28F-A00D-6AEA-C34FED280642}"/>
              </a:ext>
            </a:extLst>
          </p:cNvPr>
          <p:cNvCxnSpPr>
            <a:cxnSpLocks/>
          </p:cNvCxnSpPr>
          <p:nvPr/>
        </p:nvCxnSpPr>
        <p:spPr>
          <a:xfrm>
            <a:off x="6475613" y="1410588"/>
            <a:ext cx="0" cy="5298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420B3D2-E1C6-01DC-D185-50B87AE5DC67}"/>
              </a:ext>
            </a:extLst>
          </p:cNvPr>
          <p:cNvCxnSpPr>
            <a:cxnSpLocks/>
          </p:cNvCxnSpPr>
          <p:nvPr/>
        </p:nvCxnSpPr>
        <p:spPr>
          <a:xfrm>
            <a:off x="6223464" y="2638702"/>
            <a:ext cx="0" cy="120029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BBFAC45-68E0-C66F-B4A6-C29D2C8F3EFC}"/>
              </a:ext>
            </a:extLst>
          </p:cNvPr>
          <p:cNvSpPr txBox="1"/>
          <p:nvPr/>
        </p:nvSpPr>
        <p:spPr>
          <a:xfrm>
            <a:off x="9457812" y="811472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DFDC12B-78F2-50F5-412C-032B26DC82E9}"/>
              </a:ext>
            </a:extLst>
          </p:cNvPr>
          <p:cNvSpPr txBox="1"/>
          <p:nvPr/>
        </p:nvSpPr>
        <p:spPr>
          <a:xfrm>
            <a:off x="3391244" y="1403533"/>
            <a:ext cx="28069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+1.3 mV to 2.6 mV + </a:t>
            </a:r>
            <a:r>
              <a:rPr lang="en-US" dirty="0" err="1"/>
              <a:t>Vref</a:t>
            </a:r>
            <a:endParaRPr 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8A7CF6-3643-C3C9-CEFD-CB8DBB024B11}"/>
              </a:ext>
            </a:extLst>
          </p:cNvPr>
          <p:cNvSpPr txBox="1"/>
          <p:nvPr/>
        </p:nvSpPr>
        <p:spPr>
          <a:xfrm>
            <a:off x="6466613" y="1296374"/>
            <a:ext cx="52231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  - 1.95 mV (</a:t>
            </a:r>
            <a:r>
              <a:rPr lang="en-US" b="1" dirty="0"/>
              <a:t>order precision resistor for this</a:t>
            </a:r>
            <a:r>
              <a:rPr lang="en-US" dirty="0"/>
              <a:t>)+ </a:t>
            </a:r>
            <a:r>
              <a:rPr lang="en-US" dirty="0" err="1"/>
              <a:t>Vref</a:t>
            </a:r>
            <a:r>
              <a:rPr lang="en-US" dirty="0"/>
              <a:t> (</a:t>
            </a:r>
            <a:r>
              <a:rPr lang="en-US" b="1" dirty="0"/>
              <a:t>average of input voltage range</a:t>
            </a:r>
            <a:r>
              <a:rPr lang="en-US" dirty="0"/>
              <a:t>)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9FF1461A-1B93-5143-5A4E-C61B681FC4F9}"/>
              </a:ext>
            </a:extLst>
          </p:cNvPr>
          <p:cNvSpPr txBox="1"/>
          <p:nvPr/>
        </p:nvSpPr>
        <p:spPr>
          <a:xfrm>
            <a:off x="4112203" y="3888261"/>
            <a:ext cx="47117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Microcontroller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84B1D0E5-F8FA-E536-8741-9500E70BF119}"/>
              </a:ext>
            </a:extLst>
          </p:cNvPr>
          <p:cNvSpPr txBox="1"/>
          <p:nvPr/>
        </p:nvSpPr>
        <p:spPr>
          <a:xfrm>
            <a:off x="2024150" y="3208713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GND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FD5052F7-EB57-C52E-0E08-B2D1CB2AEF67}"/>
              </a:ext>
            </a:extLst>
          </p:cNvPr>
          <p:cNvSpPr/>
          <p:nvPr/>
        </p:nvSpPr>
        <p:spPr>
          <a:xfrm>
            <a:off x="3851564" y="822961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89D726E-4A0E-4382-D29F-5B077F75F071}"/>
              </a:ext>
            </a:extLst>
          </p:cNvPr>
          <p:cNvSpPr/>
          <p:nvPr/>
        </p:nvSpPr>
        <p:spPr>
          <a:xfrm>
            <a:off x="5852161" y="830002"/>
            <a:ext cx="644236" cy="315879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9F06BC77-B353-E650-3702-B6ABA774CA5D}"/>
              </a:ext>
            </a:extLst>
          </p:cNvPr>
          <p:cNvCxnSpPr/>
          <p:nvPr/>
        </p:nvCxnSpPr>
        <p:spPr>
          <a:xfrm flipV="1">
            <a:off x="6027075" y="581687"/>
            <a:ext cx="342209" cy="8289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43817BC-4465-E95C-2D1D-69A4142D7E66}"/>
              </a:ext>
            </a:extLst>
          </p:cNvPr>
          <p:cNvSpPr txBox="1"/>
          <p:nvPr/>
        </p:nvSpPr>
        <p:spPr>
          <a:xfrm>
            <a:off x="4786057" y="208226"/>
            <a:ext cx="357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Strain Gauge (0.4 ohm – 0.8ohm)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62AF442-6A0F-5404-008B-7B72D67271B4}"/>
              </a:ext>
            </a:extLst>
          </p:cNvPr>
          <p:cNvSpPr txBox="1"/>
          <p:nvPr/>
        </p:nvSpPr>
        <p:spPr>
          <a:xfrm>
            <a:off x="2850046" y="434021"/>
            <a:ext cx="30021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1kohm (to limit current)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080F74A-B1F5-0A88-822A-AAA0BEB4991A}"/>
              </a:ext>
            </a:extLst>
          </p:cNvPr>
          <p:cNvCxnSpPr>
            <a:cxnSpLocks/>
          </p:cNvCxnSpPr>
          <p:nvPr/>
        </p:nvCxnSpPr>
        <p:spPr>
          <a:xfrm>
            <a:off x="8999916" y="978239"/>
            <a:ext cx="4242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0776BA2-8832-BD85-F394-46D2CC02D2CA}"/>
              </a:ext>
            </a:extLst>
          </p:cNvPr>
          <p:cNvSpPr txBox="1"/>
          <p:nvPr/>
        </p:nvSpPr>
        <p:spPr>
          <a:xfrm>
            <a:off x="6596150" y="2058276"/>
            <a:ext cx="29267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ADS112C04 or NAU7802</a:t>
            </a:r>
            <a:r>
              <a:rPr lang="en-US" dirty="0"/>
              <a:t> 16-Bit, 4-Channel, 2-kSPS, Delta-Sigma ADC With </a:t>
            </a:r>
            <a:r>
              <a:rPr lang="en-US" b="1" dirty="0"/>
              <a:t>I2C Interface</a:t>
            </a:r>
            <a:r>
              <a:rPr lang="en-US" dirty="0"/>
              <a:t>, </a:t>
            </a:r>
            <a:r>
              <a:rPr lang="en-US" b="1" dirty="0"/>
              <a:t>128x Gain</a:t>
            </a:r>
            <a:r>
              <a:rPr lang="en-US" dirty="0"/>
              <a:t>!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DF3F37B-1947-BD16-8791-4BB7E9EA3B4C}"/>
              </a:ext>
            </a:extLst>
          </p:cNvPr>
          <p:cNvSpPr txBox="1"/>
          <p:nvPr/>
        </p:nvSpPr>
        <p:spPr>
          <a:xfrm>
            <a:off x="191193" y="195941"/>
            <a:ext cx="2323408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Circuit V2 Option </a:t>
            </a:r>
            <a:r>
              <a:rPr lang="en-US" b="1" dirty="0">
                <a:solidFill>
                  <a:srgbClr val="FF0000"/>
                </a:solidFill>
              </a:rPr>
              <a:t>(IDEAL)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2D06E10-2F38-0C96-67F7-3F87B49AA9C2}"/>
              </a:ext>
            </a:extLst>
          </p:cNvPr>
          <p:cNvSpPr txBox="1"/>
          <p:nvPr/>
        </p:nvSpPr>
        <p:spPr>
          <a:xfrm>
            <a:off x="6030191" y="1980161"/>
            <a:ext cx="760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X?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9C1F8D9-FD86-637E-22C4-B6457CA8848B}"/>
              </a:ext>
            </a:extLst>
          </p:cNvPr>
          <p:cNvSpPr/>
          <p:nvPr/>
        </p:nvSpPr>
        <p:spPr>
          <a:xfrm>
            <a:off x="7745902" y="682095"/>
            <a:ext cx="1315667" cy="581425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4E7E11-DC7D-14A6-9313-7BAD0E3BDA6B}"/>
              </a:ext>
            </a:extLst>
          </p:cNvPr>
          <p:cNvSpPr txBox="1"/>
          <p:nvPr/>
        </p:nvSpPr>
        <p:spPr>
          <a:xfrm>
            <a:off x="7764952" y="796947"/>
            <a:ext cx="1378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2.048V </a:t>
            </a:r>
            <a:r>
              <a:rPr lang="en-US" dirty="0" err="1">
                <a:solidFill>
                  <a:schemeClr val="bg1"/>
                </a:solidFill>
              </a:rPr>
              <a:t>Vref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2FB1FB-EF49-186C-06A0-9F5AC155AEC4}"/>
              </a:ext>
            </a:extLst>
          </p:cNvPr>
          <p:cNvSpPr txBox="1"/>
          <p:nvPr/>
        </p:nvSpPr>
        <p:spPr>
          <a:xfrm>
            <a:off x="2610373" y="5250887"/>
            <a:ext cx="6596149" cy="64633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b="1" dirty="0"/>
              <a:t>Using Differential ADC for Common Mode Rejection</a:t>
            </a:r>
          </a:p>
          <a:p>
            <a:pPr algn="ctr"/>
            <a:r>
              <a:rPr lang="en-US" b="1" dirty="0">
                <a:solidFill>
                  <a:srgbClr val="FF0000"/>
                </a:solidFill>
              </a:rPr>
              <a:t>NAU7802</a:t>
            </a:r>
            <a:r>
              <a:rPr lang="en-US" b="1" dirty="0"/>
              <a:t> Already does this but my output was very noisy!</a:t>
            </a:r>
          </a:p>
        </p:txBody>
      </p:sp>
    </p:spTree>
    <p:extLst>
      <p:ext uri="{BB962C8B-B14F-4D97-AF65-F5344CB8AC3E}">
        <p14:creationId xmlns:p14="http://schemas.microsoft.com/office/powerpoint/2010/main" val="36936466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1AADF-4E98-4534-2491-27BD42DBD4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NAU7802</a:t>
            </a:r>
            <a:r>
              <a:rPr lang="en-US" dirty="0"/>
              <a:t> – use </a:t>
            </a:r>
            <a:r>
              <a:rPr lang="en-US" i="1" dirty="0"/>
              <a:t>external</a:t>
            </a:r>
            <a:r>
              <a:rPr lang="en-US" dirty="0"/>
              <a:t> 3.3V LVR and 2.048V ref (or slightly more) for AN- and 2.048V + strain gauge voltage for AN+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99B6C1-493E-BBD0-67D5-5ED6A2DEEFBB}"/>
              </a:ext>
            </a:extLst>
          </p:cNvPr>
          <p:cNvSpPr txBox="1"/>
          <p:nvPr/>
        </p:nvSpPr>
        <p:spPr>
          <a:xfrm>
            <a:off x="2241318" y="3277694"/>
            <a:ext cx="7933459" cy="22612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"LDO voltage set to 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nau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getLDO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NAU7802_4V5:  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"4.5V"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NAU7802_4V2:  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"4.2V"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NAU7802_3V9:  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"3.9V"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NAU7802_3V6:  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"3.6V"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NAU7802_3V3:  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"3.3V"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NAU7802_3V0:  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"3.0V"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NAU7802_2V7:  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"2.7V"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 NAU7802_2V4:  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Serial</a:t>
            </a:r>
            <a:r>
              <a:rPr lang="en-US" b="0" dirty="0" err="1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F39C12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7FCBCD"/>
                </a:solidFill>
                <a:effectLst/>
                <a:latin typeface="Consolas" panose="020B0609020204030204" pitchFamily="49" charset="0"/>
              </a:rPr>
              <a:t>"2.4V"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case NAU7802_EXTERNAL:  </a:t>
            </a:r>
            <a:r>
              <a:rPr lang="en-US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Serial.println</a:t>
            </a:r>
            <a:r>
              <a:rPr lang="en-US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("External");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US" b="0" dirty="0">
                <a:solidFill>
                  <a:srgbClr val="DAE3E3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2828774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710</Words>
  <Application>Microsoft Office PowerPoint</Application>
  <PresentationFormat>Widescreen</PresentationFormat>
  <Paragraphs>82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Consolas</vt:lpstr>
      <vt:lpstr>Office Theme</vt:lpstr>
      <vt:lpstr>Kinematics Presentation  Tom</vt:lpstr>
      <vt:lpstr>PowerPoint Presentation</vt:lpstr>
      <vt:lpstr>PowerPoint Presentation</vt:lpstr>
      <vt:lpstr>Kinematics Presentation  Tom</vt:lpstr>
      <vt:lpstr>Circuit Testing Summary </vt:lpstr>
      <vt:lpstr>PowerPoint Presentation</vt:lpstr>
      <vt:lpstr>PowerPoint Presentation</vt:lpstr>
      <vt:lpstr>PowerPoint Presentation</vt:lpstr>
      <vt:lpstr>NAU7802 – use external 3.3V LVR and 2.048V ref (or slightly more) for AN- and 2.048V + strain gauge voltage for AN+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Oppenheim, Tomas</dc:creator>
  <cp:lastModifiedBy>Oppenheim, Tomas</cp:lastModifiedBy>
  <cp:revision>2</cp:revision>
  <dcterms:created xsi:type="dcterms:W3CDTF">2025-03-27T16:36:40Z</dcterms:created>
  <dcterms:modified xsi:type="dcterms:W3CDTF">2025-04-09T18:15:36Z</dcterms:modified>
</cp:coreProperties>
</file>