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7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1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4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2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BF38-ABAA-4127-8380-A8AED1D37D4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9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Code and Results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7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19" y="835927"/>
            <a:ext cx="7677339" cy="5719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9976" y="196948"/>
            <a:ext cx="620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Typical Dataset:  Scatter Plot Color Coded by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47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49" y="1112523"/>
            <a:ext cx="3534451" cy="2812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154" y="1112522"/>
            <a:ext cx="3600520" cy="2836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749" y="3933303"/>
            <a:ext cx="3534451" cy="2805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330" y="3933303"/>
            <a:ext cx="3628344" cy="2866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2338" y="196948"/>
            <a:ext cx="700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Reapplication 4 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659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46" y="704338"/>
            <a:ext cx="3661385" cy="2896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92" y="704338"/>
            <a:ext cx="3643771" cy="2896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163" y="3782011"/>
            <a:ext cx="3866068" cy="3047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6916" y="0"/>
            <a:ext cx="700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Misalignment:  0, 8, 20 </a:t>
            </a:r>
            <a:r>
              <a:rPr lang="en-US" sz="2800" dirty="0" err="1" smtClean="0"/>
              <a:t>deg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361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713809"/>
            <a:ext cx="11724396" cy="3839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5402" y="492369"/>
            <a:ext cx="700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Dynamic </a:t>
            </a:r>
            <a:r>
              <a:rPr lang="en-US" sz="2800" dirty="0" err="1" smtClean="0"/>
              <a:t>Autobending</a:t>
            </a:r>
            <a:r>
              <a:rPr lang="en-US" sz="2800" dirty="0" smtClean="0"/>
              <a:t>:  0.3 sec period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596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5402" y="492369"/>
            <a:ext cx="700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Dynamic </a:t>
            </a:r>
            <a:r>
              <a:rPr lang="en-US" sz="2800" dirty="0" err="1" smtClean="0"/>
              <a:t>Autobending</a:t>
            </a:r>
            <a:r>
              <a:rPr lang="en-US" sz="2800" dirty="0" smtClean="0"/>
              <a:t>:  1 sec period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1859356"/>
            <a:ext cx="11324943" cy="36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74" y="23678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Across Sensor Repeatability:  </a:t>
            </a:r>
            <a:r>
              <a:rPr lang="en-US" sz="2800" b="1" dirty="0" err="1" smtClean="0"/>
              <a:t>MinMax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12 files, where 1 is trained and is used to predict rest -&gt; 132 prediction files in total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2" y="1781487"/>
            <a:ext cx="5812382" cy="41852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91" y="1781487"/>
            <a:ext cx="5551534" cy="40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026" y="2644727"/>
            <a:ext cx="5386119" cy="4037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29" y="1"/>
            <a:ext cx="6465863" cy="306865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20513214">
            <a:off x="740034" y="1682410"/>
            <a:ext cx="3393487" cy="6202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086750">
            <a:off x="367966" y="1235280"/>
            <a:ext cx="3393488" cy="6202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0389901">
            <a:off x="2204989" y="1764453"/>
            <a:ext cx="15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0.02” x 0.02”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9125067">
            <a:off x="1498260" y="985604"/>
            <a:ext cx="15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0.01” x 0.01”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160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Analysis Code and Results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Across Sensor Repeatability:  MinMax 12 files, where 1 is trained and is used to predict rest -&gt; 132 prediction files in total</vt:lpstr>
      <vt:lpstr>PowerPoint Presentation</vt:lpstr>
    </vt:vector>
  </TitlesOfParts>
  <Company>Cal Maritime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Oppenheim, Tomas</dc:creator>
  <cp:lastModifiedBy>Oppenheim, Tomas</cp:lastModifiedBy>
  <cp:revision>4</cp:revision>
  <dcterms:created xsi:type="dcterms:W3CDTF">2025-01-22T18:40:33Z</dcterms:created>
  <dcterms:modified xsi:type="dcterms:W3CDTF">2025-01-23T17:15:44Z</dcterms:modified>
</cp:coreProperties>
</file>