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1271-D7B9-4855-899A-D0D7CA3FF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8B6AF-46CE-4891-9FA3-902AA9624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5168-5E3C-4D73-94EB-B80BA82B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AB20-D0FF-4DB6-96FF-464F9DC4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7C600-9956-4364-B775-D2FFA25A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06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9096-287D-4235-A656-FDCF3519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39F1-B63E-48F7-B317-4D1784B4D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71246-E091-4685-AD94-2DCB68F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CC056-1C20-4898-B87A-9A9BC567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F9466-732D-4927-BD25-32DBA227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85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054E-A75C-4030-890C-D96BD842C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B168A-8301-4674-9B52-B31F047BC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826E-7662-4FD0-A8E5-66AFBD5D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6E01-D818-438A-A268-F30246ED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3E58-5166-41F4-A6C2-2A7AD4DA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83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4888-0A38-4D7E-88E3-0E1B185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53E8-15C2-441B-BDBB-0A8FF98E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CEFA-AE45-49B9-8E54-CDC53EE8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1541-05AF-40E5-B49B-039FCA0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BBCA-5A1E-46B0-9BE8-2D044DCE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65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3FE6-F644-41F2-B30B-F75D639D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BDC9F-2E91-448D-80A7-5687A9A44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22BD-AE02-4B5D-8211-F8C0C43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C8805-00B4-4DE0-9A9E-8C3FDE2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A1779-50CC-4980-A0B6-1D69BCA8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52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6D16-06B4-4068-B174-B6257E60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ED08-ECF5-42B1-A2DE-11DC7301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4ED0-5C73-476C-A6D9-75899FD34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26716-5B23-4D80-9CF6-595A8051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D4E90-5860-4D0C-AF75-6D3FEE7E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CD902-6D77-404D-8FD6-D7892A64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87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520F-AA14-4DE8-BF78-C6609B989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461F4-B6F9-4565-A25D-92BF5712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EF63D-B53B-4C9C-829C-F65827773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35B108-1D28-4252-8D73-2CCBF65C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07AF0-4B75-407F-9C49-AD288013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8C210-CCEA-4939-B82D-17250445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5EA62-B85B-4FDC-A5C2-62CC180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17984-4F57-4F3E-84E2-04B0408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ED9F-F144-4AB7-BA74-FF68B6DB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079C3-8D4C-4679-BB5A-4F595859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0043B-D8CF-4A3D-A2F2-965E85B8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E4ED1-8482-4E1D-A95F-61C54A62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1F8D7-90CD-46E6-9265-CD2F4084D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6D09D-D42F-4277-8039-FE0981EB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144A-A163-432A-B644-4FCD0894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872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25A68-FC40-4723-85C4-130D7E5D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1A9-0D9A-4B54-8483-D405587C4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6C8AD-1864-4E29-9ED7-9D6659682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0555A-97EE-4B56-98CF-B5AA138F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2545-E568-425A-8703-627ED108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FE7EA-6D4B-4B50-98C7-01D2E17E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29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7A40-298F-4751-BEC1-075F0E7E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23EEB6-0744-4174-B51C-CE60C88D2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D548E-57E2-488F-9451-2F6CBD7D0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F58C-BE12-4853-A973-50CA7186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F8AE-30C0-4F77-AD51-FA64C8E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4B470-EF9B-4C7D-B40E-DC439B23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7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1C9CC-F067-48C5-90F2-1F9BFEDA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A42D-2746-40C4-A83B-6BC9D712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D086-FAE0-4CD5-855A-ED04B4558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0CAF-F6E0-46B9-A5C9-F3BA1E8AB5D9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7DEBC-BB1A-4C54-AD18-A745656A1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01F39-1492-49E4-9AFE-4EA96AAE2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ED4F-DACD-43DB-AF68-CA568ACFC59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863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4244C3D-457B-4F94-ACC0-4769AA98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05" y="-18289"/>
            <a:ext cx="8167246" cy="67365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F1456D-7303-4195-9911-DFD6B0A98BA8}"/>
              </a:ext>
            </a:extLst>
          </p:cNvPr>
          <p:cNvSpPr/>
          <p:nvPr/>
        </p:nvSpPr>
        <p:spPr>
          <a:xfrm>
            <a:off x="1381125" y="139700"/>
            <a:ext cx="10332820" cy="42919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PluginCode/settings.json:		  </a:t>
            </a:r>
          </a:p>
          <a:p>
            <a:pPr algn="r"/>
            <a:r>
              <a:rPr lang="en-US" sz="1200" b="1" dirty="0">
                <a:solidFill>
                  <a:schemeClr val="tx1"/>
                </a:solidFill>
              </a:rPr>
              <a:t>“"StandaloneTransportPanel"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848F4-D2F0-41E9-BCBD-9A1ED9303170}"/>
              </a:ext>
            </a:extLst>
          </p:cNvPr>
          <p:cNvSpPr/>
          <p:nvPr/>
        </p:nvSpPr>
        <p:spPr>
          <a:xfrm>
            <a:off x="1381124" y="568894"/>
            <a:ext cx="10332819" cy="452774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PluginCode/settings.json:		       </a:t>
            </a:r>
          </a:p>
          <a:p>
            <a:pPr algn="r"/>
            <a:endParaRPr lang="en-US" sz="1200" b="1" dirty="0">
              <a:solidFill>
                <a:schemeClr val="tx1"/>
              </a:solidFill>
            </a:endParaRPr>
          </a:p>
          <a:p>
            <a:pPr algn="r"/>
            <a:r>
              <a:rPr lang="en-US" sz="1200" b="1" dirty="0">
                <a:solidFill>
                  <a:schemeClr val="tx1"/>
                </a:solidFill>
              </a:rPr>
              <a:t>“UI“: ”Tabs”:…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E46D3C-50DD-4A8B-8323-43FD8467B42A}"/>
              </a:ext>
            </a:extLst>
          </p:cNvPr>
          <p:cNvSpPr/>
          <p:nvPr/>
        </p:nvSpPr>
        <p:spPr>
          <a:xfrm>
            <a:off x="1381123" y="5118101"/>
            <a:ext cx="10332819" cy="65211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PluginCode/settings.json:  		</a:t>
            </a:r>
          </a:p>
          <a:p>
            <a:pPr algn="r"/>
            <a:r>
              <a:rPr lang="en-US" sz="1200" b="1" dirty="0">
                <a:solidFill>
                  <a:schemeClr val="tx1"/>
                </a:solidFill>
              </a:rPr>
              <a:t>“UI“: ” MidiInVisualizer”:…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25348-E884-4581-9198-0841A0E87FFB}"/>
              </a:ext>
            </a:extLst>
          </p:cNvPr>
          <p:cNvSpPr/>
          <p:nvPr/>
        </p:nvSpPr>
        <p:spPr>
          <a:xfrm>
            <a:off x="1381122" y="5918200"/>
            <a:ext cx="10332819" cy="652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PluginCode/settings.json:  		</a:t>
            </a:r>
          </a:p>
          <a:p>
            <a:pPr algn="r"/>
            <a:r>
              <a:rPr lang="en-US" sz="1200" b="1" dirty="0">
                <a:solidFill>
                  <a:schemeClr val="tx1"/>
                </a:solidFill>
              </a:rPr>
              <a:t>“UI“: ” GeneratedContentVisualizer”:…</a:t>
            </a:r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5BEFF-2CF2-4672-9949-090740029E8F}"/>
              </a:ext>
            </a:extLst>
          </p:cNvPr>
          <p:cNvSpPr/>
          <p:nvPr/>
        </p:nvSpPr>
        <p:spPr>
          <a:xfrm>
            <a:off x="271905" y="-29468"/>
            <a:ext cx="1109217" cy="659978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s-ES" sz="12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2D9D1F-7FB3-4C2A-8BEF-1BFD912BC3AE}"/>
              </a:ext>
            </a:extLst>
          </p:cNvPr>
          <p:cNvSpPr txBox="1"/>
          <p:nvPr/>
        </p:nvSpPr>
        <p:spPr>
          <a:xfrm>
            <a:off x="271905" y="5362239"/>
            <a:ext cx="11939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Preset Manager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(Always Visible)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A2373-5294-47F0-8A5B-ACBC7AAF7715}"/>
              </a:ext>
            </a:extLst>
          </p:cNvPr>
          <p:cNvSpPr/>
          <p:nvPr/>
        </p:nvSpPr>
        <p:spPr>
          <a:xfrm>
            <a:off x="271904" y="6581490"/>
            <a:ext cx="11442037" cy="284797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200" b="1" dirty="0">
                <a:solidFill>
                  <a:schemeClr val="tx1"/>
                </a:solidFill>
              </a:rPr>
              <a:t>Info Pane (Always Visible)</a:t>
            </a:r>
            <a:endParaRPr lang="es-E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979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u153171</dc:creator>
  <cp:lastModifiedBy>u153171</cp:lastModifiedBy>
  <cp:revision>2</cp:revision>
  <dcterms:created xsi:type="dcterms:W3CDTF">2023-12-23T12:41:28Z</dcterms:created>
  <dcterms:modified xsi:type="dcterms:W3CDTF">2023-12-23T12:47:38Z</dcterms:modified>
</cp:coreProperties>
</file>