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66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D473-D33C-4438-AED7-4B2C08739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C817-CCD4-4D6B-87A4-5D879BC8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C54B-3B00-462E-B9D2-A92D0858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0D7F-99E7-45AE-AE0C-FAA2BEAD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F789-33BC-4776-806B-DA95EF9C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1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3F4-B27D-4318-B03C-F11333A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1ACC6-F3AF-4D66-9078-A6EB8C8A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35C0-9109-445A-9D75-E815659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9550-1094-43E5-A3E4-E685FADD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664E-CB6F-4455-BCB5-1AEBB63E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55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307B6-BD0B-4D72-82CB-3E08BABA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39C4-FB76-4D36-9CE9-76160EB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583F-F90E-45EE-A355-1D22F5B2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0953-E1FA-4F83-9C2B-01F81B0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D42B-4881-46B0-8010-989FC677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6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226C-90FA-4689-B5A1-C90EA9F9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7645-E737-4EDB-AFBF-C1FDA551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33F1-FDCD-42A2-B8C2-27FA9EB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3A4F-633A-4F20-99A2-9C679597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C8E6-3162-4DFA-9DFA-E3998C72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2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CC48-5FB6-40C2-95BC-8F6509F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612B-ED65-4BF3-895D-A107A2C4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6F0C-BFB3-496A-81A5-C3A69F2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0C28-A900-423A-B7D7-26DCF57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23D-1903-4F95-8BD3-81F7EA2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A65D-BCA3-46DF-A856-A231E5C5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1FCB-62C2-4BB6-ABF7-DCCAC1D2B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E87D-9708-48A7-89DD-3ADCC80B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290EC-4D7B-44A7-A071-A1B5D54A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C0247-4CE4-44B5-A826-D41CC359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5CA4-D5C4-46F3-B665-0106CE5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8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C754-9080-49B2-B135-120E87A5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B177-89E5-4B12-87BA-2CDE05C6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4862-5214-4503-9DF9-D03138DE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B82F6-05E2-4905-9F0F-1ECD433E4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E2EF3-D04E-4AAC-BD5F-C812FBE26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FABE-AD6D-48C0-956B-C0C48FFF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2A8F7-9DE8-41A7-BD74-B47E343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291AC-A43D-40B6-9C03-61A1A60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417-DDE2-49A5-B995-7AA2DCC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832F-7F63-4455-B349-0B132242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D28D2-18F6-4477-B831-40124B78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BF30-3370-449D-AC26-BB9B9F1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620B5-86C8-49E0-BC54-B8772531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EDA6-ECEB-4BA5-9EBB-BB4D3B9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65CE-EF4E-497B-85F1-5F732BB9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A689-A4D1-4969-8F33-088A0CE8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85CB-9858-4AE3-AFF3-DF6E8FF5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142C-AB69-4413-9D80-905E2A8C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0E46-1D44-4181-A0DE-45014931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5131-5DC4-458E-9F9E-4E997391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DEDD-FF3F-4EEA-92A9-2111201E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5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783-E4FC-4E5B-8C55-4EBAAD43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CA043-E1E7-4EE5-8A6C-92CED40F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25E2-8F6B-439C-A8CC-2F75F552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DD4C-1F33-448F-A626-DB17C82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9BBA-183C-4D2C-9289-DDE51936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1708-E116-4DC6-B922-FD4F77D9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4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E805F-9918-4AC0-A0B7-06B9E4CE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515F-0956-4E03-B1E3-00B59CFE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F695-87B1-45E0-B358-A428A60A0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4A9F-9C6F-42FC-B754-0D6D13A0FDB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D887-2312-470B-A727-77295DE23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CCB3-4A44-4F9A-B112-49DE3A37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7B38-5F7D-4942-9D0C-6B50F61222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5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4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236693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DFAEE7-91DD-4C37-A93B-43B3BEF6952D}"/>
              </a:ext>
            </a:extLst>
          </p:cNvPr>
          <p:cNvCxnSpPr/>
          <p:nvPr/>
        </p:nvCxnSpPr>
        <p:spPr>
          <a:xfrm flipV="1">
            <a:off x="238984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F5AFEB-A540-42C9-8AC3-B74B52356CAC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F5AFEB-A540-42C9-8AC3-B74B5235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Picture 110">
            <a:extLst>
              <a:ext uri="{FF2B5EF4-FFF2-40B4-BE49-F238E27FC236}">
                <a16:creationId xmlns:a16="http://schemas.microsoft.com/office/drawing/2014/main" id="{FA3A91C9-715D-4C67-A720-0A550BF4D6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07102BE-24E7-4C2C-8253-D324056DBD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78187BA-2AED-4941-BEA1-6CBAA6EB2B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BF365E8-6EAD-40D4-B78A-A4C0C70D3F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CF542B1-C501-4A7C-A1F7-CCEA349709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6615B93-AADF-40AE-B67D-E8DD9A54ED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3B79988-A084-405F-AFC6-4B12D810D3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A0D1A8B-AB5F-412F-9A09-051F78A287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5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6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1747530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3C72BF1A-10C7-4AE2-800C-7C39791A0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EBF909-CF84-404B-BB6D-07DC6C6612CF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CEBF909-CF84-404B-BB6D-07DC6C661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BC9C53-905D-489A-838A-1D0E83A98497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07127C8-FF89-4B6C-A580-E8C4AF136E52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6B054CC-2DFE-46ED-8CA8-B06E4F74AF3A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1CF8A-5941-4E57-968E-D80F7280085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150DF3-917A-4450-A771-FB3AFCA8D697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1BCB60-8170-4568-B73F-9CBC9470E46E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2658AD-6CEC-4A62-A705-E2E605F87668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00112A6-8CCD-4ABF-8048-AA7CFAF36E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2A0DB25F-8AA1-42C9-A959-5943038D4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922AB10-D3E4-47FA-BBDE-A9564D984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2A181E0F-F5FA-49BE-AAAB-20B4E2AF53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E6483E9-21AF-4A2C-B93F-8B4F9EF65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A40F077-651B-417A-AE5C-611FBA63F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AAFE823-CAFD-460F-A7F8-512FFCDA1A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F3E676E-208A-4A89-BBEC-D36FE94D0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6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7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8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3237855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43843-694D-4D54-B136-157BF3E52E17}"/>
              </a:ext>
            </a:extLst>
          </p:cNvPr>
          <p:cNvSpPr/>
          <p:nvPr/>
        </p:nvSpPr>
        <p:spPr>
          <a:xfrm>
            <a:off x="4716357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E6645E-0550-4478-A478-66C8CB321FC9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2B872C7-FD92-452F-B702-C70C35B92B8C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659766-4E04-482D-807C-8CC8ABEB7818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482D14-9990-4166-B8BC-C253358DB3D1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9EE341-E431-4F87-8D06-4F8C938FC94E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871921D-7BF9-4115-B6B6-B3BC0CA5C0E1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87F87F-BADD-4987-831A-D160DB978184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D8610C7-701F-473E-A5CA-BF4F128B4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1300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7B623A-3FE1-4210-8713-433380D88B28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7B623A-3FE1-4210-8713-433380D8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FCE4F1-33CD-41CA-AC37-818FA94EDE6B}"/>
                  </a:ext>
                </a:extLst>
              </p:cNvPr>
              <p:cNvSpPr txBox="1"/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64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120x64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9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FCE4F1-33CD-41CA-AC37-818FA94E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blipFill>
                <a:blip r:embed="rId10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93878E-62CA-4E88-A0AB-8ABB96286BB1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C7086EA-6256-4829-84EF-E2FE47E19BFD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C96E120-E745-467D-80DE-2C0BA6B9A041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7520F7-60AA-4CC2-96A7-012D2E0B6958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B1BA35-82B3-42B5-89EB-198136B6A750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CF2007-53A8-4536-A29D-3AEBAFEB84D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1A9F26-ED83-43FF-A686-73B6D74B5041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3ACB40B-5D5E-4A5B-A5B7-8EDBAAEE6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A232754-E9D0-4180-A7C7-9DCC3ADB6C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C94166B-7BB0-4563-837D-75A930E4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DE278FDB-09BE-4C70-83CC-1B2C1DA10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54F774D-5A28-408A-9CB8-B456A977B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4E08443-A53D-4711-88C3-9EE681E82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3B37495-66E6-4A80-A27F-431F0EFDD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78FC6DE-B4D1-424F-9A27-FE966F3660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7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8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9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686D86-DB41-4940-B6B7-C96C96D62238}"/>
              </a:ext>
            </a:extLst>
          </p:cNvPr>
          <p:cNvGrpSpPr/>
          <p:nvPr/>
        </p:nvGrpSpPr>
        <p:grpSpPr>
          <a:xfrm>
            <a:off x="4705950" y="3460698"/>
            <a:ext cx="1381383" cy="3152617"/>
            <a:chOff x="236693" y="3429000"/>
            <a:chExt cx="1381383" cy="2367671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D3CED4-CABA-4C23-9CBD-871FCA58AB88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b="1" dirty="0"/>
                    <a:t>Buffer Size, </a:t>
                  </a:r>
                  <a:r>
                    <a:rPr lang="en-US" sz="1200" dirty="0"/>
                    <a:t>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b="1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0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4676450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F0FECF9-F6BC-4EF8-A930-95212A4F9BD2}"/>
              </a:ext>
            </a:extLst>
          </p:cNvPr>
          <p:cNvSpPr/>
          <p:nvPr/>
        </p:nvSpPr>
        <p:spPr>
          <a:xfrm>
            <a:off x="6205958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8FC2A5-064B-4A45-B15F-7D728983C78C}"/>
                  </a:ext>
                </a:extLst>
              </p:cNvPr>
              <p:cNvSpPr txBox="1"/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64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120x64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9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8FC2A5-064B-4A45-B15F-7D728983C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4" y="175085"/>
                <a:ext cx="1491177" cy="529119"/>
              </a:xfrm>
              <a:prstGeom prst="rect">
                <a:avLst/>
              </a:prstGeom>
              <a:blipFill>
                <a:blip r:embed="rId11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4AFD0E-0F98-47D1-8EE4-84895A1F502E}"/>
                  </a:ext>
                </a:extLst>
              </p:cNvPr>
              <p:cNvSpPr txBox="1"/>
              <p:nvPr/>
            </p:nvSpPr>
            <p:spPr>
              <a:xfrm>
                <a:off x="4599314" y="175085"/>
                <a:ext cx="1491177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+= 63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+= 63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+= </a:t>
                </a:r>
                <a:r>
                  <a:rPr lang="es-ES" sz="900" dirty="0"/>
                  <a:t>138x63</a:t>
                </a:r>
                <a:r>
                  <a:rPr lang="en-US" sz="900" dirty="0"/>
                  <a:t> 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sz="900" dirty="0"/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4AFD0E-0F98-47D1-8EE4-84895A1F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14" y="175085"/>
                <a:ext cx="1491177" cy="529119"/>
              </a:xfrm>
              <a:prstGeom prst="rect">
                <a:avLst/>
              </a:prstGeom>
              <a:blipFill>
                <a:blip r:embed="rId1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1D54499-2147-4DEB-A23C-9D010C9D95B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3CF2E5-21C2-4B44-AA00-D63E7FA2FF3B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419C0DA-C04F-47BC-814F-9A2B96DD2752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1BC405C-E0FF-44F1-8FA4-7D4DCDB03686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F764A2-39E7-4E3E-AB33-5ACFE717E2EE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0B9908-C1D3-460D-A94E-D457BD59094B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59C895-3838-41D0-B81E-A27D40E3073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22D6860-488D-4B16-9A5E-9349EA5A19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69719" y="730077"/>
            <a:ext cx="152400" cy="1717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0F9858-36EB-4AA2-A520-F8D15C2AFE12}"/>
                  </a:ext>
                </a:extLst>
              </p:cNvPr>
              <p:cNvSpPr txBox="1"/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sz="900" dirty="0"/>
                  <a:t> ( 0 if cursor at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𝑞𝑢𝑎𝑟𝑡𝑒𝑟𝑁𝑜𝑡𝑒𝑠</m:t>
                        </m:r>
                      </m:sub>
                    </m:sSub>
                  </m:oMath>
                </a14:m>
                <a:r>
                  <a:rPr lang="en-US" sz="900" dirty="0"/>
                  <a:t> </a:t>
                </a:r>
                <a:endParaRPr lang="es-ES" sz="9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90F9858-36EB-4AA2-A520-F8D15C2A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76" y="164595"/>
                <a:ext cx="1155509" cy="5291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FD2FAB-F7BA-408F-AF0B-0C7A83F594C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EBC082-73C2-486D-B78C-8D6135B25A62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47E79E0-6B64-4B64-8585-6BC794427C6B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F5956A-1AEC-4AA1-9944-6EACFC4E85A4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2764B63-7661-44A1-8CB6-3C2C2905CD55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CAF4CCB-ABAC-4C8A-8A5C-A4C58DB2118A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D54C1FF-650E-407E-8E5C-BD90FACF06B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A98A186-4A7E-47F9-BB65-A3D69723E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E244EAD-6313-44D3-9FF6-8BC2749FF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B079418-5AC5-43CB-8125-2443209AB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3C889AE-C1D2-4AA6-9048-FFCD5B87B8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145DF88-3E82-4257-B3D1-445937E37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BA511E3-7423-477B-97E7-1BE962D56E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CA7060E-CA24-4B73-B9BF-98C4B63007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15D509D-86B6-4978-851A-92B00C793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7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8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9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686D86-DB41-4940-B6B7-C96C96D62238}"/>
              </a:ext>
            </a:extLst>
          </p:cNvPr>
          <p:cNvGrpSpPr/>
          <p:nvPr/>
        </p:nvGrpSpPr>
        <p:grpSpPr>
          <a:xfrm>
            <a:off x="4705950" y="3460698"/>
            <a:ext cx="1381383" cy="3152617"/>
            <a:chOff x="236693" y="3429000"/>
            <a:chExt cx="1381383" cy="2367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D3CED4-CABA-4C23-9CBD-871FCA58AB88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b="1" dirty="0"/>
                    <a:t>Buffer Size, </a:t>
                  </a:r>
                  <a:r>
                    <a:rPr lang="en-US" sz="1200" dirty="0"/>
                    <a:t>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b="1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0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1F7DB9-959D-49B9-9CF0-3B59B239D5B4}"/>
              </a:ext>
            </a:extLst>
          </p:cNvPr>
          <p:cNvGrpSpPr/>
          <p:nvPr/>
        </p:nvGrpSpPr>
        <p:grpSpPr>
          <a:xfrm>
            <a:off x="6151918" y="3460698"/>
            <a:ext cx="1381383" cy="3152617"/>
            <a:chOff x="236693" y="3429000"/>
            <a:chExt cx="1381383" cy="23676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06505BB-BF10-4E38-A958-2B8EABE91F26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70, …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1"/>
                  <a:stretch>
                    <a:fillRect l="-478" t="-456" r="-4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6151918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C442394-2119-4513-9920-78D4EA1ADE84}"/>
              </a:ext>
            </a:extLst>
          </p:cNvPr>
          <p:cNvSpPr/>
          <p:nvPr/>
        </p:nvSpPr>
        <p:spPr>
          <a:xfrm>
            <a:off x="7590961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6BC78D-F61E-40EF-8EA3-EBA389ED8559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61B031-FB0D-49B6-A2CB-0D292FD545E5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E40D05-5B76-42C8-9C1E-51643643805E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6BCFA9-A5BF-4E4E-961F-D1E8BABD334A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7EE4401-0128-4ED6-8EC0-B5A829B1EEFA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17AF19-B749-4EA6-8305-6F1751197D4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5212924-178F-4CEB-A812-5AD0FD6F5455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D833BE8-A257-45CA-8993-818510D0A1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51918" y="730077"/>
            <a:ext cx="152400" cy="171773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3C242E1-DAA5-43A2-8346-6DA959B42F90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1766F4-12F0-4B13-B717-108BC33F9B3D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ED5224-FC32-48D5-B972-380E3A5E81A2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E0690D-6652-4EA8-8267-6A2EDD10EA94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02E9844-DB49-4B47-BE37-1638EF0538E2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9A07A6-2073-48CF-A5D3-2D106FCF16EB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DB37556-ADBC-4CB8-9ED0-C55D92710E4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ECA925B-97A7-47D7-BDE0-30F5D2F40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6983995-9870-4684-99C5-05CF536C5A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7067E59-FAD8-43E4-813A-B5F2C80B68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0EDE948-155A-44A5-AF7C-5461F44C22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98AACF9F-8544-47C2-881A-CCB196FE4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6CF06C-A5EA-4C50-AF48-92755666E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C8D0E3C-E332-47D8-818B-CE3BDDDBF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DBF51F55-C387-4EB6-B853-C4DBA8B5A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7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8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9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686D86-DB41-4940-B6B7-C96C96D62238}"/>
              </a:ext>
            </a:extLst>
          </p:cNvPr>
          <p:cNvGrpSpPr/>
          <p:nvPr/>
        </p:nvGrpSpPr>
        <p:grpSpPr>
          <a:xfrm>
            <a:off x="4705950" y="3460698"/>
            <a:ext cx="1381383" cy="3152617"/>
            <a:chOff x="236693" y="3429000"/>
            <a:chExt cx="1381383" cy="2367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D3CED4-CABA-4C23-9CBD-871FCA58AB88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b="1" dirty="0"/>
                    <a:t>Buffer Size, </a:t>
                  </a:r>
                  <a:r>
                    <a:rPr lang="en-US" sz="1200" dirty="0"/>
                    <a:t>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b="1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0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1F7DB9-959D-49B9-9CF0-3B59B239D5B4}"/>
              </a:ext>
            </a:extLst>
          </p:cNvPr>
          <p:cNvGrpSpPr/>
          <p:nvPr/>
        </p:nvGrpSpPr>
        <p:grpSpPr>
          <a:xfrm>
            <a:off x="6151918" y="3460698"/>
            <a:ext cx="1381383" cy="3152617"/>
            <a:chOff x="236693" y="3429000"/>
            <a:chExt cx="1381383" cy="23676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06505BB-BF10-4E38-A958-2B8EABE91F26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70, …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1"/>
                  <a:stretch>
                    <a:fillRect l="-478" t="-456" r="-4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9BCF47-1A9F-40D0-A815-E7F31ADF4F84}"/>
              </a:ext>
            </a:extLst>
          </p:cNvPr>
          <p:cNvGrpSpPr/>
          <p:nvPr/>
        </p:nvGrpSpPr>
        <p:grpSpPr>
          <a:xfrm>
            <a:off x="7645139" y="3460698"/>
            <a:ext cx="1381383" cy="3152617"/>
            <a:chOff x="236693" y="3429000"/>
            <a:chExt cx="1381383" cy="236767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DF90205-3DA3-438C-9124-54019150E39A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2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7642475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FA4275F-4FB2-449E-A66E-E5645237E3AC}"/>
              </a:ext>
            </a:extLst>
          </p:cNvPr>
          <p:cNvSpPr/>
          <p:nvPr/>
        </p:nvSpPr>
        <p:spPr>
          <a:xfrm>
            <a:off x="9109531" y="1730762"/>
            <a:ext cx="5970685" cy="945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78D15F-E0A3-4251-B831-B66CFE5277F8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B22B27-E7BB-43DF-9FF6-A45BE52EC540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4430DF-10CA-4B16-A508-2B15DBB755F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16E5FED-F54F-47C7-AD6C-4C1DB9517F7D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00DFA5-04BC-4022-BEFE-DFE6A7AA8A5A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9BE7C0-8DF8-44DD-9F92-0B9DE1E8023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203163-9599-476E-82C4-AEBC32821E24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EB3A8C45-540A-4C08-AC9A-B56ACA043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DF952B-65B1-4E95-A7B9-A72DC8EBEC73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E92F43A-0560-4B72-BF80-ADD5FDEE7443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0064DE-8162-4649-9CF2-D13BCBEC5300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62BDCD-F91A-478E-A055-21699C0F332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8F8EB0-E825-43D2-8AD0-A9898CCEA27C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9BFE6C7-2834-49DB-AB49-1D6BC99F65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72300D-5DB4-40D4-9C85-17CAD8EFD466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DFD6B31-A602-4645-A502-C8A834FA86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6708494-8554-4D80-8B5E-80050F1B0A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217BAD5-6350-4701-AD11-35FAF57D5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A067822-F699-4A37-B158-318AAAFDA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8F092457-CFB9-46B6-A137-42961BE27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F3E7FED-5022-4030-8021-02E54CD82C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4462253-2959-4F9E-878E-A3FAB582C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AC0F6FD-68C7-4005-A5DE-17074DC967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09531" y="978423"/>
            <a:ext cx="1381383" cy="1900005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7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8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9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686D86-DB41-4940-B6B7-C96C96D62238}"/>
              </a:ext>
            </a:extLst>
          </p:cNvPr>
          <p:cNvGrpSpPr/>
          <p:nvPr/>
        </p:nvGrpSpPr>
        <p:grpSpPr>
          <a:xfrm>
            <a:off x="4705950" y="3460698"/>
            <a:ext cx="1381383" cy="3152617"/>
            <a:chOff x="236693" y="3429000"/>
            <a:chExt cx="1381383" cy="2367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D3CED4-CABA-4C23-9CBD-871FCA58AB88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b="1" dirty="0"/>
                    <a:t>Buffer Size, </a:t>
                  </a:r>
                  <a:r>
                    <a:rPr lang="en-US" sz="1200" dirty="0"/>
                    <a:t>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b="1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0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1F7DB9-959D-49B9-9CF0-3B59B239D5B4}"/>
              </a:ext>
            </a:extLst>
          </p:cNvPr>
          <p:cNvGrpSpPr/>
          <p:nvPr/>
        </p:nvGrpSpPr>
        <p:grpSpPr>
          <a:xfrm>
            <a:off x="6151918" y="3460698"/>
            <a:ext cx="1381383" cy="3152617"/>
            <a:chOff x="236693" y="3429000"/>
            <a:chExt cx="1381383" cy="23676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06505BB-BF10-4E38-A958-2B8EABE91F26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70, …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1"/>
                  <a:stretch>
                    <a:fillRect l="-478" t="-456" r="-4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9BCF47-1A9F-40D0-A815-E7F31ADF4F84}"/>
              </a:ext>
            </a:extLst>
          </p:cNvPr>
          <p:cNvGrpSpPr/>
          <p:nvPr/>
        </p:nvGrpSpPr>
        <p:grpSpPr>
          <a:xfrm>
            <a:off x="7645139" y="3460698"/>
            <a:ext cx="1381383" cy="3152617"/>
            <a:chOff x="236693" y="3429000"/>
            <a:chExt cx="1381383" cy="236767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DF90205-3DA3-438C-9124-54019150E39A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2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D8893D-D6AA-445C-B88C-BE99E54D6FA7}"/>
              </a:ext>
            </a:extLst>
          </p:cNvPr>
          <p:cNvGrpSpPr/>
          <p:nvPr/>
        </p:nvGrpSpPr>
        <p:grpSpPr>
          <a:xfrm>
            <a:off x="9109531" y="3460698"/>
            <a:ext cx="1381383" cy="3152617"/>
            <a:chOff x="236693" y="3429000"/>
            <a:chExt cx="1381383" cy="236767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5E6019C-B09C-446F-ADB6-A7DED3BBCCF7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738945-AF38-46BF-B074-CDB9769175A6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68</a:t>
                  </a: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738945-AF38-46BF-B074-CDB976917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3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D9AAA1-3089-42F1-98F8-ADF5010DB86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9109531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D92ABC-A782-45A1-94E7-F484E805CADD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F561B6-DAC7-447F-B1F1-DC2528752C04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A03BE9-4F7F-4302-B756-AA8BABAC031A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4ADCF3-66EA-47EB-8E22-11CDF11BFAC8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8F2569-8803-4FC2-AC60-07F9BB6AFEB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12D59A-A273-4C28-A494-37A2DC64F403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78BCBD-4204-4927-AACA-9ED5979FC871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CBC4130-1905-4FE2-B32D-E5E88FE3C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182B14-8023-4F31-8F9D-1D3ED44F0AFC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AFDBF1-D544-4545-8029-DAF97DA82046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234E96-CAC4-4701-80BC-71D2AD08B31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D4F21F7-4E35-475E-9C8D-FF46AA5FFB8B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083C7-5098-42F4-AB9D-C1810B7DDDAF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EC0979-15F3-488E-8143-93CEBC4BA796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E8F96C-7CBC-4F6A-BC41-601BD75437CA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AA1DDF3-C568-4499-9071-EA1666FBB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A0528B5-EB71-44B0-AC44-53270F6CA1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26E82C7-D914-4058-88FB-6AA1ACA49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B911476-8B45-4F2F-A741-D6630FBD0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5DAA8199-72E4-4EF5-848B-7228049C0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E452B2FB-CE24-4F84-81BB-B81FCB9DA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0256202-DA07-48A0-94BE-10592C867A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BA361A9-9E03-4560-B02C-DBF489D52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C884410-D081-4D9C-A62E-971E699D9485}"/>
              </a:ext>
            </a:extLst>
          </p:cNvPr>
          <p:cNvGrpSpPr/>
          <p:nvPr/>
        </p:nvGrpSpPr>
        <p:grpSpPr>
          <a:xfrm>
            <a:off x="4687527" y="978423"/>
            <a:ext cx="1381383" cy="1900006"/>
            <a:chOff x="4687527" y="978423"/>
            <a:chExt cx="1381383" cy="19000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9D880A-F0F2-4E49-B4F9-502096CF4889}"/>
                </a:ext>
              </a:extLst>
            </p:cNvPr>
            <p:cNvSpPr/>
            <p:nvPr/>
          </p:nvSpPr>
          <p:spPr>
            <a:xfrm>
              <a:off x="4687527" y="978423"/>
              <a:ext cx="1381383" cy="190000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4, </a:t>
              </a:r>
            </a:p>
            <a:p>
              <a:r>
                <a:rPr lang="en-US" sz="1000" dirty="0"/>
                <a:t>6 Samples, 44100Hz</a:t>
              </a:r>
              <a:endParaRPr lang="es-ES" sz="10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1F133-9173-47B6-9422-440E0B833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4921018" y="1069085"/>
              <a:ext cx="914400" cy="31194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9F9608-4ECE-444B-968B-66560D0CB575}"/>
              </a:ext>
            </a:extLst>
          </p:cNvPr>
          <p:cNvGrpSpPr/>
          <p:nvPr/>
        </p:nvGrpSpPr>
        <p:grpSpPr>
          <a:xfrm>
            <a:off x="6151919" y="978424"/>
            <a:ext cx="1381383" cy="1900005"/>
            <a:chOff x="6151919" y="978424"/>
            <a:chExt cx="1381383" cy="1900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D1DAB-2838-493B-AC8F-C84FAC772113}"/>
                </a:ext>
              </a:extLst>
            </p:cNvPr>
            <p:cNvSpPr/>
            <p:nvPr/>
          </p:nvSpPr>
          <p:spPr>
            <a:xfrm>
              <a:off x="6151919" y="978424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/>
                <a:t>…</a:t>
              </a:r>
              <a:endParaRPr lang="es-ES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6AEC60-9399-4EF9-A657-9A0A9F74F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6356584" y="1061329"/>
              <a:ext cx="914400" cy="31194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EFCC2-D86B-4D69-BD17-9B4636B9B118}"/>
              </a:ext>
            </a:extLst>
          </p:cNvPr>
          <p:cNvGrpSpPr/>
          <p:nvPr/>
        </p:nvGrpSpPr>
        <p:grpSpPr>
          <a:xfrm>
            <a:off x="7645140" y="978423"/>
            <a:ext cx="1381383" cy="1900005"/>
            <a:chOff x="7645140" y="978423"/>
            <a:chExt cx="1381383" cy="19000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364DB-2EBF-45E4-9BC7-228C51946977}"/>
                </a:ext>
              </a:extLst>
            </p:cNvPr>
            <p:cNvSpPr/>
            <p:nvPr/>
          </p:nvSpPr>
          <p:spPr>
            <a:xfrm>
              <a:off x="7645140" y="978423"/>
              <a:ext cx="1381383" cy="190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34,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CBBCA8-0F53-4406-8CD8-D25B66045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" t="5129" b="10896"/>
            <a:stretch/>
          </p:blipFill>
          <p:spPr>
            <a:xfrm>
              <a:off x="7878631" y="1061328"/>
              <a:ext cx="914400" cy="31194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FF94A-6C69-4D82-A3A1-F0FF3CA736FF}"/>
              </a:ext>
            </a:extLst>
          </p:cNvPr>
          <p:cNvGrpSpPr/>
          <p:nvPr/>
        </p:nvGrpSpPr>
        <p:grpSpPr>
          <a:xfrm>
            <a:off x="236693" y="978427"/>
            <a:ext cx="1381383" cy="1900007"/>
            <a:chOff x="236693" y="978427"/>
            <a:chExt cx="1381383" cy="1900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F15CDA-3BE3-4546-8B3E-1D2B1787B098}"/>
                </a:ext>
              </a:extLst>
            </p:cNvPr>
            <p:cNvSpPr/>
            <p:nvPr/>
          </p:nvSpPr>
          <p:spPr>
            <a:xfrm>
              <a:off x="236693" y="978427"/>
              <a:ext cx="1381383" cy="190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1,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42E1D9-DC9B-4F6B-9673-EA34FEA9F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470184" y="1061329"/>
              <a:ext cx="914400" cy="327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582DE4-EFBA-44AC-9BE3-2F70022D5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23669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9C0EE5-3CE3-40C0-9BF5-7C37F19602F0}"/>
              </a:ext>
            </a:extLst>
          </p:cNvPr>
          <p:cNvGrpSpPr/>
          <p:nvPr/>
        </p:nvGrpSpPr>
        <p:grpSpPr>
          <a:xfrm>
            <a:off x="3223136" y="978422"/>
            <a:ext cx="1396100" cy="1900007"/>
            <a:chOff x="3223136" y="978422"/>
            <a:chExt cx="1396100" cy="19000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CAEAC7-C6B4-4063-98C2-66302DFAC839}"/>
                </a:ext>
              </a:extLst>
            </p:cNvPr>
            <p:cNvSpPr/>
            <p:nvPr/>
          </p:nvSpPr>
          <p:spPr>
            <a:xfrm>
              <a:off x="3223136" y="978422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3, </a:t>
              </a:r>
            </a:p>
            <a:p>
              <a:r>
                <a:rPr lang="en-US" sz="1000" dirty="0"/>
                <a:t>63 Samples, 44100Hz</a:t>
              </a:r>
              <a:endParaRPr lang="es-ES" sz="10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6A13C4-9E15-445F-A025-CBC57B406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3451423" y="1069086"/>
              <a:ext cx="914400" cy="31194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D212E8-9CAA-48FE-9469-01F6E1EA0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376" t="4242" r="31510" b="17186"/>
            <a:stretch/>
          </p:blipFill>
          <p:spPr>
            <a:xfrm>
              <a:off x="3237855" y="1429095"/>
              <a:ext cx="1381381" cy="26710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A0F7A1-BCE1-45D3-B4FE-B02A64EAED94}"/>
              </a:ext>
            </a:extLst>
          </p:cNvPr>
          <p:cNvGrpSpPr/>
          <p:nvPr/>
        </p:nvGrpSpPr>
        <p:grpSpPr>
          <a:xfrm>
            <a:off x="10573923" y="978423"/>
            <a:ext cx="1381383" cy="1900005"/>
            <a:chOff x="10573923" y="978423"/>
            <a:chExt cx="1381383" cy="1900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121083-B26E-4CD4-92DD-B70DE26860E8}"/>
                </a:ext>
              </a:extLst>
            </p:cNvPr>
            <p:cNvSpPr/>
            <p:nvPr/>
          </p:nvSpPr>
          <p:spPr>
            <a:xfrm>
              <a:off x="10573923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8CD96D-D1E0-456D-854D-8B2B8AD8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10805107" y="1035908"/>
              <a:ext cx="914400" cy="327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30E2CB-5E31-4B8D-BFD7-CE0B9FEF0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2" t="2299" r="32059" b="16215"/>
            <a:stretch/>
          </p:blipFill>
          <p:spPr>
            <a:xfrm>
              <a:off x="10573924" y="1437981"/>
              <a:ext cx="1381381" cy="26710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564A6A-E626-4793-B639-46B54B680F69}"/>
              </a:ext>
            </a:extLst>
          </p:cNvPr>
          <p:cNvGrpSpPr/>
          <p:nvPr/>
        </p:nvGrpSpPr>
        <p:grpSpPr>
          <a:xfrm>
            <a:off x="1729914" y="978424"/>
            <a:ext cx="1381383" cy="1900007"/>
            <a:chOff x="1729914" y="978424"/>
            <a:chExt cx="1381383" cy="1900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73C45A-838B-41A7-BFD2-4D453279FE24}"/>
                </a:ext>
              </a:extLst>
            </p:cNvPr>
            <p:cNvSpPr/>
            <p:nvPr/>
          </p:nvSpPr>
          <p:spPr>
            <a:xfrm>
              <a:off x="1729914" y="978424"/>
              <a:ext cx="1381383" cy="19000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r>
                <a:rPr lang="en-US" sz="1000" dirty="0"/>
                <a:t>Buffer 2, </a:t>
              </a:r>
            </a:p>
            <a:p>
              <a:r>
                <a:rPr lang="en-US" sz="1000" dirty="0"/>
                <a:t>64 Samples, 44100Hz</a:t>
              </a:r>
              <a:endParaRPr lang="es-ES" sz="10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9F337F-149E-407A-97B6-B2C9277DF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428"/>
            <a:stretch/>
          </p:blipFill>
          <p:spPr>
            <a:xfrm>
              <a:off x="1963405" y="1076844"/>
              <a:ext cx="914400" cy="31194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B60A3FE-6C60-42C5-AD9B-425E0D36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45" t="12202" r="31769" b="19048"/>
            <a:stretch/>
          </p:blipFill>
          <p:spPr>
            <a:xfrm>
              <a:off x="1729914" y="1431223"/>
              <a:ext cx="1381381" cy="26710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BBA7B-E530-45FA-99C0-BEA023B046EA}"/>
              </a:ext>
            </a:extLst>
          </p:cNvPr>
          <p:cNvGrpSpPr/>
          <p:nvPr/>
        </p:nvGrpSpPr>
        <p:grpSpPr>
          <a:xfrm>
            <a:off x="9109531" y="978423"/>
            <a:ext cx="1381383" cy="1900005"/>
            <a:chOff x="9109531" y="978423"/>
            <a:chExt cx="1381383" cy="19000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1B1466-E75E-4BF1-B616-C363B9C8376C}"/>
                </a:ext>
              </a:extLst>
            </p:cNvPr>
            <p:cNvSpPr/>
            <p:nvPr/>
          </p:nvSpPr>
          <p:spPr>
            <a:xfrm>
              <a:off x="9109531" y="978423"/>
              <a:ext cx="1381383" cy="19000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/>
                <a:t>Buffer 35</a:t>
              </a:r>
              <a:endParaRPr lang="es-E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8C97717-45CA-4682-9414-75D682528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8" r="6796" b="9216"/>
            <a:stretch/>
          </p:blipFill>
          <p:spPr>
            <a:xfrm>
              <a:off x="9343022" y="1045814"/>
              <a:ext cx="914400" cy="32745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B7A99-B16B-4BAA-A2DC-264BF7654F8B}"/>
              </a:ext>
            </a:extLst>
          </p:cNvPr>
          <p:cNvSpPr/>
          <p:nvPr/>
        </p:nvSpPr>
        <p:spPr>
          <a:xfrm>
            <a:off x="3436992" y="1831703"/>
            <a:ext cx="6820430" cy="31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MIDI 68,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Vel 127</a:t>
            </a:r>
            <a:endParaRPr lang="es-ES" sz="10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6487EF-9229-4E83-8222-EA95D0202C6A}"/>
              </a:ext>
            </a:extLst>
          </p:cNvPr>
          <p:cNvSpPr/>
          <p:nvPr/>
        </p:nvSpPr>
        <p:spPr>
          <a:xfrm>
            <a:off x="3883844" y="2224865"/>
            <a:ext cx="2489756" cy="265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MIDI 70, 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Vel 80</a:t>
            </a:r>
            <a:endParaRPr lang="es-ES" sz="900" b="1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42F463-D7A7-47C1-BDAB-7F2E8C737F6E}"/>
              </a:ext>
            </a:extLst>
          </p:cNvPr>
          <p:cNvGrpSpPr/>
          <p:nvPr/>
        </p:nvGrpSpPr>
        <p:grpSpPr>
          <a:xfrm>
            <a:off x="236693" y="3429000"/>
            <a:ext cx="1381383" cy="3152617"/>
            <a:chOff x="236693" y="3429000"/>
            <a:chExt cx="1381383" cy="236767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05EA562-2CAE-4CD7-AF8C-3953E8012EA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b="1" u="sng" dirty="0"/>
                </a:p>
                <a:p>
                  <a:pPr algn="ctr"/>
                  <a:r>
                    <a:rPr lang="en-US" sz="1400" i="1" dirty="0"/>
                    <a:t>Stopped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ACDAB9F-97CC-47BE-A7FB-BE9EE427D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1964738"/>
                </a:xfrm>
                <a:prstGeom prst="rect">
                  <a:avLst/>
                </a:prstGeom>
                <a:blipFill>
                  <a:blip r:embed="rId8"/>
                  <a:stretch>
                    <a:fillRect t="-466" b="-139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6A0BD8-B851-46E5-96B7-369DAC7A4B02}"/>
              </a:ext>
            </a:extLst>
          </p:cNvPr>
          <p:cNvGrpSpPr/>
          <p:nvPr/>
        </p:nvGrpSpPr>
        <p:grpSpPr>
          <a:xfrm>
            <a:off x="1729912" y="3444849"/>
            <a:ext cx="1381383" cy="3152617"/>
            <a:chOff x="236693" y="3429000"/>
            <a:chExt cx="1381383" cy="23676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E91C1BC-EF0E-4759-A87E-92B675CD314E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dirty="0">
                    <a:solidFill>
                      <a:schemeClr val="lt1"/>
                    </a:solidFill>
                  </a:endParaRPr>
                </a:p>
                <a:p>
                  <a:pPr algn="ctr"/>
                  <a:r>
                    <a:rPr lang="en-US" sz="1400" b="1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</a:p>
                <a:p>
                  <a:pPr algn="ctr"/>
                  <a:r>
                    <a:rPr lang="en-US" sz="1400" i="1" dirty="0"/>
                    <a:t>QPM = 120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C02DB1C-FAC8-4CAD-9F20-402D6670E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9"/>
                  <a:stretch>
                    <a:fillRect t="-22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AD77DF-448E-4584-B5F2-AAE43389CF25}"/>
              </a:ext>
            </a:extLst>
          </p:cNvPr>
          <p:cNvGrpSpPr/>
          <p:nvPr/>
        </p:nvGrpSpPr>
        <p:grpSpPr>
          <a:xfrm>
            <a:off x="3217931" y="3460698"/>
            <a:ext cx="1381383" cy="3152617"/>
            <a:chOff x="236693" y="3429000"/>
            <a:chExt cx="1381383" cy="236767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9E682D6-6943-47AD-A3A5-02807FED7B21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u="sng" dirty="0"/>
                </a:p>
                <a:p>
                  <a:pPr algn="ctr"/>
                  <a:r>
                    <a:rPr lang="en-US" sz="1200" b="1" dirty="0"/>
                    <a:t>Buffer Size,</a:t>
                  </a:r>
                  <a:r>
                    <a:rPr lang="en-US" sz="1200" dirty="0"/>
                    <a:t>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Not Armed</a:t>
                  </a:r>
                  <a:endParaRPr lang="en-US" sz="1400" b="1" i="1" dirty="0"/>
                </a:p>
                <a:p>
                  <a:pPr algn="ctr"/>
                  <a:r>
                    <a:rPr lang="en-US" sz="1400" b="1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On 68</a:t>
                  </a:r>
                </a:p>
                <a:p>
                  <a:pPr algn="ctr"/>
                  <a:r>
                    <a:rPr lang="en-US" sz="1400" b="1" i="1" dirty="0"/>
                    <a:t>Note On 70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6E3B3AD-85F0-4260-98D2-6C497AC90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172769"/>
                </a:xfrm>
                <a:prstGeom prst="rect">
                  <a:avLst/>
                </a:prstGeom>
                <a:blipFill>
                  <a:blip r:embed="rId10"/>
                  <a:stretch>
                    <a:fillRect t="-42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686D86-DB41-4940-B6B7-C96C96D62238}"/>
              </a:ext>
            </a:extLst>
          </p:cNvPr>
          <p:cNvGrpSpPr/>
          <p:nvPr/>
        </p:nvGrpSpPr>
        <p:grpSpPr>
          <a:xfrm>
            <a:off x="4705950" y="3460698"/>
            <a:ext cx="1381383" cy="3152617"/>
            <a:chOff x="236693" y="3429000"/>
            <a:chExt cx="1381383" cy="236767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2D3CED4-CABA-4C23-9CBD-871FCA58AB88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b="1" dirty="0"/>
                    <a:t>Buffer Size, </a:t>
                  </a:r>
                  <a:r>
                    <a:rPr lang="en-US" sz="1200" dirty="0"/>
                    <a:t>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b="1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12C13FB-4768-4C39-8272-23363EA9D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1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41F7DB9-959D-49B9-9CF0-3B59B239D5B4}"/>
              </a:ext>
            </a:extLst>
          </p:cNvPr>
          <p:cNvGrpSpPr/>
          <p:nvPr/>
        </p:nvGrpSpPr>
        <p:grpSpPr>
          <a:xfrm>
            <a:off x="6151918" y="3460698"/>
            <a:ext cx="1381383" cy="3152617"/>
            <a:chOff x="236693" y="3429000"/>
            <a:chExt cx="1381383" cy="236767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06505BB-BF10-4E38-A958-2B8EABE91F26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70, …</a:t>
                  </a: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B5411A8-D761-4B84-BAEC-7B214E20D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2"/>
                  <a:stretch>
                    <a:fillRect l="-478" t="-456" r="-4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9BCF47-1A9F-40D0-A815-E7F31ADF4F84}"/>
              </a:ext>
            </a:extLst>
          </p:cNvPr>
          <p:cNvGrpSpPr/>
          <p:nvPr/>
        </p:nvGrpSpPr>
        <p:grpSpPr>
          <a:xfrm>
            <a:off x="7645139" y="3460698"/>
            <a:ext cx="1381383" cy="3152617"/>
            <a:chOff x="236693" y="3429000"/>
            <a:chExt cx="1381383" cy="2367671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DF90205-3DA3-438C-9124-54019150E39A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F183416-B044-4523-98D5-F04F3DA0C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3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D8893D-D6AA-445C-B88C-BE99E54D6FA7}"/>
              </a:ext>
            </a:extLst>
          </p:cNvPr>
          <p:cNvGrpSpPr/>
          <p:nvPr/>
        </p:nvGrpSpPr>
        <p:grpSpPr>
          <a:xfrm>
            <a:off x="9109531" y="3460698"/>
            <a:ext cx="1381383" cy="3152617"/>
            <a:chOff x="236693" y="3429000"/>
            <a:chExt cx="1381383" cy="236767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5E6019C-B09C-446F-ADB6-A7DED3BBCCF7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738945-AF38-46BF-B074-CDB9769175A6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i="1" dirty="0"/>
                    <a:t>Meter = 4/4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b="1" i="1" dirty="0"/>
                    <a:t>Note Off 68</a:t>
                  </a: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738945-AF38-46BF-B074-CDB976917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4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723E4E2-2BF2-4B5C-AF2B-542874445A50}"/>
              </a:ext>
            </a:extLst>
          </p:cNvPr>
          <p:cNvGrpSpPr/>
          <p:nvPr/>
        </p:nvGrpSpPr>
        <p:grpSpPr>
          <a:xfrm>
            <a:off x="10573923" y="3460697"/>
            <a:ext cx="1381383" cy="3152617"/>
            <a:chOff x="236693" y="3429000"/>
            <a:chExt cx="1381383" cy="23676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180C87F-FF5F-4420-A4E5-2E7C25605DA4}"/>
                </a:ext>
              </a:extLst>
            </p:cNvPr>
            <p:cNvSpPr/>
            <p:nvPr/>
          </p:nvSpPr>
          <p:spPr>
            <a:xfrm>
              <a:off x="236693" y="3429000"/>
              <a:ext cx="1381383" cy="236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86650CA-C7EF-4A40-A0E3-903807D41F01}"/>
                    </a:ext>
                  </a:extLst>
                </p:cNvPr>
                <p:cNvSpPr txBox="1"/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u="sng" dirty="0"/>
                    <a:t>Metadata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u="sng" dirty="0"/>
                </a:p>
                <a:p>
                  <a:pPr algn="ctr"/>
                  <a:r>
                    <a:rPr lang="en-US" sz="1200" dirty="0"/>
                    <a:t>Buffer Size, Sample Rate</a:t>
                  </a:r>
                </a:p>
                <a:p>
                  <a:pPr algn="ctr"/>
                  <a:endParaRPr lang="en-US" sz="1400" u="sng" dirty="0"/>
                </a:p>
                <a:p>
                  <a:pPr algn="ctr"/>
                  <a:r>
                    <a:rPr lang="en-US" sz="1400" i="1" dirty="0"/>
                    <a:t>Playing</a:t>
                  </a:r>
                </a:p>
                <a:p>
                  <a:pPr algn="ctr"/>
                  <a:r>
                    <a:rPr lang="en-US" sz="1400" i="1" dirty="0"/>
                    <a:t>Armed</a:t>
                  </a:r>
                </a:p>
                <a:p>
                  <a:pPr algn="ctr"/>
                  <a:r>
                    <a:rPr lang="en-US" sz="1400" i="1" dirty="0"/>
                    <a:t>QPM = 138</a:t>
                  </a:r>
                </a:p>
                <a:p>
                  <a:pPr algn="ctr"/>
                  <a:r>
                    <a:rPr lang="en-US" sz="1400" b="1" i="1" dirty="0"/>
                    <a:t>Meter = 6/8</a:t>
                  </a:r>
                  <a:r>
                    <a:rPr lang="en-US" sz="1400" dirty="0"/>
                    <a:t> </a:t>
                  </a:r>
                </a:p>
                <a:p>
                  <a:pPr algn="ctr"/>
                  <a:endParaRPr lang="en-US" sz="1400" dirty="0"/>
                </a:p>
                <a:p>
                  <a:pPr algn="ctr"/>
                  <a:r>
                    <a:rPr lang="en-US" sz="1400" u="sng" dirty="0"/>
                    <a:t>MIDI</a:t>
                  </a:r>
                </a:p>
                <a:p>
                  <a:pPr algn="ctr"/>
                  <a:r>
                    <a:rPr lang="en-US" sz="1400" i="1" dirty="0"/>
                    <a:t>None</a:t>
                  </a: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86650CA-C7EF-4A40-A0E3-903807D41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33" y="3613023"/>
                  <a:ext cx="1273302" cy="2010967"/>
                </a:xfrm>
                <a:prstGeom prst="rect">
                  <a:avLst/>
                </a:prstGeom>
                <a:blipFill>
                  <a:blip r:embed="rId15"/>
                  <a:stretch>
                    <a:fillRect t="-45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A95CCA-790C-441F-85EC-E4E6DEDBBEA1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B7FC95-2530-4526-8B67-9329125BAFBA}"/>
              </a:ext>
            </a:extLst>
          </p:cNvPr>
          <p:cNvCxnSpPr>
            <a:cxnSpLocks/>
          </p:cNvCxnSpPr>
          <p:nvPr/>
        </p:nvCxnSpPr>
        <p:spPr>
          <a:xfrm flipV="1">
            <a:off x="10573923" y="730077"/>
            <a:ext cx="0" cy="5967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4C9B46-6B75-4B20-B342-A758C2E1AD0C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6820CF-AB3C-452F-AB48-64C9CB9B34CF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9477-B980-444D-B859-3C5362DC2408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88CB14-DBC4-4221-9EE5-E6D8B332D792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B30E9BE-BBCE-4CA1-AF92-47820B6690E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028F113-C0F7-4CCE-8B6C-9B238B81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11" t="12202" r="31769" b="19048"/>
          <a:stretch/>
        </p:blipFill>
        <p:spPr>
          <a:xfrm>
            <a:off x="4133850" y="1438313"/>
            <a:ext cx="473132" cy="26710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436461-71BE-432E-A1FE-616721EECC52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8D50E2-7C1F-40AE-B931-A1A7F09462FF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33094F-33B9-48F3-A2E0-DC7B7BFF6230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8287D8-CA93-4A92-BAFA-6A50D2EA3A97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88ECED-D9FB-4322-9CAE-081433274EB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D28F44-8B77-4C6A-A465-30BD36BBE631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BAE8076-965C-4FE5-8583-56FC6AB8C2A2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4018D24C-0AC8-49AA-90C1-D56262B2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24712" y="730077"/>
            <a:ext cx="152400" cy="171773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F4B1DC-615A-46A3-978D-C239FBB69B1E}"/>
              </a:ext>
            </a:extLst>
          </p:cNvPr>
          <p:cNvCxnSpPr>
            <a:cxnSpLocks/>
          </p:cNvCxnSpPr>
          <p:nvPr/>
        </p:nvCxnSpPr>
        <p:spPr>
          <a:xfrm>
            <a:off x="1729912" y="730077"/>
            <a:ext cx="737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CDFFB5-D1EA-4710-ABE5-AF9946732EC7}"/>
              </a:ext>
            </a:extLst>
          </p:cNvPr>
          <p:cNvCxnSpPr/>
          <p:nvPr/>
        </p:nvCxnSpPr>
        <p:spPr>
          <a:xfrm flipV="1">
            <a:off x="1729912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22C4C0-CB96-4B70-8A27-AE70423C9EED}"/>
              </a:ext>
            </a:extLst>
          </p:cNvPr>
          <p:cNvCxnSpPr/>
          <p:nvPr/>
        </p:nvCxnSpPr>
        <p:spPr>
          <a:xfrm flipV="1">
            <a:off x="3217931" y="735569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3DF6E54-4346-4308-8E1C-65B4092315F5}"/>
              </a:ext>
            </a:extLst>
          </p:cNvPr>
          <p:cNvCxnSpPr/>
          <p:nvPr/>
        </p:nvCxnSpPr>
        <p:spPr>
          <a:xfrm flipV="1">
            <a:off x="4676450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0FE5CE-7600-41BD-8687-09377C19E551}"/>
              </a:ext>
            </a:extLst>
          </p:cNvPr>
          <p:cNvCxnSpPr/>
          <p:nvPr/>
        </p:nvCxnSpPr>
        <p:spPr>
          <a:xfrm flipV="1">
            <a:off x="6151918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46E56B-955B-4603-8973-25EF1B7594F9}"/>
              </a:ext>
            </a:extLst>
          </p:cNvPr>
          <p:cNvCxnSpPr/>
          <p:nvPr/>
        </p:nvCxnSpPr>
        <p:spPr>
          <a:xfrm flipV="1">
            <a:off x="7643907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99605-42D8-4303-8343-9D8081E74F09}"/>
              </a:ext>
            </a:extLst>
          </p:cNvPr>
          <p:cNvCxnSpPr/>
          <p:nvPr/>
        </p:nvCxnSpPr>
        <p:spPr>
          <a:xfrm flipV="1">
            <a:off x="9109531" y="737110"/>
            <a:ext cx="0" cy="10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00EC77F-7017-4EA7-B503-C3DC49ACC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1572312" y="730077"/>
            <a:ext cx="152400" cy="1717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3748266-9C73-435A-8989-9D4DFEC31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1759413" y="739778"/>
            <a:ext cx="152400" cy="17177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FAC8BD7-91F5-42D1-990D-D7176ECD4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3247431" y="730077"/>
            <a:ext cx="152400" cy="1717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5A2F9D-9603-4CEA-B443-0BC173668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4683869" y="730077"/>
            <a:ext cx="152400" cy="1717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3EB3CAA-D331-40D3-8063-66215826C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6163888" y="730077"/>
            <a:ext cx="152400" cy="171773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6DB9DDC-663A-4EC2-AE94-E10FA6E94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7660244" y="730077"/>
            <a:ext cx="152400" cy="17177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80F0FFF-9C16-4090-B03C-6A3E05CAC5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6" t="16258" r="66018" b="32217"/>
          <a:stretch/>
        </p:blipFill>
        <p:spPr>
          <a:xfrm>
            <a:off x="8940795" y="730077"/>
            <a:ext cx="152400" cy="17177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F3ECA9E-99B2-41A5-B7A5-2708DFC1C0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3" t="16258" r="42321" b="32217"/>
          <a:stretch/>
        </p:blipFill>
        <p:spPr>
          <a:xfrm>
            <a:off x="9139030" y="730076"/>
            <a:ext cx="152400" cy="1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1035</Words>
  <Application>Microsoft Office PowerPoint</Application>
  <PresentationFormat>Widescreen</PresentationFormat>
  <Paragraphs>512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21</cp:revision>
  <dcterms:created xsi:type="dcterms:W3CDTF">2023-08-26T09:16:42Z</dcterms:created>
  <dcterms:modified xsi:type="dcterms:W3CDTF">2023-08-26T11:14:54Z</dcterms:modified>
</cp:coreProperties>
</file>