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</p:sldIdLst>
  <p:sldSz cx="12192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202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21660"/>
            <a:ext cx="10363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2583"/>
            <a:ext cx="9144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087" indent="0" algn="ctr">
              <a:buNone/>
              <a:defRPr sz="2532"/>
            </a:lvl2pPr>
            <a:lvl3pPr marL="1158173" indent="0" algn="ctr">
              <a:buNone/>
              <a:defRPr sz="2280"/>
            </a:lvl3pPr>
            <a:lvl4pPr marL="1737261" indent="0" algn="ctr">
              <a:buNone/>
              <a:defRPr sz="2027"/>
            </a:lvl4pPr>
            <a:lvl5pPr marL="2316348" indent="0" algn="ctr">
              <a:buNone/>
              <a:defRPr sz="2027"/>
            </a:lvl5pPr>
            <a:lvl6pPr marL="2895434" indent="0" algn="ctr">
              <a:buNone/>
              <a:defRPr sz="2027"/>
            </a:lvl6pPr>
            <a:lvl7pPr marL="3474521" indent="0" algn="ctr">
              <a:buNone/>
              <a:defRPr sz="2027"/>
            </a:lvl7pPr>
            <a:lvl8pPr marL="4053609" indent="0" algn="ctr">
              <a:buNone/>
              <a:defRPr sz="2027"/>
            </a:lvl8pPr>
            <a:lvl9pPr marL="4632696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56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42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2493"/>
            <a:ext cx="262890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2493"/>
            <a:ext cx="7734300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52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60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65670"/>
            <a:ext cx="105156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13323"/>
            <a:ext cx="105156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087" indent="0">
              <a:buNone/>
              <a:defRPr sz="2532">
                <a:solidFill>
                  <a:schemeClr val="tx1">
                    <a:tint val="75000"/>
                  </a:schemeClr>
                </a:solidFill>
              </a:defRPr>
            </a:lvl2pPr>
            <a:lvl3pPr marL="1158173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26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348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434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52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609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269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76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12460"/>
            <a:ext cx="518160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12460"/>
            <a:ext cx="518160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75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2494"/>
            <a:ext cx="105156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129474"/>
            <a:ext cx="5157787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087" indent="0">
              <a:buNone/>
              <a:defRPr sz="2532" b="1"/>
            </a:lvl2pPr>
            <a:lvl3pPr marL="1158173" indent="0">
              <a:buNone/>
              <a:defRPr sz="2280" b="1"/>
            </a:lvl3pPr>
            <a:lvl4pPr marL="1737261" indent="0">
              <a:buNone/>
              <a:defRPr sz="2027" b="1"/>
            </a:lvl4pPr>
            <a:lvl5pPr marL="2316348" indent="0">
              <a:buNone/>
              <a:defRPr sz="2027" b="1"/>
            </a:lvl5pPr>
            <a:lvl6pPr marL="2895434" indent="0">
              <a:buNone/>
              <a:defRPr sz="2027" b="1"/>
            </a:lvl6pPr>
            <a:lvl7pPr marL="3474521" indent="0">
              <a:buNone/>
              <a:defRPr sz="2027" b="1"/>
            </a:lvl7pPr>
            <a:lvl8pPr marL="4053609" indent="0">
              <a:buNone/>
              <a:defRPr sz="2027" b="1"/>
            </a:lvl8pPr>
            <a:lvl9pPr marL="4632696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173096"/>
            <a:ext cx="515778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29474"/>
            <a:ext cx="5183188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087" indent="0">
              <a:buNone/>
              <a:defRPr sz="2532" b="1"/>
            </a:lvl2pPr>
            <a:lvl3pPr marL="1158173" indent="0">
              <a:buNone/>
              <a:defRPr sz="2280" b="1"/>
            </a:lvl3pPr>
            <a:lvl4pPr marL="1737261" indent="0">
              <a:buNone/>
              <a:defRPr sz="2027" b="1"/>
            </a:lvl4pPr>
            <a:lvl5pPr marL="2316348" indent="0">
              <a:buNone/>
              <a:defRPr sz="2027" b="1"/>
            </a:lvl5pPr>
            <a:lvl6pPr marL="2895434" indent="0">
              <a:buNone/>
              <a:defRPr sz="2027" b="1"/>
            </a:lvl6pPr>
            <a:lvl7pPr marL="3474521" indent="0">
              <a:buNone/>
              <a:defRPr sz="2027" b="1"/>
            </a:lvl7pPr>
            <a:lvl8pPr marL="4053609" indent="0">
              <a:buNone/>
              <a:defRPr sz="2027" b="1"/>
            </a:lvl8pPr>
            <a:lvl9pPr marL="4632696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73096"/>
            <a:ext cx="5183188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4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7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73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579120"/>
            <a:ext cx="3932237" cy="2026920"/>
          </a:xfrm>
        </p:spPr>
        <p:txBody>
          <a:bodyPr anchor="b"/>
          <a:lstStyle>
            <a:lvl1pPr>
              <a:defRPr sz="40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50740"/>
            <a:ext cx="6172200" cy="6173258"/>
          </a:xfrm>
        </p:spPr>
        <p:txBody>
          <a:bodyPr/>
          <a:lstStyle>
            <a:lvl1pPr>
              <a:defRPr sz="4052"/>
            </a:lvl1pPr>
            <a:lvl2pPr>
              <a:defRPr sz="3547"/>
            </a:lvl2pPr>
            <a:lvl3pPr>
              <a:defRPr sz="3040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606042"/>
            <a:ext cx="393223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087" indent="0">
              <a:buNone/>
              <a:defRPr sz="1773"/>
            </a:lvl2pPr>
            <a:lvl3pPr marL="1158173" indent="0">
              <a:buNone/>
              <a:defRPr sz="1520"/>
            </a:lvl3pPr>
            <a:lvl4pPr marL="1737261" indent="0">
              <a:buNone/>
              <a:defRPr sz="1267"/>
            </a:lvl4pPr>
            <a:lvl5pPr marL="2316348" indent="0">
              <a:buNone/>
              <a:defRPr sz="1267"/>
            </a:lvl5pPr>
            <a:lvl6pPr marL="2895434" indent="0">
              <a:buNone/>
              <a:defRPr sz="1267"/>
            </a:lvl6pPr>
            <a:lvl7pPr marL="3474521" indent="0">
              <a:buNone/>
              <a:defRPr sz="1267"/>
            </a:lvl7pPr>
            <a:lvl8pPr marL="4053609" indent="0">
              <a:buNone/>
              <a:defRPr sz="1267"/>
            </a:lvl8pPr>
            <a:lvl9pPr marL="4632696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71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579120"/>
            <a:ext cx="3932237" cy="2026920"/>
          </a:xfrm>
        </p:spPr>
        <p:txBody>
          <a:bodyPr anchor="b"/>
          <a:lstStyle>
            <a:lvl1pPr>
              <a:defRPr sz="40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50740"/>
            <a:ext cx="6172200" cy="6173258"/>
          </a:xfrm>
        </p:spPr>
        <p:txBody>
          <a:bodyPr anchor="t"/>
          <a:lstStyle>
            <a:lvl1pPr marL="0" indent="0">
              <a:buNone/>
              <a:defRPr sz="4052"/>
            </a:lvl1pPr>
            <a:lvl2pPr marL="579087" indent="0">
              <a:buNone/>
              <a:defRPr sz="3547"/>
            </a:lvl2pPr>
            <a:lvl3pPr marL="1158173" indent="0">
              <a:buNone/>
              <a:defRPr sz="3040"/>
            </a:lvl3pPr>
            <a:lvl4pPr marL="1737261" indent="0">
              <a:buNone/>
              <a:defRPr sz="2532"/>
            </a:lvl4pPr>
            <a:lvl5pPr marL="2316348" indent="0">
              <a:buNone/>
              <a:defRPr sz="2532"/>
            </a:lvl5pPr>
            <a:lvl6pPr marL="2895434" indent="0">
              <a:buNone/>
              <a:defRPr sz="2532"/>
            </a:lvl6pPr>
            <a:lvl7pPr marL="3474521" indent="0">
              <a:buNone/>
              <a:defRPr sz="2532"/>
            </a:lvl7pPr>
            <a:lvl8pPr marL="4053609" indent="0">
              <a:buNone/>
              <a:defRPr sz="2532"/>
            </a:lvl8pPr>
            <a:lvl9pPr marL="4632696" indent="0">
              <a:buNone/>
              <a:defRPr sz="25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606042"/>
            <a:ext cx="393223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087" indent="0">
              <a:buNone/>
              <a:defRPr sz="1773"/>
            </a:lvl2pPr>
            <a:lvl3pPr marL="1158173" indent="0">
              <a:buNone/>
              <a:defRPr sz="1520"/>
            </a:lvl3pPr>
            <a:lvl4pPr marL="1737261" indent="0">
              <a:buNone/>
              <a:defRPr sz="1267"/>
            </a:lvl4pPr>
            <a:lvl5pPr marL="2316348" indent="0">
              <a:buNone/>
              <a:defRPr sz="1267"/>
            </a:lvl5pPr>
            <a:lvl6pPr marL="2895434" indent="0">
              <a:buNone/>
              <a:defRPr sz="1267"/>
            </a:lvl6pPr>
            <a:lvl7pPr marL="3474521" indent="0">
              <a:buNone/>
              <a:defRPr sz="1267"/>
            </a:lvl7pPr>
            <a:lvl8pPr marL="4053609" indent="0">
              <a:buNone/>
              <a:defRPr sz="1267"/>
            </a:lvl8pPr>
            <a:lvl9pPr marL="4632696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1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2494"/>
            <a:ext cx="105156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12460"/>
            <a:ext cx="105156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51378"/>
            <a:ext cx="2743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51378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51378"/>
            <a:ext cx="2743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173" rtl="0" eaLnBrk="1" latinLnBrk="0" hangingPunct="1">
        <a:lnSpc>
          <a:spcPct val="90000"/>
        </a:lnSpc>
        <a:spcBef>
          <a:spcPct val="0"/>
        </a:spcBef>
        <a:buNone/>
        <a:defRPr sz="55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43" indent="-289543" algn="l" defTabSz="1158173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631" indent="-289543" algn="l" defTabSz="1158173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718" indent="-289543" algn="l" defTabSz="1158173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2026804" indent="-289543" algn="l" defTabSz="1158173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5892" indent="-289543" algn="l" defTabSz="1158173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4979" indent="-289543" algn="l" defTabSz="1158173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066" indent="-289543" algn="l" defTabSz="1158173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152" indent="-289543" algn="l" defTabSz="1158173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240" indent="-289543" algn="l" defTabSz="1158173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173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087" algn="l" defTabSz="1158173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173" algn="l" defTabSz="1158173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261" algn="l" defTabSz="1158173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348" algn="l" defTabSz="1158173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434" algn="l" defTabSz="1158173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521" algn="l" defTabSz="1158173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609" algn="l" defTabSz="1158173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2696" algn="l" defTabSz="1158173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F2D9DE-7743-4521-BD21-0EA973C1C456}"/>
              </a:ext>
            </a:extLst>
          </p:cNvPr>
          <p:cNvCxnSpPr>
            <a:cxnSpLocks/>
          </p:cNvCxnSpPr>
          <p:nvPr/>
        </p:nvCxnSpPr>
        <p:spPr>
          <a:xfrm flipH="1" flipV="1">
            <a:off x="7277090" y="1422659"/>
            <a:ext cx="61809" cy="615463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9A16BB4-7FB3-41DF-AA15-2FE5EA9D19BF}"/>
              </a:ext>
            </a:extLst>
          </p:cNvPr>
          <p:cNvCxnSpPr>
            <a:cxnSpLocks/>
          </p:cNvCxnSpPr>
          <p:nvPr/>
        </p:nvCxnSpPr>
        <p:spPr>
          <a:xfrm flipH="1" flipV="1">
            <a:off x="7670906" y="1475977"/>
            <a:ext cx="44046" cy="657557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711397" y="1489529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75788" y="1489532"/>
            <a:ext cx="1381383" cy="1900004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69008" y="1489531"/>
            <a:ext cx="1381383" cy="1900004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60559" y="1489532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47001" y="1489530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A0F7A1-BCE1-45D3-B4FE-B02A64EAED94}"/>
              </a:ext>
            </a:extLst>
          </p:cNvPr>
          <p:cNvGrpSpPr/>
          <p:nvPr/>
        </p:nvGrpSpPr>
        <p:grpSpPr>
          <a:xfrm>
            <a:off x="10597791" y="1489531"/>
            <a:ext cx="1381383" cy="1900004"/>
            <a:chOff x="10573923" y="978423"/>
            <a:chExt cx="1381383" cy="19000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121083-B26E-4CD4-92DD-B70DE26860E8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8CD96D-D1E0-456D-854D-8B2B8AD8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30E2CB-5E31-4B8D-BFD7-CE0B9FEF0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53783" y="1489531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BBA7B-E530-45FA-99C0-BEA023B046EA}"/>
              </a:ext>
            </a:extLst>
          </p:cNvPr>
          <p:cNvGrpSpPr/>
          <p:nvPr/>
        </p:nvGrpSpPr>
        <p:grpSpPr>
          <a:xfrm>
            <a:off x="9133401" y="1489531"/>
            <a:ext cx="1381383" cy="1900004"/>
            <a:chOff x="9109531" y="978423"/>
            <a:chExt cx="1381383" cy="1900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1B1466-E75E-4BF1-B616-C363B9C8376C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8C97717-45CA-4682-9414-75D682528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60856" y="2342813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907709" y="2735968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949416"/>
            <a:ext cx="473132" cy="26710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436461-71BE-432E-A1FE-616721EECC52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8D50E2-7C1F-40AE-B931-A1A7F09462FF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33094F-33B9-48F3-A2E0-DC7B7BFF6230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8287D8-CA93-4A92-BAFA-6A50D2EA3A97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788ECED-D9FB-4322-9CAE-081433274EB1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D28F44-8B77-4C6A-A465-30BD36BBE631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BAE8076-965C-4FE5-8583-56FC6AB8C2A2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4018D24C-0AC8-49AA-90C1-D56262B22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1241184"/>
            <a:ext cx="152400" cy="17177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F4B1DC-615A-46A3-978D-C239FBB69B1E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CDFFB5-D1EA-4710-ABE5-AF9946732EC7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22C4C0-CB96-4B70-8A27-AE70423C9EED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3DF6E54-4346-4308-8E1C-65B4092315F5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0FE5CE-7600-41BD-8687-09377C19E551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46E56B-955B-4603-8973-25EF1B7594F9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099605-42D8-4303-8343-9D8081E74F09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00EC77F-7017-4EA7-B503-C3DC49ACC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1241184"/>
            <a:ext cx="152400" cy="17177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748266-9C73-435A-8989-9D4DFEC31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1250886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FAC8BD7-91F5-42D1-990D-D7176ECD4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1241184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55A2F9D-9603-4CEA-B443-0BC173668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1241184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3EB3CAA-D331-40D3-8063-66215826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1241184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6DB9DDC-663A-4EC2-AE94-E10FA6E944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1241184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80F0FFF-9C16-4090-B03C-6A3E05CAC5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1241184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F3ECA9E-99B2-41A5-B7A5-2708DFC1C0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1241183"/>
            <a:ext cx="152400" cy="171773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D96A65-CDD3-4FDF-AEB0-EA3AF53AC2AE}"/>
              </a:ext>
            </a:extLst>
          </p:cNvPr>
          <p:cNvCxnSpPr>
            <a:cxnSpLocks/>
          </p:cNvCxnSpPr>
          <p:nvPr/>
        </p:nvCxnSpPr>
        <p:spPr>
          <a:xfrm flipV="1">
            <a:off x="9115518" y="1241184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BF2C2F-1F76-4BA3-B88B-E70533D11C5A}"/>
              </a:ext>
            </a:extLst>
          </p:cNvPr>
          <p:cNvSpPr txBox="1"/>
          <p:nvPr/>
        </p:nvSpPr>
        <p:spPr>
          <a:xfrm>
            <a:off x="1768533" y="3447678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AA0898-3222-493A-A8B6-8E93F0C60D06}"/>
              </a:ext>
            </a:extLst>
          </p:cNvPr>
          <p:cNvCxnSpPr>
            <a:cxnSpLocks/>
          </p:cNvCxnSpPr>
          <p:nvPr/>
        </p:nvCxnSpPr>
        <p:spPr>
          <a:xfrm flipH="1" flipV="1">
            <a:off x="1760132" y="1365570"/>
            <a:ext cx="8401" cy="293705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732EC0-A142-4C80-8EE3-69AACFAF23AA}"/>
              </a:ext>
            </a:extLst>
          </p:cNvPr>
          <p:cNvCxnSpPr>
            <a:cxnSpLocks/>
          </p:cNvCxnSpPr>
          <p:nvPr/>
        </p:nvCxnSpPr>
        <p:spPr>
          <a:xfrm flipH="1" flipV="1">
            <a:off x="3234521" y="1327074"/>
            <a:ext cx="31093" cy="42173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8238A70-27F7-4EFF-AA1B-F7E685959084}"/>
              </a:ext>
            </a:extLst>
          </p:cNvPr>
          <p:cNvSpPr txBox="1"/>
          <p:nvPr/>
        </p:nvSpPr>
        <p:spPr>
          <a:xfrm>
            <a:off x="3283712" y="4195434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161F74-FAF8-4221-AB99-AFDA616912FF}"/>
              </a:ext>
            </a:extLst>
          </p:cNvPr>
          <p:cNvSpPr txBox="1"/>
          <p:nvPr/>
        </p:nvSpPr>
        <p:spPr>
          <a:xfrm>
            <a:off x="3287161" y="4674613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C53AA75-4B1B-4FDF-86A6-AD4AB59A103E}"/>
              </a:ext>
            </a:extLst>
          </p:cNvPr>
          <p:cNvSpPr txBox="1"/>
          <p:nvPr/>
        </p:nvSpPr>
        <p:spPr>
          <a:xfrm>
            <a:off x="3287161" y="5153793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4B89FB9-E8B0-4E46-AC6E-A292A96F963E}"/>
              </a:ext>
            </a:extLst>
          </p:cNvPr>
          <p:cNvCxnSpPr>
            <a:cxnSpLocks/>
          </p:cNvCxnSpPr>
          <p:nvPr/>
        </p:nvCxnSpPr>
        <p:spPr>
          <a:xfrm flipH="1" flipV="1">
            <a:off x="4712152" y="1356515"/>
            <a:ext cx="33121" cy="449271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9636FB8-AB8E-475E-B058-E43194E64A9F}"/>
              </a:ext>
            </a:extLst>
          </p:cNvPr>
          <p:cNvSpPr txBox="1"/>
          <p:nvPr/>
        </p:nvSpPr>
        <p:spPr>
          <a:xfrm>
            <a:off x="4775822" y="5447941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C973A-D9BD-4BFD-BF53-1A413E472352}"/>
              </a:ext>
            </a:extLst>
          </p:cNvPr>
          <p:cNvSpPr txBox="1"/>
          <p:nvPr/>
        </p:nvSpPr>
        <p:spPr>
          <a:xfrm>
            <a:off x="1716509" y="94617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98D27FC-47D0-4BDE-BB9E-D6256B38B251}"/>
              </a:ext>
            </a:extLst>
          </p:cNvPr>
          <p:cNvSpPr txBox="1"/>
          <p:nvPr/>
        </p:nvSpPr>
        <p:spPr>
          <a:xfrm>
            <a:off x="6918270" y="96112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F98C93F-37B4-40D1-8093-84A07196D6B7}"/>
              </a:ext>
            </a:extLst>
          </p:cNvPr>
          <p:cNvCxnSpPr>
            <a:cxnSpLocks/>
          </p:cNvCxnSpPr>
          <p:nvPr/>
        </p:nvCxnSpPr>
        <p:spPr>
          <a:xfrm flipH="1" flipV="1">
            <a:off x="6191152" y="1377083"/>
            <a:ext cx="36430" cy="528606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B97BDE4-687C-4233-A893-4BCA9334AE28}"/>
              </a:ext>
            </a:extLst>
          </p:cNvPr>
          <p:cNvSpPr txBox="1"/>
          <p:nvPr/>
        </p:nvSpPr>
        <p:spPr>
          <a:xfrm>
            <a:off x="6959227" y="6682676"/>
            <a:ext cx="1381383" cy="407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NewBarEvent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E2E158F-FACA-405D-982D-24F66A907022}"/>
              </a:ext>
            </a:extLst>
          </p:cNvPr>
          <p:cNvCxnSpPr>
            <a:cxnSpLocks/>
          </p:cNvCxnSpPr>
          <p:nvPr/>
        </p:nvCxnSpPr>
        <p:spPr>
          <a:xfrm flipH="1" flipV="1">
            <a:off x="6953147" y="1264455"/>
            <a:ext cx="6080" cy="584990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9259971-C9AB-43CC-A00F-C8D69BF52F5A}"/>
              </a:ext>
            </a:extLst>
          </p:cNvPr>
          <p:cNvSpPr txBox="1"/>
          <p:nvPr/>
        </p:nvSpPr>
        <p:spPr>
          <a:xfrm>
            <a:off x="6242947" y="6181912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7620BAC-BDA3-4B9E-A473-101E4B1DBCC7}"/>
              </a:ext>
            </a:extLst>
          </p:cNvPr>
          <p:cNvSpPr txBox="1"/>
          <p:nvPr/>
        </p:nvSpPr>
        <p:spPr>
          <a:xfrm>
            <a:off x="6227582" y="5732522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889DB-AD0C-461C-BBD6-7E2486B386FD}"/>
              </a:ext>
            </a:extLst>
          </p:cNvPr>
          <p:cNvSpPr txBox="1"/>
          <p:nvPr/>
        </p:nvSpPr>
        <p:spPr>
          <a:xfrm>
            <a:off x="1796928" y="3894948"/>
            <a:ext cx="1381380" cy="407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NewBarEvent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49BDAF-5F5A-48F8-BE1B-985CAC2EA4C4}"/>
              </a:ext>
            </a:extLst>
          </p:cNvPr>
          <p:cNvSpPr txBox="1"/>
          <p:nvPr/>
        </p:nvSpPr>
        <p:spPr>
          <a:xfrm>
            <a:off x="7714952" y="7643878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ADC0E4F-04CF-492A-9601-CAFE49D58999}"/>
              </a:ext>
            </a:extLst>
          </p:cNvPr>
          <p:cNvCxnSpPr>
            <a:cxnSpLocks/>
          </p:cNvCxnSpPr>
          <p:nvPr/>
        </p:nvCxnSpPr>
        <p:spPr>
          <a:xfrm flipH="1" flipV="1">
            <a:off x="9118812" y="1475980"/>
            <a:ext cx="53018" cy="69086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15789CA-1D6B-4EE0-B581-0AA4FCACB445}"/>
              </a:ext>
            </a:extLst>
          </p:cNvPr>
          <p:cNvSpPr txBox="1"/>
          <p:nvPr/>
        </p:nvSpPr>
        <p:spPr>
          <a:xfrm>
            <a:off x="9171830" y="7976964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69098F-3920-4308-B371-AA6888E6C3DC}"/>
              </a:ext>
            </a:extLst>
          </p:cNvPr>
          <p:cNvSpPr txBox="1"/>
          <p:nvPr/>
        </p:nvSpPr>
        <p:spPr>
          <a:xfrm>
            <a:off x="874444" y="6598847"/>
            <a:ext cx="4494989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Always Received</a:t>
            </a:r>
            <a:endParaRPr lang="es-ES" sz="11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92C599-7AB6-4502-9111-D4DDEC295065}"/>
              </a:ext>
            </a:extLst>
          </p:cNvPr>
          <p:cNvSpPr txBox="1"/>
          <p:nvPr/>
        </p:nvSpPr>
        <p:spPr>
          <a:xfrm>
            <a:off x="865267" y="6976065"/>
            <a:ext cx="4494988" cy="430887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Received if Flag is set </a:t>
            </a:r>
          </a:p>
          <a:p>
            <a:r>
              <a:rPr lang="en-US" sz="1100" b="1" dirty="0"/>
              <a:t>(          subset can be received if only interested in metadata changes)</a:t>
            </a:r>
            <a:endParaRPr lang="es-ES" sz="1100" i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220E77-EA77-457F-BD85-B64019B21BF5}"/>
              </a:ext>
            </a:extLst>
          </p:cNvPr>
          <p:cNvSpPr txBox="1"/>
          <p:nvPr/>
        </p:nvSpPr>
        <p:spPr>
          <a:xfrm>
            <a:off x="7362430" y="7143114"/>
            <a:ext cx="1381383" cy="4076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NewTimeShiftEvent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5F3BEB2-04BE-4358-B9D6-F001A2669E1C}"/>
              </a:ext>
            </a:extLst>
          </p:cNvPr>
          <p:cNvSpPr txBox="1"/>
          <p:nvPr/>
        </p:nvSpPr>
        <p:spPr>
          <a:xfrm>
            <a:off x="881219" y="7488827"/>
            <a:ext cx="4479036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Received if Filter Flag is not set</a:t>
            </a:r>
            <a:endParaRPr lang="es-ES" sz="1100" i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522A35-103F-4414-AE48-06D7C911C38D}"/>
              </a:ext>
            </a:extLst>
          </p:cNvPr>
          <p:cNvSpPr txBox="1"/>
          <p:nvPr/>
        </p:nvSpPr>
        <p:spPr>
          <a:xfrm>
            <a:off x="881219" y="7847915"/>
            <a:ext cx="4479036" cy="261610"/>
          </a:xfrm>
          <a:prstGeom prst="rect">
            <a:avLst/>
          </a:prstGeom>
          <a:solidFill>
            <a:srgbClr val="FFE699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Received if Flag is set</a:t>
            </a:r>
            <a:endParaRPr lang="es-ES" sz="11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0E12EF0-CA60-4FBE-B530-6CE534CCBB55}"/>
              </a:ext>
            </a:extLst>
          </p:cNvPr>
          <p:cNvSpPr txBox="1"/>
          <p:nvPr/>
        </p:nvSpPr>
        <p:spPr>
          <a:xfrm>
            <a:off x="894588" y="8215234"/>
            <a:ext cx="4479036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Received if Flag  is set and duration is specified</a:t>
            </a:r>
            <a:endParaRPr lang="es-ES" sz="1100" b="1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1D6C039-2553-4211-AF2A-EA0C75356A55}"/>
              </a:ext>
            </a:extLst>
          </p:cNvPr>
          <p:cNvSpPr/>
          <p:nvPr/>
        </p:nvSpPr>
        <p:spPr>
          <a:xfrm>
            <a:off x="1032076" y="7178949"/>
            <a:ext cx="153650" cy="15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76FEB0A-A16E-4C0D-B0AE-67D6F1B63C94}"/>
              </a:ext>
            </a:extLst>
          </p:cNvPr>
          <p:cNvSpPr/>
          <p:nvPr/>
        </p:nvSpPr>
        <p:spPr>
          <a:xfrm>
            <a:off x="4436076" y="4244091"/>
            <a:ext cx="153650" cy="15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E3131A0-32A9-4FCC-947C-AE9D97E03845}"/>
              </a:ext>
            </a:extLst>
          </p:cNvPr>
          <p:cNvSpPr/>
          <p:nvPr/>
        </p:nvSpPr>
        <p:spPr>
          <a:xfrm>
            <a:off x="5949439" y="5484644"/>
            <a:ext cx="153650" cy="15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24B143C-3FA3-445B-A59C-7B632442F6A3}"/>
              </a:ext>
            </a:extLst>
          </p:cNvPr>
          <p:cNvSpPr/>
          <p:nvPr/>
        </p:nvSpPr>
        <p:spPr>
          <a:xfrm rot="16200000">
            <a:off x="-654017" y="7300790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6081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711397" y="1489529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75788" y="1489532"/>
            <a:ext cx="1381383" cy="1900004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69008" y="1489531"/>
            <a:ext cx="1381383" cy="1900004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60559" y="1489532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47001" y="1489530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A0F7A1-BCE1-45D3-B4FE-B02A64EAED94}"/>
              </a:ext>
            </a:extLst>
          </p:cNvPr>
          <p:cNvGrpSpPr/>
          <p:nvPr/>
        </p:nvGrpSpPr>
        <p:grpSpPr>
          <a:xfrm>
            <a:off x="10597791" y="1489531"/>
            <a:ext cx="1381383" cy="1900004"/>
            <a:chOff x="10573923" y="978423"/>
            <a:chExt cx="1381383" cy="19000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121083-B26E-4CD4-92DD-B70DE26860E8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8CD96D-D1E0-456D-854D-8B2B8AD8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30E2CB-5E31-4B8D-BFD7-CE0B9FEF0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53783" y="1489531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BBA7B-E530-45FA-99C0-BEA023B046EA}"/>
              </a:ext>
            </a:extLst>
          </p:cNvPr>
          <p:cNvGrpSpPr/>
          <p:nvPr/>
        </p:nvGrpSpPr>
        <p:grpSpPr>
          <a:xfrm>
            <a:off x="9133401" y="1489531"/>
            <a:ext cx="1381383" cy="1900004"/>
            <a:chOff x="9109531" y="978423"/>
            <a:chExt cx="1381383" cy="1900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1B1466-E75E-4BF1-B616-C363B9C8376C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8C97717-45CA-4682-9414-75D682528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60856" y="2342813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907709" y="2735968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949416"/>
            <a:ext cx="473132" cy="26710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436461-71BE-432E-A1FE-616721EECC52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8D50E2-7C1F-40AE-B931-A1A7F09462FF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33094F-33B9-48F3-A2E0-DC7B7BFF6230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8287D8-CA93-4A92-BAFA-6A50D2EA3A97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788ECED-D9FB-4322-9CAE-081433274EB1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D28F44-8B77-4C6A-A465-30BD36BBE631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BAE8076-965C-4FE5-8583-56FC6AB8C2A2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4018D24C-0AC8-49AA-90C1-D56262B22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1241184"/>
            <a:ext cx="152400" cy="17177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F4B1DC-615A-46A3-978D-C239FBB69B1E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CDFFB5-D1EA-4710-ABE5-AF9946732EC7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22C4C0-CB96-4B70-8A27-AE70423C9EED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3DF6E54-4346-4308-8E1C-65B4092315F5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0FE5CE-7600-41BD-8687-09377C19E551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46E56B-955B-4603-8973-25EF1B7594F9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099605-42D8-4303-8343-9D8081E74F09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00EC77F-7017-4EA7-B503-C3DC49ACC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1241184"/>
            <a:ext cx="152400" cy="17177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748266-9C73-435A-8989-9D4DFEC31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1250886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FAC8BD7-91F5-42D1-990D-D7176ECD4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1241184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55A2F9D-9603-4CEA-B443-0BC173668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1241184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3EB3CAA-D331-40D3-8063-66215826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1241184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6DB9DDC-663A-4EC2-AE94-E10FA6E944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1241184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80F0FFF-9C16-4090-B03C-6A3E05CAC5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1241184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F3ECA9E-99B2-41A5-B7A5-2708DFC1C0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1241183"/>
            <a:ext cx="152400" cy="171773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D96A65-CDD3-4FDF-AEB0-EA3AF53AC2AE}"/>
              </a:ext>
            </a:extLst>
          </p:cNvPr>
          <p:cNvCxnSpPr>
            <a:cxnSpLocks/>
          </p:cNvCxnSpPr>
          <p:nvPr/>
        </p:nvCxnSpPr>
        <p:spPr>
          <a:xfrm flipV="1">
            <a:off x="9115518" y="1241184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BF2C2F-1F76-4BA3-B88B-E70533D11C5A}"/>
              </a:ext>
            </a:extLst>
          </p:cNvPr>
          <p:cNvSpPr txBox="1"/>
          <p:nvPr/>
        </p:nvSpPr>
        <p:spPr>
          <a:xfrm>
            <a:off x="1768533" y="3447678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AA0898-3222-493A-A8B6-8E93F0C60D06}"/>
              </a:ext>
            </a:extLst>
          </p:cNvPr>
          <p:cNvCxnSpPr>
            <a:cxnSpLocks/>
          </p:cNvCxnSpPr>
          <p:nvPr/>
        </p:nvCxnSpPr>
        <p:spPr>
          <a:xfrm flipH="1" flipV="1">
            <a:off x="1760132" y="1365570"/>
            <a:ext cx="23146" cy="2489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732EC0-A142-4C80-8EE3-69AACFAF23AA}"/>
              </a:ext>
            </a:extLst>
          </p:cNvPr>
          <p:cNvCxnSpPr>
            <a:cxnSpLocks/>
          </p:cNvCxnSpPr>
          <p:nvPr/>
        </p:nvCxnSpPr>
        <p:spPr>
          <a:xfrm flipH="1" flipV="1">
            <a:off x="3234522" y="1327075"/>
            <a:ext cx="26202" cy="355412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C161F74-FAF8-4221-AB99-AFDA616912FF}"/>
              </a:ext>
            </a:extLst>
          </p:cNvPr>
          <p:cNvSpPr txBox="1"/>
          <p:nvPr/>
        </p:nvSpPr>
        <p:spPr>
          <a:xfrm>
            <a:off x="3287161" y="3994341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C53AA75-4B1B-4FDF-86A6-AD4AB59A103E}"/>
              </a:ext>
            </a:extLst>
          </p:cNvPr>
          <p:cNvSpPr txBox="1"/>
          <p:nvPr/>
        </p:nvSpPr>
        <p:spPr>
          <a:xfrm>
            <a:off x="3287161" y="4473521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C973A-D9BD-4BFD-BF53-1A413E472352}"/>
              </a:ext>
            </a:extLst>
          </p:cNvPr>
          <p:cNvSpPr txBox="1"/>
          <p:nvPr/>
        </p:nvSpPr>
        <p:spPr>
          <a:xfrm>
            <a:off x="1716509" y="94617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98D27FC-47D0-4BDE-BB9E-D6256B38B251}"/>
              </a:ext>
            </a:extLst>
          </p:cNvPr>
          <p:cNvSpPr txBox="1"/>
          <p:nvPr/>
        </p:nvSpPr>
        <p:spPr>
          <a:xfrm>
            <a:off x="6918270" y="96112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F98C93F-37B4-40D1-8093-84A07196D6B7}"/>
              </a:ext>
            </a:extLst>
          </p:cNvPr>
          <p:cNvCxnSpPr>
            <a:cxnSpLocks/>
          </p:cNvCxnSpPr>
          <p:nvPr/>
        </p:nvCxnSpPr>
        <p:spPr>
          <a:xfrm flipH="1" flipV="1">
            <a:off x="6191152" y="1377083"/>
            <a:ext cx="30721" cy="41673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9259971-C9AB-43CC-A00F-C8D69BF52F5A}"/>
              </a:ext>
            </a:extLst>
          </p:cNvPr>
          <p:cNvSpPr txBox="1"/>
          <p:nvPr/>
        </p:nvSpPr>
        <p:spPr>
          <a:xfrm>
            <a:off x="6242947" y="5093427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ADC0E4F-04CF-492A-9601-CAFE49D58999}"/>
              </a:ext>
            </a:extLst>
          </p:cNvPr>
          <p:cNvCxnSpPr>
            <a:cxnSpLocks/>
          </p:cNvCxnSpPr>
          <p:nvPr/>
        </p:nvCxnSpPr>
        <p:spPr>
          <a:xfrm flipH="1" flipV="1">
            <a:off x="9118812" y="1475981"/>
            <a:ext cx="24132" cy="45168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15789CA-1D6B-4EE0-B581-0AA4FCACB445}"/>
              </a:ext>
            </a:extLst>
          </p:cNvPr>
          <p:cNvSpPr txBox="1"/>
          <p:nvPr/>
        </p:nvSpPr>
        <p:spPr>
          <a:xfrm>
            <a:off x="9171830" y="5585168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4B13D-35E3-43FB-AAF7-181F992B3E1E}"/>
              </a:ext>
            </a:extLst>
          </p:cNvPr>
          <p:cNvSpPr txBox="1"/>
          <p:nvPr/>
        </p:nvSpPr>
        <p:spPr>
          <a:xfrm>
            <a:off x="246713" y="5208925"/>
            <a:ext cx="39110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1</a:t>
            </a:r>
          </a:p>
          <a:p>
            <a:r>
              <a:rPr lang="en-US" b="1" dirty="0"/>
              <a:t>Only Receive Notes</a:t>
            </a:r>
          </a:p>
          <a:p>
            <a:endParaRPr lang="en-US" dirty="0"/>
          </a:p>
          <a:p>
            <a:r>
              <a:rPr lang="es-ES" sz="1200" dirty="0">
                <a:solidFill>
                  <a:srgbClr val="FF0000"/>
                </a:solidFill>
              </a:rPr>
              <a:t>SendEventAtBeginningOfNewBuffers_FLAG{false};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SendEventForNewBufferIfMetadataChanged_FLAG{false};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SendNewBarEvents_FLAG{false};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 err="1">
                <a:solidFill>
                  <a:srgbClr val="FF0000"/>
                </a:solidFill>
              </a:rPr>
              <a:t>SendTimeShiftEvents_FLAG</a:t>
            </a:r>
            <a:r>
              <a:rPr lang="es-ES" sz="1200" dirty="0">
                <a:solidFill>
                  <a:srgbClr val="FF0000"/>
                </a:solidFill>
              </a:rPr>
              <a:t>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delta_TimeShiftEventRatioOfQuarterNote</a:t>
            </a:r>
            <a:r>
              <a:rPr lang="es-ES" sz="1200" dirty="0">
                <a:solidFill>
                  <a:srgbClr val="FF0000"/>
                </a:solidFill>
              </a:rPr>
              <a:t>{0.5}; </a:t>
            </a:r>
          </a:p>
          <a:p>
            <a:endParaRPr lang="es-ES" sz="1200" dirty="0"/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FilterNoteOnEvents_FLAG{false};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FilterNoteOffEvents_FLAG{false};</a:t>
            </a:r>
          </a:p>
          <a:p>
            <a:r>
              <a:rPr lang="es-ES" sz="1200" dirty="0" err="1">
                <a:solidFill>
                  <a:srgbClr val="FF0000"/>
                </a:solidFill>
              </a:rPr>
              <a:t>constexpr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bool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FilterCCEvents_FLAG</a:t>
            </a:r>
            <a:r>
              <a:rPr lang="es-ES" sz="1200" dirty="0">
                <a:solidFill>
                  <a:srgbClr val="FF0000"/>
                </a:solidFill>
              </a:rPr>
              <a:t>{true};</a:t>
            </a:r>
          </a:p>
          <a:p>
            <a:endParaRPr lang="es-ES" sz="10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1ECBE7B-B505-45C8-85C3-6453149296A5}"/>
              </a:ext>
            </a:extLst>
          </p:cNvPr>
          <p:cNvSpPr/>
          <p:nvPr/>
        </p:nvSpPr>
        <p:spPr>
          <a:xfrm>
            <a:off x="3249995" y="7993886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4604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B1F054E-8C24-440F-9DF5-2ED461CF2F6D}"/>
              </a:ext>
            </a:extLst>
          </p:cNvPr>
          <p:cNvCxnSpPr>
            <a:cxnSpLocks/>
          </p:cNvCxnSpPr>
          <p:nvPr/>
        </p:nvCxnSpPr>
        <p:spPr>
          <a:xfrm flipH="1" flipV="1">
            <a:off x="6953147" y="1264455"/>
            <a:ext cx="24855" cy="472838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84B13D-35E3-43FB-AAF7-181F992B3E1E}"/>
              </a:ext>
            </a:extLst>
          </p:cNvPr>
          <p:cNvSpPr txBox="1"/>
          <p:nvPr/>
        </p:nvSpPr>
        <p:spPr>
          <a:xfrm>
            <a:off x="284740" y="5394462"/>
            <a:ext cx="47288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2</a:t>
            </a:r>
          </a:p>
          <a:p>
            <a:r>
              <a:rPr lang="en-US" b="1" dirty="0"/>
              <a:t>Receive Notes and Bar Locations</a:t>
            </a:r>
          </a:p>
          <a:p>
            <a:endParaRPr lang="en-US" dirty="0"/>
          </a:p>
          <a:p>
            <a:r>
              <a:rPr lang="es-ES" sz="1200" dirty="0">
                <a:solidFill>
                  <a:srgbClr val="FF0000"/>
                </a:solidFill>
              </a:rPr>
              <a:t>SendEventAtBeginningOfNewBuffers_FLAG{false};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SendEventForNewBufferIfMetadataChanged_FLAG{false};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SendNewBarEvents_FLAG{true};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SendTimeShiftEvents_FLAG{false};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delta_TimeShiftEventRatioOfQuarterNote{0.5}; </a:t>
            </a:r>
          </a:p>
          <a:p>
            <a:endParaRPr lang="es-ES" sz="1200" dirty="0"/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FilterNoteOnEvents_FLAG{false};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FilterNoteOffEvents_FLAG{false};</a:t>
            </a:r>
          </a:p>
          <a:p>
            <a:r>
              <a:rPr lang="es-ES" sz="1200" dirty="0" err="1">
                <a:solidFill>
                  <a:srgbClr val="FF0000"/>
                </a:solidFill>
              </a:rPr>
              <a:t>constexpr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bool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FilterCCEvents_FLAG</a:t>
            </a:r>
            <a:r>
              <a:rPr lang="es-ES" sz="1200" dirty="0">
                <a:solidFill>
                  <a:srgbClr val="FF0000"/>
                </a:solidFill>
              </a:rPr>
              <a:t>{true};</a:t>
            </a:r>
          </a:p>
          <a:p>
            <a:endParaRPr lang="es-ES" sz="10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E97DC32-1BEE-48A1-885E-3C770E366D16}"/>
              </a:ext>
            </a:extLst>
          </p:cNvPr>
          <p:cNvGrpSpPr/>
          <p:nvPr/>
        </p:nvGrpSpPr>
        <p:grpSpPr>
          <a:xfrm>
            <a:off x="4711397" y="1489529"/>
            <a:ext cx="1381383" cy="1900006"/>
            <a:chOff x="4687527" y="978423"/>
            <a:chExt cx="1381383" cy="19000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F976FC3-0B8C-4856-B617-E55EFAB1D11A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1E57036-C3BE-4120-A143-7932BCC66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EA85614-C4FC-4B63-BE6F-6646A5ADC4BE}"/>
              </a:ext>
            </a:extLst>
          </p:cNvPr>
          <p:cNvGrpSpPr/>
          <p:nvPr/>
        </p:nvGrpSpPr>
        <p:grpSpPr>
          <a:xfrm>
            <a:off x="6175788" y="1489532"/>
            <a:ext cx="1381383" cy="1900004"/>
            <a:chOff x="6151919" y="978424"/>
            <a:chExt cx="1381383" cy="190000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A72C420-4768-434C-8985-4340EDF2177A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FB60CD0-53B4-48C6-B160-0CFD27643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00E7005-E2AB-462F-86F7-687EB93DD2A0}"/>
              </a:ext>
            </a:extLst>
          </p:cNvPr>
          <p:cNvGrpSpPr/>
          <p:nvPr/>
        </p:nvGrpSpPr>
        <p:grpSpPr>
          <a:xfrm>
            <a:off x="7669008" y="1489531"/>
            <a:ext cx="1381383" cy="1900004"/>
            <a:chOff x="7645140" y="978423"/>
            <a:chExt cx="1381383" cy="190000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02C1F0A-18E8-484A-AE50-54CA270271E8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C0D7E319-0720-4607-96E4-88651B40E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D996ABA-B44A-44EE-91DD-061BDCFB0990}"/>
              </a:ext>
            </a:extLst>
          </p:cNvPr>
          <p:cNvGrpSpPr/>
          <p:nvPr/>
        </p:nvGrpSpPr>
        <p:grpSpPr>
          <a:xfrm>
            <a:off x="260559" y="1489532"/>
            <a:ext cx="1381383" cy="1900007"/>
            <a:chOff x="236693" y="978427"/>
            <a:chExt cx="1381383" cy="1900007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FA3F363-21F2-4A78-BFC0-795D6F1C87BC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E566BDE-DB8E-4886-AEEB-09BFAB037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4AA00C8-D685-46C5-9725-D550E7647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2CECD88-BB4B-4F10-BC52-7B1F3481B6E5}"/>
              </a:ext>
            </a:extLst>
          </p:cNvPr>
          <p:cNvGrpSpPr/>
          <p:nvPr/>
        </p:nvGrpSpPr>
        <p:grpSpPr>
          <a:xfrm>
            <a:off x="3247001" y="1489530"/>
            <a:ext cx="1396100" cy="1900007"/>
            <a:chOff x="3223136" y="978422"/>
            <a:chExt cx="1396100" cy="19000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9F95C8D-71C5-44E7-98A6-E4ED54E316EB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F59316CD-D9A1-40EB-AD66-D72D5EB57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F622ADD9-2ED7-47B2-8D20-354A8328E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47CD629-2146-4D3C-89CD-8435B0E33FF0}"/>
              </a:ext>
            </a:extLst>
          </p:cNvPr>
          <p:cNvGrpSpPr/>
          <p:nvPr/>
        </p:nvGrpSpPr>
        <p:grpSpPr>
          <a:xfrm>
            <a:off x="10597791" y="1489531"/>
            <a:ext cx="1381383" cy="1900004"/>
            <a:chOff x="10573923" y="978423"/>
            <a:chExt cx="1381383" cy="190000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87515C7-9B46-4FC7-9F7D-F3BADC2E21B6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A49DEFB1-ED4D-4A97-A6B3-9283C11B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720B18B-7BD7-4295-8D16-4E3C26211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7EB897-F7E3-4D59-9B0E-3B208EF140A8}"/>
              </a:ext>
            </a:extLst>
          </p:cNvPr>
          <p:cNvGrpSpPr/>
          <p:nvPr/>
        </p:nvGrpSpPr>
        <p:grpSpPr>
          <a:xfrm>
            <a:off x="1753783" y="1489531"/>
            <a:ext cx="1381383" cy="1900007"/>
            <a:chOff x="1729914" y="978424"/>
            <a:chExt cx="1381383" cy="1900007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124D52-6717-4EE7-AFF5-56E6DD168F45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65E5CE6-23EB-42D6-87A2-C8E46CA7E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90633F0F-00E6-489A-9B54-5BACFB6B7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E093283-5DBB-4D70-987A-6FB1681D305F}"/>
              </a:ext>
            </a:extLst>
          </p:cNvPr>
          <p:cNvGrpSpPr/>
          <p:nvPr/>
        </p:nvGrpSpPr>
        <p:grpSpPr>
          <a:xfrm>
            <a:off x="9133401" y="1489531"/>
            <a:ext cx="1381383" cy="1900004"/>
            <a:chOff x="9109531" y="978423"/>
            <a:chExt cx="1381383" cy="190000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DF3FE65-0150-4E39-983D-230AAFFBC2C6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E82F4ABC-8E78-487C-B75F-611732C09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6AA30A1-59E9-4EF6-863E-7B629D1EDF7E}"/>
              </a:ext>
            </a:extLst>
          </p:cNvPr>
          <p:cNvSpPr/>
          <p:nvPr/>
        </p:nvSpPr>
        <p:spPr>
          <a:xfrm>
            <a:off x="3460856" y="2342813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E59BC8A-B6A5-4693-87BA-57FC667FEBA3}"/>
              </a:ext>
            </a:extLst>
          </p:cNvPr>
          <p:cNvSpPr/>
          <p:nvPr/>
        </p:nvSpPr>
        <p:spPr>
          <a:xfrm>
            <a:off x="3907709" y="2735968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5CBF689-C488-4D8F-A506-84689C3DB5F3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4BFFC28-F3B0-41DB-B42E-218A633D41FF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7C218CF-2212-4325-A281-67D6C3A5BA24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AC20C64-E747-4021-95A9-CA6B65F105F2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9B004EE-DF58-4AE2-BC31-A8F581E5AB70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61CE598-9D27-41D3-9E94-E697F8F45B94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67C88E9-5AFB-44C5-8405-4997A2E3D1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949416"/>
            <a:ext cx="473132" cy="267106"/>
          </a:xfrm>
          <a:prstGeom prst="rect">
            <a:avLst/>
          </a:prstGeom>
        </p:spPr>
      </p:pic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BE24547-691E-4A65-8BD5-38B322DA4485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DE66E7A-0DA2-4697-945A-4CDE454B5945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A52E94E-DA6C-440A-86C6-AC311B3C8BA3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83F3F4A-7F2D-4752-BFBA-47BAD26D5ACB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94CBBE4-3622-4252-9412-70812DE87362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B9CEB22-61A0-43E3-A349-999DC1956465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8B733F9-C5F0-45CC-AE12-C572C6D1F21D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175">
            <a:extLst>
              <a:ext uri="{FF2B5EF4-FFF2-40B4-BE49-F238E27FC236}">
                <a16:creationId xmlns:a16="http://schemas.microsoft.com/office/drawing/2014/main" id="{5C04A729-9A82-49A6-ABE6-91CAF30313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1241184"/>
            <a:ext cx="152400" cy="171773"/>
          </a:xfrm>
          <a:prstGeom prst="rect">
            <a:avLst/>
          </a:prstGeom>
        </p:spPr>
      </p:pic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B7824DE-A502-4555-AFB2-9AFCFD1808EE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E3C774-F7F1-4A94-8707-919DE067BF7C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13AD5C1-2CBD-481D-A4C9-FBF49B03EDB8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09AB5E2-F4EB-45A7-9651-D599B7C2218C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B64137B-6CA5-4706-9A8A-36C0653370B9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2EE75D-75BE-4416-A0F7-C5D4D2A7B802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93BF0EB-413F-435B-AF9D-A8AC596BF03F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4E32CAF0-AC8C-404D-B40B-D754D02E4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1241184"/>
            <a:ext cx="152400" cy="171773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F9E7F63C-749E-4028-AF56-19E3AE388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1250886"/>
            <a:ext cx="152400" cy="171773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E8B27067-529C-4D9F-9798-0E80E5481A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1241184"/>
            <a:ext cx="152400" cy="171773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570256E8-6793-4F72-AA81-E40D6A9F52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1241184"/>
            <a:ext cx="152400" cy="171773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C4F0522-DF33-4E18-B5CD-225ABD27E5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1241184"/>
            <a:ext cx="152400" cy="171773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08025829-F97B-4567-AF9F-CF48D2A05E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1241184"/>
            <a:ext cx="152400" cy="17177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80A8B7B-A537-422C-BC48-64D1395A23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1241184"/>
            <a:ext cx="152400" cy="171773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D6A6C29-2FF2-4E99-9284-DA3226034D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1241183"/>
            <a:ext cx="152400" cy="171773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3D1BFF7-AF3B-402A-8FCD-95C830BE52A2}"/>
              </a:ext>
            </a:extLst>
          </p:cNvPr>
          <p:cNvCxnSpPr>
            <a:cxnSpLocks/>
          </p:cNvCxnSpPr>
          <p:nvPr/>
        </p:nvCxnSpPr>
        <p:spPr>
          <a:xfrm flipV="1">
            <a:off x="9115518" y="1241184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7105FD58-E4AE-4B32-8466-9E516B351B3C}"/>
              </a:ext>
            </a:extLst>
          </p:cNvPr>
          <p:cNvSpPr txBox="1"/>
          <p:nvPr/>
        </p:nvSpPr>
        <p:spPr>
          <a:xfrm>
            <a:off x="1768533" y="3447678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ADB9D5A-DE18-43FE-A257-E987C38C36F3}"/>
              </a:ext>
            </a:extLst>
          </p:cNvPr>
          <p:cNvCxnSpPr>
            <a:cxnSpLocks/>
          </p:cNvCxnSpPr>
          <p:nvPr/>
        </p:nvCxnSpPr>
        <p:spPr>
          <a:xfrm flipH="1" flipV="1">
            <a:off x="1760132" y="1365570"/>
            <a:ext cx="23146" cy="2489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A00BB04-7BF8-4F60-84CE-B32DEE7666B4}"/>
              </a:ext>
            </a:extLst>
          </p:cNvPr>
          <p:cNvCxnSpPr>
            <a:cxnSpLocks/>
          </p:cNvCxnSpPr>
          <p:nvPr/>
        </p:nvCxnSpPr>
        <p:spPr>
          <a:xfrm flipH="1" flipV="1">
            <a:off x="3234522" y="1327075"/>
            <a:ext cx="26202" cy="355412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EBAE1811-A3E2-4D13-8998-220C6BA5E299}"/>
              </a:ext>
            </a:extLst>
          </p:cNvPr>
          <p:cNvSpPr txBox="1"/>
          <p:nvPr/>
        </p:nvSpPr>
        <p:spPr>
          <a:xfrm>
            <a:off x="3287161" y="3994341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E33DC06-D514-4382-AC2F-399205C9C0A3}"/>
              </a:ext>
            </a:extLst>
          </p:cNvPr>
          <p:cNvSpPr txBox="1"/>
          <p:nvPr/>
        </p:nvSpPr>
        <p:spPr>
          <a:xfrm>
            <a:off x="3287161" y="4473521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8AA0680-4923-4214-BB5A-7D218311D4A7}"/>
              </a:ext>
            </a:extLst>
          </p:cNvPr>
          <p:cNvSpPr txBox="1"/>
          <p:nvPr/>
        </p:nvSpPr>
        <p:spPr>
          <a:xfrm>
            <a:off x="1716509" y="94617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298FB65-089D-4F77-9587-D5A1D7253381}"/>
              </a:ext>
            </a:extLst>
          </p:cNvPr>
          <p:cNvSpPr txBox="1"/>
          <p:nvPr/>
        </p:nvSpPr>
        <p:spPr>
          <a:xfrm>
            <a:off x="6918270" y="96112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816D4EE-B41E-4F7A-9953-3E6EECA536FC}"/>
              </a:ext>
            </a:extLst>
          </p:cNvPr>
          <p:cNvCxnSpPr>
            <a:cxnSpLocks/>
          </p:cNvCxnSpPr>
          <p:nvPr/>
        </p:nvCxnSpPr>
        <p:spPr>
          <a:xfrm flipH="1" flipV="1">
            <a:off x="6191152" y="1377083"/>
            <a:ext cx="30721" cy="416734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1BE928D-0C85-4E87-A9DA-756D5AB21450}"/>
              </a:ext>
            </a:extLst>
          </p:cNvPr>
          <p:cNvSpPr txBox="1"/>
          <p:nvPr/>
        </p:nvSpPr>
        <p:spPr>
          <a:xfrm>
            <a:off x="6242947" y="5093427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F3202FB-21BA-4313-916E-080052E11D1E}"/>
              </a:ext>
            </a:extLst>
          </p:cNvPr>
          <p:cNvCxnSpPr>
            <a:cxnSpLocks/>
          </p:cNvCxnSpPr>
          <p:nvPr/>
        </p:nvCxnSpPr>
        <p:spPr>
          <a:xfrm flipH="1" flipV="1">
            <a:off x="9118812" y="1475982"/>
            <a:ext cx="27009" cy="50554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3E50A08-8FED-4DF7-BC13-AEB3C4A60283}"/>
              </a:ext>
            </a:extLst>
          </p:cNvPr>
          <p:cNvSpPr txBox="1"/>
          <p:nvPr/>
        </p:nvSpPr>
        <p:spPr>
          <a:xfrm>
            <a:off x="9171830" y="6062930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6FD9CCE-DA1A-49E0-9E8B-4C9B96EFC2D5}"/>
              </a:ext>
            </a:extLst>
          </p:cNvPr>
          <p:cNvSpPr txBox="1"/>
          <p:nvPr/>
        </p:nvSpPr>
        <p:spPr>
          <a:xfrm>
            <a:off x="6968873" y="5585168"/>
            <a:ext cx="1381383" cy="4076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NewBarEvent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70B4C3-213C-4A87-88E3-11CBDAE9EE6A}"/>
              </a:ext>
            </a:extLst>
          </p:cNvPr>
          <p:cNvSpPr/>
          <p:nvPr/>
        </p:nvSpPr>
        <p:spPr>
          <a:xfrm>
            <a:off x="3249995" y="7993886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237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C45B3CD4-58D8-4B3C-8796-CF4B769BE5D3}"/>
              </a:ext>
            </a:extLst>
          </p:cNvPr>
          <p:cNvSpPr txBox="1"/>
          <p:nvPr/>
        </p:nvSpPr>
        <p:spPr>
          <a:xfrm>
            <a:off x="237679" y="5456478"/>
            <a:ext cx="465950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3</a:t>
            </a:r>
          </a:p>
          <a:p>
            <a:r>
              <a:rPr lang="en-US" b="1" dirty="0"/>
              <a:t>Receive Notes and </a:t>
            </a:r>
          </a:p>
          <a:p>
            <a:r>
              <a:rPr lang="en-US" b="1" dirty="0"/>
              <a:t>All Positions (Metadata)</a:t>
            </a:r>
            <a:endParaRPr lang="en-US" dirty="0"/>
          </a:p>
          <a:p>
            <a:endParaRPr lang="es-ES" sz="1000" dirty="0">
              <a:solidFill>
                <a:srgbClr val="FF0000"/>
              </a:solidFill>
            </a:endParaRP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SendEventAtBeginningOfNewBuffers_FLAG{true};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SendEventForNewBufferIfMetadataChanged_FLAG{false};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SendNewBarEvents_FLAG{false};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SendTimeShiftEvents_FLAG{false};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delta_TimeShiftEventRatioOfQuarterNote{0.5}; </a:t>
            </a:r>
          </a:p>
          <a:p>
            <a:endParaRPr lang="es-ES" sz="1200" dirty="0"/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FilterNoteOnEvents_FLAG{false};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FilterNoteOffEvents_FLAG{false};</a:t>
            </a:r>
          </a:p>
          <a:p>
            <a:r>
              <a:rPr lang="es-ES" sz="1200" dirty="0" err="1">
                <a:solidFill>
                  <a:srgbClr val="FF0000"/>
                </a:solidFill>
              </a:rPr>
              <a:t>constexpr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bool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FilterCCEvents_FLAG</a:t>
            </a:r>
            <a:r>
              <a:rPr lang="es-ES" sz="1200" dirty="0">
                <a:solidFill>
                  <a:srgbClr val="FF0000"/>
                </a:solidFill>
              </a:rPr>
              <a:t>{true};</a:t>
            </a:r>
          </a:p>
          <a:p>
            <a:endParaRPr lang="es-ES" sz="10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67497C-422F-4783-8380-E8902BDFAA3D}"/>
              </a:ext>
            </a:extLst>
          </p:cNvPr>
          <p:cNvGrpSpPr/>
          <p:nvPr/>
        </p:nvGrpSpPr>
        <p:grpSpPr>
          <a:xfrm>
            <a:off x="4711397" y="1489529"/>
            <a:ext cx="1381383" cy="1900006"/>
            <a:chOff x="4687527" y="978423"/>
            <a:chExt cx="1381383" cy="190000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D485B40-B5E0-4F81-9B62-F977A59CE4E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46268305-4EFD-42CC-9987-EF890FD09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C864B4A-15FF-4B62-A780-87A0D23BD4F0}"/>
              </a:ext>
            </a:extLst>
          </p:cNvPr>
          <p:cNvGrpSpPr/>
          <p:nvPr/>
        </p:nvGrpSpPr>
        <p:grpSpPr>
          <a:xfrm>
            <a:off x="6175788" y="1489532"/>
            <a:ext cx="1381383" cy="1900004"/>
            <a:chOff x="6151919" y="978424"/>
            <a:chExt cx="1381383" cy="190000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22B7C97-75CB-47D8-8D3F-F0B4F7965BD2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3EA79E41-F412-41B5-8832-25CF82FE9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8447CB-402D-4DD9-9F2A-3C2FC82722FD}"/>
              </a:ext>
            </a:extLst>
          </p:cNvPr>
          <p:cNvGrpSpPr/>
          <p:nvPr/>
        </p:nvGrpSpPr>
        <p:grpSpPr>
          <a:xfrm>
            <a:off x="7669008" y="1489531"/>
            <a:ext cx="1381383" cy="1900004"/>
            <a:chOff x="7645140" y="978423"/>
            <a:chExt cx="1381383" cy="190000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1CE775-B697-4867-8BA8-D9D7B9C0AD63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721F23CB-2C28-4978-B606-25B1B78E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190635F-ED6B-42AB-86EB-284C808D6C71}"/>
              </a:ext>
            </a:extLst>
          </p:cNvPr>
          <p:cNvGrpSpPr/>
          <p:nvPr/>
        </p:nvGrpSpPr>
        <p:grpSpPr>
          <a:xfrm>
            <a:off x="260559" y="1489532"/>
            <a:ext cx="1381383" cy="1900007"/>
            <a:chOff x="236693" y="978427"/>
            <a:chExt cx="1381383" cy="19000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4C5748D-5F89-4A7C-B4A9-AEDCADC32FF7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404389A-C53C-43EE-8B99-2330F75C6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4AE96C53-0DC4-4FAD-A137-E1C814C7B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14443EB-CA67-49FB-B441-B96F621492B8}"/>
              </a:ext>
            </a:extLst>
          </p:cNvPr>
          <p:cNvGrpSpPr/>
          <p:nvPr/>
        </p:nvGrpSpPr>
        <p:grpSpPr>
          <a:xfrm>
            <a:off x="3247001" y="1489530"/>
            <a:ext cx="1396100" cy="1900007"/>
            <a:chOff x="3223136" y="978422"/>
            <a:chExt cx="1396100" cy="190000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D6A2439-52F2-4B63-BAB2-E9585C956967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18053F8-D4BA-4937-9B79-747BF5FE2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C0AC30B8-7B4B-45FF-A825-929F39F21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066CA26-18E2-439A-BCE8-0BAED3175FCA}"/>
              </a:ext>
            </a:extLst>
          </p:cNvPr>
          <p:cNvGrpSpPr/>
          <p:nvPr/>
        </p:nvGrpSpPr>
        <p:grpSpPr>
          <a:xfrm>
            <a:off x="10597791" y="1489531"/>
            <a:ext cx="1381383" cy="1900004"/>
            <a:chOff x="10573923" y="978423"/>
            <a:chExt cx="1381383" cy="190000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13DCB57-3ABF-48EC-AB25-29221858E378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81C1410B-10AB-47DE-B65A-4D2783304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60144C19-7A5F-4A91-A755-2B7CC3450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28B21F8-C5DC-409C-9D56-E81335E92748}"/>
              </a:ext>
            </a:extLst>
          </p:cNvPr>
          <p:cNvGrpSpPr/>
          <p:nvPr/>
        </p:nvGrpSpPr>
        <p:grpSpPr>
          <a:xfrm>
            <a:off x="1753783" y="1489531"/>
            <a:ext cx="1381383" cy="1900007"/>
            <a:chOff x="1729914" y="978424"/>
            <a:chExt cx="1381383" cy="190000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54C7AC-D042-4F2A-9CE3-AD17B8686CDF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1A5ACED5-9727-4F25-A7EC-6C6238718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4AA23AEE-BA5C-4B3F-9EB5-12A4520C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461A758-6CE8-4356-8948-1AB0743F469E}"/>
              </a:ext>
            </a:extLst>
          </p:cNvPr>
          <p:cNvGrpSpPr/>
          <p:nvPr/>
        </p:nvGrpSpPr>
        <p:grpSpPr>
          <a:xfrm>
            <a:off x="9133401" y="1489531"/>
            <a:ext cx="1381383" cy="1900004"/>
            <a:chOff x="9109531" y="978423"/>
            <a:chExt cx="1381383" cy="190000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DE63B9B-6A28-4456-8CF3-518FF8CB61CF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D28E9880-909B-496F-98D6-6B33F846A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44512D5-FF52-4BE0-A71F-2AA211435BB6}"/>
              </a:ext>
            </a:extLst>
          </p:cNvPr>
          <p:cNvSpPr/>
          <p:nvPr/>
        </p:nvSpPr>
        <p:spPr>
          <a:xfrm>
            <a:off x="3460856" y="2342813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2FB2C31-8182-4B15-AFBC-ECFD8502C473}"/>
              </a:ext>
            </a:extLst>
          </p:cNvPr>
          <p:cNvSpPr/>
          <p:nvPr/>
        </p:nvSpPr>
        <p:spPr>
          <a:xfrm>
            <a:off x="3907709" y="2735968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47BFC2D-BE6E-414D-802E-F7D53BCFAAB8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E27CA6-4ED2-4AE0-BDF3-AE60CBD6E8C7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2C96153-4302-4A13-A006-A0D73E9C6851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79E38E5-44FF-4E3E-8790-6E5FA6A5B435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D8C4A1-C41F-41B0-AB51-A56349B4704B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2517FC5-F3FD-49AB-871D-F5C21BF622F2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15A3669-5268-4268-AE86-56BBF2F09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949416"/>
            <a:ext cx="473132" cy="267106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15FE4B-3EBF-4DCF-8D11-189994F49FDF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196C6EE-261F-4EFA-BC8C-24A3E2A0E043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7BA860-38DC-498F-99E0-BF1258914CCE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F641327-A483-4C57-9C37-227992AC623C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AA86473-4135-4682-84AD-858C70D2B6A3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AA77B89-1B0F-4DF0-80E7-6EF48446D18F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9F5BC0-EE63-40DE-844E-4EE9775E7DD2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8F8E8E4-0BB1-4FE9-8C76-427F7FC91F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1241184"/>
            <a:ext cx="152400" cy="171773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FCF16E-29D6-4DE3-820D-2889E2C814F7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B4DA30A-15D6-4DE7-A1CD-0671E872CA6E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6228AD-8405-4658-A89C-F0AF83BD4B9A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0C8477A-D78A-468F-9FD9-6A19270D087F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2152A63-5239-43F9-BEC3-944B124412F2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60F22DD-5AA3-4A92-A99E-E472BC5B2EFC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4766D45-A3E9-4BF2-9261-2D4BE1B0CE28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F0A3D3FE-F2E4-4142-BCB4-39DF188E45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1241184"/>
            <a:ext cx="152400" cy="171773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86E8DB39-8943-4E5B-A30C-79ED59072E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1250886"/>
            <a:ext cx="152400" cy="171773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23E7EF11-0D1F-4A66-B325-86DC0BA551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1241184"/>
            <a:ext cx="152400" cy="171773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C8D58142-829F-43A0-8396-132407078F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1241184"/>
            <a:ext cx="152400" cy="171773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58FD90C9-B47F-4466-9097-7590932368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1241184"/>
            <a:ext cx="152400" cy="17177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4ED70AF-0ABB-415A-BC4F-1B7CC963E0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1241184"/>
            <a:ext cx="152400" cy="171773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294E7B27-AF81-466C-9489-B746B0940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1241184"/>
            <a:ext cx="152400" cy="171773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89DCA527-383D-4852-85A6-70AA17F909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1241183"/>
            <a:ext cx="152400" cy="171773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8339741-1A12-4B6B-A040-874DA7952AA1}"/>
              </a:ext>
            </a:extLst>
          </p:cNvPr>
          <p:cNvCxnSpPr>
            <a:cxnSpLocks/>
          </p:cNvCxnSpPr>
          <p:nvPr/>
        </p:nvCxnSpPr>
        <p:spPr>
          <a:xfrm flipV="1">
            <a:off x="9115518" y="1241184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328ECE1F-0A3B-4131-9080-F8DA0F3230E9}"/>
              </a:ext>
            </a:extLst>
          </p:cNvPr>
          <p:cNvSpPr txBox="1"/>
          <p:nvPr/>
        </p:nvSpPr>
        <p:spPr>
          <a:xfrm>
            <a:off x="1768533" y="3447678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999B0D2-0864-421F-9743-3C1DD3E1B7B0}"/>
              </a:ext>
            </a:extLst>
          </p:cNvPr>
          <p:cNvCxnSpPr>
            <a:cxnSpLocks/>
          </p:cNvCxnSpPr>
          <p:nvPr/>
        </p:nvCxnSpPr>
        <p:spPr>
          <a:xfrm flipH="1" flipV="1">
            <a:off x="1760132" y="1365570"/>
            <a:ext cx="23146" cy="2489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772A7D5-BD22-494F-8268-8D684FDDE917}"/>
              </a:ext>
            </a:extLst>
          </p:cNvPr>
          <p:cNvCxnSpPr>
            <a:cxnSpLocks/>
          </p:cNvCxnSpPr>
          <p:nvPr/>
        </p:nvCxnSpPr>
        <p:spPr>
          <a:xfrm flipH="1" flipV="1">
            <a:off x="3234522" y="1327075"/>
            <a:ext cx="26202" cy="355412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C89142CA-C5E7-4AF8-B79E-34FBD7B2E6AF}"/>
              </a:ext>
            </a:extLst>
          </p:cNvPr>
          <p:cNvSpPr txBox="1"/>
          <p:nvPr/>
        </p:nvSpPr>
        <p:spPr>
          <a:xfrm>
            <a:off x="3287161" y="4413247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797280C-0F61-492A-A600-1E886A74B7D1}"/>
              </a:ext>
            </a:extLst>
          </p:cNvPr>
          <p:cNvSpPr txBox="1"/>
          <p:nvPr/>
        </p:nvSpPr>
        <p:spPr>
          <a:xfrm>
            <a:off x="3287161" y="4892427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78AF8B9-50CA-4618-BB42-BC84F0BADC13}"/>
              </a:ext>
            </a:extLst>
          </p:cNvPr>
          <p:cNvSpPr txBox="1"/>
          <p:nvPr/>
        </p:nvSpPr>
        <p:spPr>
          <a:xfrm>
            <a:off x="1716509" y="94617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F5787C0-19FA-49DA-A56C-37763A12009E}"/>
              </a:ext>
            </a:extLst>
          </p:cNvPr>
          <p:cNvSpPr txBox="1"/>
          <p:nvPr/>
        </p:nvSpPr>
        <p:spPr>
          <a:xfrm>
            <a:off x="6918270" y="96112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C733E58-7522-4FF6-B09A-23B6174C630D}"/>
              </a:ext>
            </a:extLst>
          </p:cNvPr>
          <p:cNvSpPr txBox="1"/>
          <p:nvPr/>
        </p:nvSpPr>
        <p:spPr>
          <a:xfrm>
            <a:off x="6242947" y="6143763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CD2324E-DE46-42CA-8555-84AAE6FC8151}"/>
              </a:ext>
            </a:extLst>
          </p:cNvPr>
          <p:cNvCxnSpPr>
            <a:cxnSpLocks/>
          </p:cNvCxnSpPr>
          <p:nvPr/>
        </p:nvCxnSpPr>
        <p:spPr>
          <a:xfrm flipH="1" flipV="1">
            <a:off x="9118812" y="1475982"/>
            <a:ext cx="12281" cy="59922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A9507C31-41F2-47D3-BEAE-8D2B22D88025}"/>
              </a:ext>
            </a:extLst>
          </p:cNvPr>
          <p:cNvSpPr txBox="1"/>
          <p:nvPr/>
        </p:nvSpPr>
        <p:spPr>
          <a:xfrm>
            <a:off x="9171830" y="7060509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0895B5E-DA4E-4D43-819D-C8468A538023}"/>
              </a:ext>
            </a:extLst>
          </p:cNvPr>
          <p:cNvSpPr txBox="1"/>
          <p:nvPr/>
        </p:nvSpPr>
        <p:spPr>
          <a:xfrm>
            <a:off x="3283712" y="3955020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E57F085-65F3-4F3D-B32B-CDEE758E3834}"/>
              </a:ext>
            </a:extLst>
          </p:cNvPr>
          <p:cNvSpPr txBox="1"/>
          <p:nvPr/>
        </p:nvSpPr>
        <p:spPr>
          <a:xfrm>
            <a:off x="4724695" y="5297265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B7D13FB-2748-4C07-9568-ACCF0DF42DF2}"/>
              </a:ext>
            </a:extLst>
          </p:cNvPr>
          <p:cNvSpPr txBox="1"/>
          <p:nvPr/>
        </p:nvSpPr>
        <p:spPr>
          <a:xfrm>
            <a:off x="6227582" y="5732522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3D251FB-3843-447B-AD71-8195CA2A7FC8}"/>
              </a:ext>
            </a:extLst>
          </p:cNvPr>
          <p:cNvSpPr txBox="1"/>
          <p:nvPr/>
        </p:nvSpPr>
        <p:spPr>
          <a:xfrm>
            <a:off x="7692188" y="6527765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2FB842D-5F0E-4736-A73B-08A797ED8050}"/>
              </a:ext>
            </a:extLst>
          </p:cNvPr>
          <p:cNvCxnSpPr>
            <a:cxnSpLocks/>
          </p:cNvCxnSpPr>
          <p:nvPr/>
        </p:nvCxnSpPr>
        <p:spPr>
          <a:xfrm flipV="1">
            <a:off x="7674092" y="1315383"/>
            <a:ext cx="1" cy="55951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54D64AB-E7B9-489C-9741-ACC8CB239495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187754" y="1327071"/>
            <a:ext cx="54542" cy="52243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7F76E60-B7ED-41D7-B21F-6E6C150E3D0F}"/>
              </a:ext>
            </a:extLst>
          </p:cNvPr>
          <p:cNvCxnSpPr>
            <a:cxnSpLocks/>
          </p:cNvCxnSpPr>
          <p:nvPr/>
        </p:nvCxnSpPr>
        <p:spPr>
          <a:xfrm flipH="1" flipV="1">
            <a:off x="4705319" y="1226784"/>
            <a:ext cx="33214" cy="45057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90B20833-C7F9-4375-89E8-0D6C5BCC5B25}"/>
              </a:ext>
            </a:extLst>
          </p:cNvPr>
          <p:cNvSpPr/>
          <p:nvPr/>
        </p:nvSpPr>
        <p:spPr>
          <a:xfrm>
            <a:off x="3249995" y="7993886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64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C45B3CD4-58D8-4B3C-8796-CF4B769BE5D3}"/>
              </a:ext>
            </a:extLst>
          </p:cNvPr>
          <p:cNvSpPr txBox="1"/>
          <p:nvPr/>
        </p:nvSpPr>
        <p:spPr>
          <a:xfrm>
            <a:off x="237679" y="5394757"/>
            <a:ext cx="46197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4</a:t>
            </a:r>
          </a:p>
          <a:p>
            <a:r>
              <a:rPr lang="en-US" b="1" dirty="0"/>
              <a:t>Receive Notes and </a:t>
            </a:r>
          </a:p>
          <a:p>
            <a:r>
              <a:rPr lang="en-US" b="1" dirty="0"/>
              <a:t>Tempo/Meter/Metadata Changes</a:t>
            </a:r>
            <a:endParaRPr lang="en-US" dirty="0"/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SendEventAtBeginningOfNewBuffers_FLAG{true};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SendEventForNewBufferIfMetadataChanged_FLAG{true};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SendNewBarEvents_FLAG{false};</a:t>
            </a:r>
          </a:p>
          <a:p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SendTimeShiftEvents_FLAG{false};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delta_TimeShiftEventRatioOfQuarterNote{0.5}; </a:t>
            </a:r>
          </a:p>
          <a:p>
            <a:endParaRPr lang="es-ES" sz="1200" dirty="0"/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FilterNoteOnEvents_FLAG{false};</a:t>
            </a:r>
          </a:p>
          <a:p>
            <a:r>
              <a:rPr lang="es-ES" sz="1200" b="1" dirty="0">
                <a:solidFill>
                  <a:schemeClr val="accent6">
                    <a:lumMod val="75000"/>
                  </a:schemeClr>
                </a:solidFill>
              </a:rPr>
              <a:t>FilterNoteOffEvents_FLAG{false};</a:t>
            </a:r>
          </a:p>
          <a:p>
            <a:r>
              <a:rPr lang="es-ES" sz="1200" dirty="0" err="1">
                <a:solidFill>
                  <a:srgbClr val="FF0000"/>
                </a:solidFill>
              </a:rPr>
              <a:t>constexpr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bool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FilterCCEvents_FLAG</a:t>
            </a:r>
            <a:r>
              <a:rPr lang="es-ES" sz="1200" dirty="0">
                <a:solidFill>
                  <a:srgbClr val="FF0000"/>
                </a:solidFill>
              </a:rPr>
              <a:t>{true};</a:t>
            </a:r>
          </a:p>
          <a:p>
            <a:endParaRPr lang="es-ES" sz="10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0766EC1-9218-44E8-84C1-E87547E3A74A}"/>
              </a:ext>
            </a:extLst>
          </p:cNvPr>
          <p:cNvGrpSpPr/>
          <p:nvPr/>
        </p:nvGrpSpPr>
        <p:grpSpPr>
          <a:xfrm>
            <a:off x="4711397" y="1489529"/>
            <a:ext cx="1381383" cy="1900006"/>
            <a:chOff x="4687527" y="978423"/>
            <a:chExt cx="1381383" cy="190000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FF1AA8D-EEFA-4B58-85B1-3C332ED5259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63 Samples, 44100Hz</a:t>
              </a:r>
              <a:endParaRPr lang="es-ES" sz="1000" b="1" dirty="0"/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B14276F1-81A8-4576-B42B-B3DFF9D86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CE10F3D-5DC0-4896-AB2C-035A5CBAD29E}"/>
              </a:ext>
            </a:extLst>
          </p:cNvPr>
          <p:cNvGrpSpPr/>
          <p:nvPr/>
        </p:nvGrpSpPr>
        <p:grpSpPr>
          <a:xfrm>
            <a:off x="6175788" y="1489532"/>
            <a:ext cx="1381383" cy="1900004"/>
            <a:chOff x="6151919" y="978424"/>
            <a:chExt cx="1381383" cy="190000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DB28C90-60D1-4735-968B-243F83077FAC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b="1" dirty="0"/>
                <a:t>…</a:t>
              </a:r>
              <a:endParaRPr lang="es-ES" sz="1799" b="1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05636217-23E6-4BA3-8EFB-7ACF258DA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38A1BFE-DBA2-4E3C-9B7A-C8E1A0C680D7}"/>
              </a:ext>
            </a:extLst>
          </p:cNvPr>
          <p:cNvGrpSpPr/>
          <p:nvPr/>
        </p:nvGrpSpPr>
        <p:grpSpPr>
          <a:xfrm>
            <a:off x="7669008" y="1489531"/>
            <a:ext cx="1381383" cy="1900004"/>
            <a:chOff x="7645140" y="978423"/>
            <a:chExt cx="1381383" cy="190000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F3A341-1B1F-441E-A40A-2D72E510324F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E5E0DF8-A365-403A-8F00-5D6DE0E4E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1C765CD-8CE9-4FDB-A23E-36B40E6EBFBA}"/>
              </a:ext>
            </a:extLst>
          </p:cNvPr>
          <p:cNvGrpSpPr/>
          <p:nvPr/>
        </p:nvGrpSpPr>
        <p:grpSpPr>
          <a:xfrm>
            <a:off x="260559" y="1489532"/>
            <a:ext cx="1381383" cy="1900007"/>
            <a:chOff x="236693" y="978427"/>
            <a:chExt cx="1381383" cy="19000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754DD8-41E3-4315-A731-38753FBD0B03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5DD2F4D8-A4B0-4C71-A7D3-FBFA36D16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253B961D-1948-4169-8DFB-BC3C3EB8C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BDBF7B1-82D1-4F7C-AD78-9AB6D2F68B3C}"/>
              </a:ext>
            </a:extLst>
          </p:cNvPr>
          <p:cNvGrpSpPr/>
          <p:nvPr/>
        </p:nvGrpSpPr>
        <p:grpSpPr>
          <a:xfrm>
            <a:off x="3247001" y="1489530"/>
            <a:ext cx="1396100" cy="1900007"/>
            <a:chOff x="3223136" y="978422"/>
            <a:chExt cx="1396100" cy="1900007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9278D7-962B-46D9-A200-DC363F5ED857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31544872-AF9B-4A47-964B-08003A917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C11A95C8-7FA5-4F79-B707-2C27F23F3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660AF57-147B-4F24-9A58-BEA20F54DEEE}"/>
              </a:ext>
            </a:extLst>
          </p:cNvPr>
          <p:cNvGrpSpPr/>
          <p:nvPr/>
        </p:nvGrpSpPr>
        <p:grpSpPr>
          <a:xfrm>
            <a:off x="10597791" y="1489531"/>
            <a:ext cx="1381383" cy="1900004"/>
            <a:chOff x="10573923" y="978423"/>
            <a:chExt cx="1381383" cy="190000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6F0B3AC-911F-4D1B-BB15-F4DA003D0D29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F59C3C11-1F75-47BD-9FE4-FEE967AA2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EB90037-A0FD-4F3F-A93D-D09E817B7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F7EFFE5-DE7E-44F9-9CED-CA6E815A403A}"/>
              </a:ext>
            </a:extLst>
          </p:cNvPr>
          <p:cNvGrpSpPr/>
          <p:nvPr/>
        </p:nvGrpSpPr>
        <p:grpSpPr>
          <a:xfrm>
            <a:off x="1753783" y="1489531"/>
            <a:ext cx="1381383" cy="1900007"/>
            <a:chOff x="1729914" y="978424"/>
            <a:chExt cx="1381383" cy="190000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B52F847-412E-4F3C-BB75-F7F30E16B272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06574EDA-6CE8-4F6F-ABB3-56E91AC30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A2A21B87-A204-4405-A5A1-37312119F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ED91452-DB6C-4709-9CE0-59E207EB8EB3}"/>
              </a:ext>
            </a:extLst>
          </p:cNvPr>
          <p:cNvGrpSpPr/>
          <p:nvPr/>
        </p:nvGrpSpPr>
        <p:grpSpPr>
          <a:xfrm>
            <a:off x="9133401" y="1489531"/>
            <a:ext cx="1381383" cy="1900004"/>
            <a:chOff x="9109531" y="978423"/>
            <a:chExt cx="1381383" cy="190000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6372575-F40D-422E-AEE2-F4B08943853B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799" dirty="0"/>
                <a:t>Buffer 35</a:t>
              </a:r>
              <a:endParaRPr lang="es-ES" sz="1799" dirty="0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1C8C0806-D895-45C6-A697-AF735F393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C534D2-0176-41C0-ACD5-A0D867B6F65F}"/>
              </a:ext>
            </a:extLst>
          </p:cNvPr>
          <p:cNvSpPr/>
          <p:nvPr/>
        </p:nvSpPr>
        <p:spPr>
          <a:xfrm>
            <a:off x="3460856" y="2342813"/>
            <a:ext cx="6862568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012CFE8-F52E-4CFC-BDDA-E769780A070F}"/>
              </a:ext>
            </a:extLst>
          </p:cNvPr>
          <p:cNvSpPr/>
          <p:nvPr/>
        </p:nvSpPr>
        <p:spPr>
          <a:xfrm>
            <a:off x="3907709" y="2735968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4B58AA5-24FE-48F1-9167-96D564292C98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9FA65E0-0CF8-4599-8821-76EFB7DB014D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D6DC5E2-E960-48DE-A4F5-3C1ED4F07834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B41478F-FAE2-4E42-A656-27287383919D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05612CE-3E42-4A05-9412-6EE694338ECD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44C6D6B-1C44-42F4-B4BE-AD4853696B7B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29444F5B-834C-47ED-9276-EB8899AF9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57717" y="1949416"/>
            <a:ext cx="473132" cy="267106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CBA8F47-E727-469D-8BB1-2FDF756F068F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89B20FD-B9DF-4EF2-BA9C-D98497C6CF6C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52F30FA-AB2F-40E0-BBFA-E4D30E7E8826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D6584EB-D1D1-452E-80B8-6CE81FB1E7FA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C16DC9B-5F33-4260-BB04-3E6367D0B786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1EDDF64-CD9B-4736-9F6C-EB733E557098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18A9942-EB95-4015-98E3-EF717340E524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>
            <a:extLst>
              <a:ext uri="{FF2B5EF4-FFF2-40B4-BE49-F238E27FC236}">
                <a16:creationId xmlns:a16="http://schemas.microsoft.com/office/drawing/2014/main" id="{4EC765CC-33EC-4AD0-A36A-B21938A8CC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48578" y="1241184"/>
            <a:ext cx="152400" cy="171773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4105AB-E4B4-472C-87B5-508981C9120B}"/>
              </a:ext>
            </a:extLst>
          </p:cNvPr>
          <p:cNvCxnSpPr>
            <a:cxnSpLocks/>
          </p:cNvCxnSpPr>
          <p:nvPr/>
        </p:nvCxnSpPr>
        <p:spPr>
          <a:xfrm>
            <a:off x="1753785" y="1241180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BC435C1-0BFC-4AB2-B29D-BD846CF6310C}"/>
              </a:ext>
            </a:extLst>
          </p:cNvPr>
          <p:cNvCxnSpPr/>
          <p:nvPr/>
        </p:nvCxnSpPr>
        <p:spPr>
          <a:xfrm flipV="1">
            <a:off x="1753777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58F2911-75F5-493D-8BB1-D17D3D0A0CF1}"/>
              </a:ext>
            </a:extLst>
          </p:cNvPr>
          <p:cNvCxnSpPr/>
          <p:nvPr/>
        </p:nvCxnSpPr>
        <p:spPr>
          <a:xfrm flipV="1">
            <a:off x="3241796" y="1246678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35E761C-C7ED-4AB6-A419-33E7E076FFC3}"/>
              </a:ext>
            </a:extLst>
          </p:cNvPr>
          <p:cNvCxnSpPr/>
          <p:nvPr/>
        </p:nvCxnSpPr>
        <p:spPr>
          <a:xfrm flipV="1">
            <a:off x="4700315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F38682F-EE01-45AF-91C4-27FD5D3F0196}"/>
              </a:ext>
            </a:extLst>
          </p:cNvPr>
          <p:cNvCxnSpPr/>
          <p:nvPr/>
        </p:nvCxnSpPr>
        <p:spPr>
          <a:xfrm flipV="1">
            <a:off x="6175783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C490D7E-C312-4E7B-9B69-FD121CCD9528}"/>
              </a:ext>
            </a:extLst>
          </p:cNvPr>
          <p:cNvCxnSpPr/>
          <p:nvPr/>
        </p:nvCxnSpPr>
        <p:spPr>
          <a:xfrm flipV="1">
            <a:off x="7667772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25FB374-9D25-4688-81B6-EF624C899773}"/>
              </a:ext>
            </a:extLst>
          </p:cNvPr>
          <p:cNvCxnSpPr/>
          <p:nvPr/>
        </p:nvCxnSpPr>
        <p:spPr>
          <a:xfrm flipV="1">
            <a:off x="9133396" y="124822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0D2F2AA-E813-455A-BBC9-149F76C68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96178" y="1241184"/>
            <a:ext cx="152400" cy="171773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5CA9D93A-B7D0-4A31-8F7B-7C48248429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83278" y="1250886"/>
            <a:ext cx="152400" cy="171773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691414F1-7AED-40A9-9FE4-AB4A0A7CC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71297" y="1241184"/>
            <a:ext cx="152400" cy="171773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E470EE5-6AFF-4CF7-B276-1315F52AA6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707734" y="1241184"/>
            <a:ext cx="152400" cy="171773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E7F4B618-1A94-4395-97C0-4E3EA1C13C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87754" y="1241184"/>
            <a:ext cx="152400" cy="17177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A376BB41-E20D-4654-AF64-2B8CCC5EE7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84109" y="1241184"/>
            <a:ext cx="152400" cy="171773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F311075D-27CA-41E1-A25B-4446880DE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64661" y="1241184"/>
            <a:ext cx="152400" cy="171773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46B46D94-5DA9-492A-A17A-E3E5199BFB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62896" y="1241183"/>
            <a:ext cx="152400" cy="171773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2A09AF8-9D32-42E3-9A67-D4F981599683}"/>
              </a:ext>
            </a:extLst>
          </p:cNvPr>
          <p:cNvCxnSpPr>
            <a:cxnSpLocks/>
          </p:cNvCxnSpPr>
          <p:nvPr/>
        </p:nvCxnSpPr>
        <p:spPr>
          <a:xfrm flipV="1">
            <a:off x="9115518" y="1241184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DB162B5-0C91-487F-B9D1-A08A7E8F1F4C}"/>
              </a:ext>
            </a:extLst>
          </p:cNvPr>
          <p:cNvSpPr txBox="1"/>
          <p:nvPr/>
        </p:nvSpPr>
        <p:spPr>
          <a:xfrm>
            <a:off x="1768533" y="3447678"/>
            <a:ext cx="1381380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FirstBufferEvent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8406DAC-4AD7-4756-A1FE-64CD6A72834B}"/>
              </a:ext>
            </a:extLst>
          </p:cNvPr>
          <p:cNvCxnSpPr>
            <a:cxnSpLocks/>
          </p:cNvCxnSpPr>
          <p:nvPr/>
        </p:nvCxnSpPr>
        <p:spPr>
          <a:xfrm flipH="1" flipV="1">
            <a:off x="1760132" y="1365570"/>
            <a:ext cx="23146" cy="2489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5459F26-4DC7-49AC-8BDA-29666A79551D}"/>
              </a:ext>
            </a:extLst>
          </p:cNvPr>
          <p:cNvCxnSpPr>
            <a:cxnSpLocks/>
          </p:cNvCxnSpPr>
          <p:nvPr/>
        </p:nvCxnSpPr>
        <p:spPr>
          <a:xfrm flipH="1" flipV="1">
            <a:off x="3234522" y="1327075"/>
            <a:ext cx="32847" cy="397018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A7BD288-40B7-45E0-AB8B-315FA57A5687}"/>
              </a:ext>
            </a:extLst>
          </p:cNvPr>
          <p:cNvSpPr txBox="1"/>
          <p:nvPr/>
        </p:nvSpPr>
        <p:spPr>
          <a:xfrm>
            <a:off x="3301150" y="4400889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2D2E399-FC2E-4C88-8028-B5A37AE6B071}"/>
              </a:ext>
            </a:extLst>
          </p:cNvPr>
          <p:cNvSpPr txBox="1"/>
          <p:nvPr/>
        </p:nvSpPr>
        <p:spPr>
          <a:xfrm>
            <a:off x="3287161" y="4849509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NoteOnEvent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228E54D-5363-4E51-80D5-0DD93D6FC9E2}"/>
              </a:ext>
            </a:extLst>
          </p:cNvPr>
          <p:cNvSpPr txBox="1"/>
          <p:nvPr/>
        </p:nvSpPr>
        <p:spPr>
          <a:xfrm>
            <a:off x="1716509" y="94617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0</a:t>
            </a:r>
            <a:endParaRPr lang="es-ES" sz="1799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32F4FA-1AD6-4EFF-92B5-20090E3E3798}"/>
              </a:ext>
            </a:extLst>
          </p:cNvPr>
          <p:cNvSpPr txBox="1"/>
          <p:nvPr/>
        </p:nvSpPr>
        <p:spPr>
          <a:xfrm>
            <a:off x="6918270" y="961129"/>
            <a:ext cx="67037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Bar 1</a:t>
            </a:r>
            <a:endParaRPr lang="es-ES" sz="1799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9A061C2-009F-4D63-A379-4C74739474A1}"/>
              </a:ext>
            </a:extLst>
          </p:cNvPr>
          <p:cNvCxnSpPr>
            <a:cxnSpLocks/>
          </p:cNvCxnSpPr>
          <p:nvPr/>
        </p:nvCxnSpPr>
        <p:spPr>
          <a:xfrm flipH="1" flipV="1">
            <a:off x="6191153" y="1377083"/>
            <a:ext cx="32289" cy="50850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334E1F2-DC59-426E-9C38-3F22276798ED}"/>
              </a:ext>
            </a:extLst>
          </p:cNvPr>
          <p:cNvSpPr txBox="1"/>
          <p:nvPr/>
        </p:nvSpPr>
        <p:spPr>
          <a:xfrm>
            <a:off x="6227578" y="6054470"/>
            <a:ext cx="1381383" cy="407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NoteOffEvent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&amp; MIDI)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A79F72B-45D8-4107-BF7F-A40899F956F5}"/>
              </a:ext>
            </a:extLst>
          </p:cNvPr>
          <p:cNvCxnSpPr>
            <a:cxnSpLocks/>
          </p:cNvCxnSpPr>
          <p:nvPr/>
        </p:nvCxnSpPr>
        <p:spPr>
          <a:xfrm flipV="1">
            <a:off x="9097636" y="1475982"/>
            <a:ext cx="21176" cy="57212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5668726-5B11-4DB5-A682-43B01B5DE8DA}"/>
              </a:ext>
            </a:extLst>
          </p:cNvPr>
          <p:cNvSpPr txBox="1"/>
          <p:nvPr/>
        </p:nvSpPr>
        <p:spPr>
          <a:xfrm>
            <a:off x="9133396" y="6864207"/>
            <a:ext cx="1583676" cy="407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PlaybackStoppedEvent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21BB2AC-1A16-45D0-9391-FBEC5607FEE8}"/>
              </a:ext>
            </a:extLst>
          </p:cNvPr>
          <p:cNvSpPr txBox="1"/>
          <p:nvPr/>
        </p:nvSpPr>
        <p:spPr>
          <a:xfrm>
            <a:off x="3283712" y="3979499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BE61203-F148-458D-A94F-E7EF3078FADE}"/>
              </a:ext>
            </a:extLst>
          </p:cNvPr>
          <p:cNvSpPr txBox="1"/>
          <p:nvPr/>
        </p:nvSpPr>
        <p:spPr>
          <a:xfrm>
            <a:off x="4718432" y="5394757"/>
            <a:ext cx="1381383" cy="407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49" b="1" dirty="0" err="1"/>
              <a:t>NewBufferEvent</a:t>
            </a:r>
            <a:endParaRPr lang="es-ES" sz="1049" b="1" dirty="0"/>
          </a:p>
          <a:p>
            <a:r>
              <a:rPr lang="en-US" sz="1000" dirty="0"/>
              <a:t>(</a:t>
            </a:r>
            <a:r>
              <a:rPr lang="es-ES" sz="1000" dirty="0"/>
              <a:t>Has </a:t>
            </a:r>
            <a:r>
              <a:rPr lang="es-ES" sz="1000" dirty="0" err="1"/>
              <a:t>Metadata</a:t>
            </a:r>
            <a:r>
              <a:rPr lang="es-ES" sz="1000" dirty="0"/>
              <a:t> </a:t>
            </a:r>
            <a:r>
              <a:rPr lang="es-ES" sz="1000" dirty="0" err="1"/>
              <a:t>Only</a:t>
            </a:r>
            <a:r>
              <a:rPr lang="es-ES" sz="1000" dirty="0"/>
              <a:t>)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5B9503D-FA03-4C6B-8BCB-A8AF2E7AC19A}"/>
              </a:ext>
            </a:extLst>
          </p:cNvPr>
          <p:cNvCxnSpPr>
            <a:cxnSpLocks/>
          </p:cNvCxnSpPr>
          <p:nvPr/>
        </p:nvCxnSpPr>
        <p:spPr>
          <a:xfrm flipH="1" flipV="1">
            <a:off x="4718433" y="1249040"/>
            <a:ext cx="29669" cy="455339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4ADC8E62-0F26-4241-AF24-9E9B9FC2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6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36BC78-81B2-473B-AA8F-C98DD53CE2E4}"/>
              </a:ext>
            </a:extLst>
          </p:cNvPr>
          <p:cNvSpPr/>
          <p:nvPr/>
        </p:nvSpPr>
        <p:spPr>
          <a:xfrm>
            <a:off x="3249995" y="7993886"/>
            <a:ext cx="2246238" cy="592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s-ES" sz="1100" b="1" dirty="0" err="1">
                <a:solidFill>
                  <a:schemeClr val="bg1"/>
                </a:solidFill>
                <a:latin typeface="-apple-system"/>
              </a:rPr>
              <a:t>Configs_HostEvents.h</a:t>
            </a:r>
            <a:endParaRPr lang="es-ES" altLang="es-ES" sz="11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468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822</Words>
  <Application>Microsoft Office PowerPoint</Application>
  <PresentationFormat>Custom</PresentationFormat>
  <Paragraphs>243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u153171</dc:creator>
  <cp:lastModifiedBy>u153171</cp:lastModifiedBy>
  <cp:revision>52</cp:revision>
  <dcterms:created xsi:type="dcterms:W3CDTF">2023-08-26T09:16:42Z</dcterms:created>
  <dcterms:modified xsi:type="dcterms:W3CDTF">2023-08-26T13:24:41Z</dcterms:modified>
</cp:coreProperties>
</file>