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>
        <p:scale>
          <a:sx n="75" d="100"/>
          <a:sy n="75" d="100"/>
        </p:scale>
        <p:origin x="1662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D473-D33C-4438-AED7-4B2C08739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9C817-CCD4-4D6B-87A4-5D879BC83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6C54B-3B00-462E-B9D2-A92D0858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4A9F-9C6F-42FC-B754-0D6D13A0FDB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D0D7F-99E7-45AE-AE0C-FAA2BEAD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1F789-33BC-4776-806B-DA95EF9C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B38-5F7D-4942-9D0C-6B50F61222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321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D33F4-B27D-4318-B03C-F11333AD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1ACC6-F3AF-4D66-9078-A6EB8C8AC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335C0-9109-445A-9D75-E8156592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4A9F-9C6F-42FC-B754-0D6D13A0FDB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A9550-1094-43E5-A3E4-E685FADD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9664E-CB6F-4455-BCB5-1AEBB63E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B38-5F7D-4942-9D0C-6B50F61222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55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4307B6-BD0B-4D72-82CB-3E08BABAF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539C4-FB76-4D36-9CE9-76160EB9D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3583F-F90E-45EE-A355-1D22F5B2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4A9F-9C6F-42FC-B754-0D6D13A0FDB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60953-E1FA-4F83-9C2B-01F81B0F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AD42B-4881-46B0-8010-989FC677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B38-5F7D-4942-9D0C-6B50F61222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366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226C-90FA-4689-B5A1-C90EA9F99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07645-E737-4EDB-AFBF-C1FDA551E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D33F1-FDCD-42A2-B8C2-27FA9EBB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4A9F-9C6F-42FC-B754-0D6D13A0FDB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23A4F-633A-4F20-99A2-9C679597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0C8E6-3162-4DFA-9DFA-E3998C72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B38-5F7D-4942-9D0C-6B50F61222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127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3CC48-5FB6-40C2-95BC-8F6509F9E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9612B-ED65-4BF3-895D-A107A2C46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16F0C-BFB3-496A-81A5-C3A69F219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4A9F-9C6F-42FC-B754-0D6D13A0FDB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30C28-A900-423A-B7D7-26DCF571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9B23D-1903-4F95-8BD3-81F7EA2D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B38-5F7D-4942-9D0C-6B50F61222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173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BA65D-BCA3-46DF-A856-A231E5C5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41FCB-62C2-4BB6-ABF7-DCCAC1D2B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2E87D-9708-48A7-89DD-3ADCC80B8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290EC-4D7B-44A7-A071-A1B5D54AD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4A9F-9C6F-42FC-B754-0D6D13A0FDB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C0247-4CE4-44B5-A826-D41CC359E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C5CA4-D5C4-46F3-B665-0106CE5C3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B38-5F7D-4942-9D0C-6B50F61222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489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C754-9080-49B2-B135-120E87A59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5B177-89E5-4B12-87BA-2CDE05C6A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04862-5214-4503-9DF9-D03138DEC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7B82F6-05E2-4905-9F0F-1ECD433E4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6E2EF3-D04E-4AAC-BD5F-C812FBE26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63FABE-AD6D-48C0-956B-C0C48FFF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4A9F-9C6F-42FC-B754-0D6D13A0FDB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2A8F7-9DE8-41A7-BD74-B47E3433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291AC-A43D-40B6-9C03-61A1A60B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B38-5F7D-4942-9D0C-6B50F61222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57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3417-DDE2-49A5-B995-7AA2DCC4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4B832F-7F63-4455-B349-0B132242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4A9F-9C6F-42FC-B754-0D6D13A0FDB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D28D2-18F6-4477-B831-40124B78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3BF30-3370-449D-AC26-BB9B9F1A3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B38-5F7D-4942-9D0C-6B50F61222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032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E620B5-86C8-49E0-BC54-B87725315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4A9F-9C6F-42FC-B754-0D6D13A0FDB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BBEDA6-ECEB-4BA5-9EBB-BB4D3B94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465CE-EF4E-497B-85F1-5F732BB9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B38-5F7D-4942-9D0C-6B50F61222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217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1A689-A4D1-4969-8F33-088A0CE8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585CB-9858-4AE3-AFF3-DF6E8FF53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1142C-AB69-4413-9D80-905E2A8CB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30E46-1D44-4181-A0DE-450149317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4A9F-9C6F-42FC-B754-0D6D13A0FDB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95131-5DC4-458E-9F9E-4E997391E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5DEDD-FF3F-4EEA-92A9-2111201E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B38-5F7D-4942-9D0C-6B50F61222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052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06783-E4FC-4E5B-8C55-4EBAAD438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CA043-E1E7-4EE5-8A6C-92CED40F1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025E2-8F6B-439C-A8CC-2F75F552B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5DD4C-1F33-448F-A626-DB17C822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4A9F-9C6F-42FC-B754-0D6D13A0FDB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29BBA-183C-4D2C-9289-DDE519363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41708-E116-4DC6-B922-FD4F77D9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B38-5F7D-4942-9D0C-6B50F61222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745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1E805F-9918-4AC0-A0B7-06B9E4CE4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3515F-0956-4E03-B1E3-00B59CFE0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5F695-87B1-45E0-B358-A428A60A0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84A9F-9C6F-42FC-B754-0D6D13A0FDB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AD887-2312-470B-A727-77295DE23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CCB3-4A44-4F9A-B112-49DE3A37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F7B38-5F7D-4942-9D0C-6B50F61222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557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59EFF94A-6C69-4D82-A3A1-F0FF3CA736FF}"/>
              </a:ext>
            </a:extLst>
          </p:cNvPr>
          <p:cNvGrpSpPr/>
          <p:nvPr/>
        </p:nvGrpSpPr>
        <p:grpSpPr>
          <a:xfrm>
            <a:off x="236693" y="978427"/>
            <a:ext cx="1381383" cy="1900007"/>
            <a:chOff x="236693" y="978427"/>
            <a:chExt cx="1381383" cy="19000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F15CDA-3BE3-4546-8B3E-1D2B1787B098}"/>
                </a:ext>
              </a:extLst>
            </p:cNvPr>
            <p:cNvSpPr/>
            <p:nvPr/>
          </p:nvSpPr>
          <p:spPr>
            <a:xfrm>
              <a:off x="236693" y="978427"/>
              <a:ext cx="1381383" cy="19000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1,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F42E1D9-DC9B-4F6B-9673-EA34FEA9F3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928" r="6796" b="9216"/>
            <a:stretch/>
          </p:blipFill>
          <p:spPr>
            <a:xfrm>
              <a:off x="470184" y="1061329"/>
              <a:ext cx="914400" cy="32745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9582DE4-EFBA-44AC-9BE3-2F70022D52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545" t="12202" r="31769" b="19048"/>
            <a:stretch/>
          </p:blipFill>
          <p:spPr>
            <a:xfrm>
              <a:off x="236695" y="1429095"/>
              <a:ext cx="1381381" cy="267106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FD9AAA1-3089-42F1-98F8-ADF5010DB86D}"/>
              </a:ext>
            </a:extLst>
          </p:cNvPr>
          <p:cNvCxnSpPr>
            <a:cxnSpLocks/>
          </p:cNvCxnSpPr>
          <p:nvPr/>
        </p:nvCxnSpPr>
        <p:spPr>
          <a:xfrm>
            <a:off x="1729912" y="730077"/>
            <a:ext cx="73796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A95CCA-790C-441F-85EC-E4E6DEDBBEA1}"/>
              </a:ext>
            </a:extLst>
          </p:cNvPr>
          <p:cNvCxnSpPr/>
          <p:nvPr/>
        </p:nvCxnSpPr>
        <p:spPr>
          <a:xfrm flipV="1">
            <a:off x="1729912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04C9B46-6B75-4B20-B342-A758C2E1AD0C}"/>
              </a:ext>
            </a:extLst>
          </p:cNvPr>
          <p:cNvCxnSpPr/>
          <p:nvPr/>
        </p:nvCxnSpPr>
        <p:spPr>
          <a:xfrm flipV="1">
            <a:off x="3217931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B6820CF-AB3C-452F-AB48-64C9CB9B34CF}"/>
              </a:ext>
            </a:extLst>
          </p:cNvPr>
          <p:cNvCxnSpPr/>
          <p:nvPr/>
        </p:nvCxnSpPr>
        <p:spPr>
          <a:xfrm flipV="1">
            <a:off x="4676450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5149477-B980-444D-B859-3C5362DC2408}"/>
              </a:ext>
            </a:extLst>
          </p:cNvPr>
          <p:cNvCxnSpPr/>
          <p:nvPr/>
        </p:nvCxnSpPr>
        <p:spPr>
          <a:xfrm flipV="1">
            <a:off x="6151918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788CB14-DBC4-4221-9EE5-E6D8B332D792}"/>
              </a:ext>
            </a:extLst>
          </p:cNvPr>
          <p:cNvCxnSpPr/>
          <p:nvPr/>
        </p:nvCxnSpPr>
        <p:spPr>
          <a:xfrm flipV="1">
            <a:off x="7643907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B30E9BE-BBCE-4CA1-AF92-47820B6690E9}"/>
              </a:ext>
            </a:extLst>
          </p:cNvPr>
          <p:cNvCxnSpPr/>
          <p:nvPr/>
        </p:nvCxnSpPr>
        <p:spPr>
          <a:xfrm flipV="1">
            <a:off x="9109531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DF5AFEB-A540-42C9-8AC3-B74B52356CAC}"/>
                  </a:ext>
                </a:extLst>
              </p:cNvPr>
              <p:cNvSpPr txBox="1"/>
              <p:nvPr/>
            </p:nvSpPr>
            <p:spPr>
              <a:xfrm>
                <a:off x="1564035" y="170663"/>
                <a:ext cx="1155509" cy="529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sub>
                    </m:sSub>
                  </m:oMath>
                </a14:m>
                <a:r>
                  <a:rPr lang="en-US" sz="900" dirty="0"/>
                  <a:t> ( 0 if cursor at 0)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sub>
                    </m:sSub>
                  </m:oMath>
                </a14:m>
                <a:r>
                  <a:rPr lang="en-US" sz="900" dirty="0"/>
                  <a:t> </a:t>
                </a:r>
                <a:endParaRPr lang="es-ES" sz="9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𝑞𝑢𝑎𝑟𝑡𝑒𝑟𝑁𝑜𝑡𝑒𝑠</m:t>
                        </m:r>
                      </m:sub>
                    </m:sSub>
                  </m:oMath>
                </a14:m>
                <a:r>
                  <a:rPr lang="en-US" sz="900" dirty="0"/>
                  <a:t> </a:t>
                </a:r>
                <a:endParaRPr lang="es-ES" sz="900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DF5AFEB-A540-42C9-8AC3-B74B52356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035" y="170663"/>
                <a:ext cx="1155509" cy="5291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1" name="Picture 110">
            <a:extLst>
              <a:ext uri="{FF2B5EF4-FFF2-40B4-BE49-F238E27FC236}">
                <a16:creationId xmlns:a16="http://schemas.microsoft.com/office/drawing/2014/main" id="{FA3A91C9-715D-4C67-A720-0A550BF4D6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013" t="16258" r="42321" b="32217"/>
          <a:stretch/>
        </p:blipFill>
        <p:spPr>
          <a:xfrm>
            <a:off x="1572312" y="730077"/>
            <a:ext cx="152400" cy="171773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307102BE-24E7-4C2C-8253-D324056DBD7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1759413" y="739778"/>
            <a:ext cx="152400" cy="171773"/>
          </a:xfrm>
          <a:prstGeom prst="rect">
            <a:avLst/>
          </a:prstGeom>
        </p:spPr>
      </p:pic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C4495C4-5A5D-43EE-85A0-35D869E51F72}"/>
              </a:ext>
            </a:extLst>
          </p:cNvPr>
          <p:cNvCxnSpPr>
            <a:cxnSpLocks/>
          </p:cNvCxnSpPr>
          <p:nvPr/>
        </p:nvCxnSpPr>
        <p:spPr>
          <a:xfrm flipV="1">
            <a:off x="1747530" y="730077"/>
            <a:ext cx="0" cy="214835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482B655F-8572-472C-9206-CF962D733853}"/>
              </a:ext>
            </a:extLst>
          </p:cNvPr>
          <p:cNvGrpSpPr/>
          <p:nvPr/>
        </p:nvGrpSpPr>
        <p:grpSpPr>
          <a:xfrm>
            <a:off x="208575" y="2010384"/>
            <a:ext cx="1355460" cy="3786287"/>
            <a:chOff x="208575" y="2010384"/>
            <a:chExt cx="1355460" cy="3786287"/>
          </a:xfrm>
        </p:grpSpPr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3353E47D-F388-46C1-ADEF-7CADDB33CBAA}"/>
                </a:ext>
              </a:extLst>
            </p:cNvPr>
            <p:cNvSpPr/>
            <p:nvPr/>
          </p:nvSpPr>
          <p:spPr>
            <a:xfrm>
              <a:off x="290733" y="3771900"/>
              <a:ext cx="1273302" cy="202477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Plugin’s</a:t>
              </a:r>
            </a:p>
            <a:p>
              <a:pPr algn="ctr"/>
              <a:r>
                <a:rPr lang="en-US" sz="1400" dirty="0"/>
                <a:t>processBlock()</a:t>
              </a:r>
              <a:endParaRPr lang="es-ES" sz="1400" dirty="0"/>
            </a:p>
          </p:txBody>
        </p:sp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47C17290-20DD-4F46-977A-D5C7D29C7A7B}"/>
                </a:ext>
              </a:extLst>
            </p:cNvPr>
            <p:cNvGrpSpPr/>
            <p:nvPr/>
          </p:nvGrpSpPr>
          <p:grpSpPr>
            <a:xfrm>
              <a:off x="208575" y="2870321"/>
              <a:ext cx="523220" cy="901579"/>
              <a:chOff x="208575" y="2870321"/>
              <a:chExt cx="523220" cy="901579"/>
            </a:xfrm>
          </p:grpSpPr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7D714C86-02A2-4E57-B0B5-DA418F8F0950}"/>
                  </a:ext>
                </a:extLst>
              </p:cNvPr>
              <p:cNvSpPr txBox="1"/>
              <p:nvPr/>
            </p:nvSpPr>
            <p:spPr>
              <a:xfrm rot="5400000">
                <a:off x="21472" y="3057424"/>
                <a:ext cx="8974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Metadata</a:t>
                </a:r>
              </a:p>
              <a:p>
                <a:r>
                  <a:rPr lang="en-US" sz="1400" dirty="0"/>
                  <a:t>MIDI</a:t>
                </a:r>
                <a:endParaRPr lang="es-ES" sz="1400" dirty="0"/>
              </a:p>
            </p:txBody>
          </p:sp>
          <p:cxnSp>
            <p:nvCxnSpPr>
              <p:cNvPr id="1027" name="Straight Arrow Connector 1026">
                <a:extLst>
                  <a:ext uri="{FF2B5EF4-FFF2-40B4-BE49-F238E27FC236}">
                    <a16:creationId xmlns:a16="http://schemas.microsoft.com/office/drawing/2014/main" id="{6E2CCC93-4DD9-4A95-AF44-5908A3B4B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184" y="2878434"/>
                <a:ext cx="0" cy="8934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03FFE07C-909F-4641-970D-49C22F6BA03E}"/>
                </a:ext>
              </a:extLst>
            </p:cNvPr>
            <p:cNvGrpSpPr/>
            <p:nvPr/>
          </p:nvGrpSpPr>
          <p:grpSpPr>
            <a:xfrm rot="10800000">
              <a:off x="996637" y="2769044"/>
              <a:ext cx="523220" cy="1099981"/>
              <a:chOff x="208572" y="2769043"/>
              <a:chExt cx="523220" cy="1099981"/>
            </a:xfrm>
          </p:grpSpPr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324F4B3E-3AF6-445F-9126-E2EC851964F3}"/>
                  </a:ext>
                </a:extLst>
              </p:cNvPr>
              <p:cNvSpPr txBox="1"/>
              <p:nvPr/>
            </p:nvSpPr>
            <p:spPr>
              <a:xfrm rot="5400000">
                <a:off x="-79809" y="3057424"/>
                <a:ext cx="10999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400" dirty="0"/>
              </a:p>
              <a:p>
                <a:r>
                  <a:rPr lang="en-US" sz="1400" dirty="0"/>
                  <a:t> MIDI             </a:t>
                </a:r>
              </a:p>
            </p:txBody>
          </p: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B50A70C0-BC19-4823-B586-63A8C670BD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184" y="2878434"/>
                <a:ext cx="0" cy="8934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7" name="Arc 1036">
              <a:extLst>
                <a:ext uri="{FF2B5EF4-FFF2-40B4-BE49-F238E27FC236}">
                  <a16:creationId xmlns:a16="http://schemas.microsoft.com/office/drawing/2014/main" id="{68178FC0-D97A-407E-919D-51CC36C1A21A}"/>
                </a:ext>
              </a:extLst>
            </p:cNvPr>
            <p:cNvSpPr/>
            <p:nvPr/>
          </p:nvSpPr>
          <p:spPr>
            <a:xfrm rot="10800000">
              <a:off x="481610" y="2010384"/>
              <a:ext cx="788058" cy="3052153"/>
            </a:xfrm>
            <a:prstGeom prst="arc">
              <a:avLst>
                <a:gd name="adj1" fmla="val 12708100"/>
                <a:gd name="adj2" fmla="val 19575643"/>
              </a:avLst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156477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59EFF94A-6C69-4D82-A3A1-F0FF3CA736FF}"/>
              </a:ext>
            </a:extLst>
          </p:cNvPr>
          <p:cNvGrpSpPr/>
          <p:nvPr/>
        </p:nvGrpSpPr>
        <p:grpSpPr>
          <a:xfrm>
            <a:off x="236693" y="978427"/>
            <a:ext cx="1381383" cy="1900007"/>
            <a:chOff x="236693" y="978427"/>
            <a:chExt cx="1381383" cy="19000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F15CDA-3BE3-4546-8B3E-1D2B1787B098}"/>
                </a:ext>
              </a:extLst>
            </p:cNvPr>
            <p:cNvSpPr/>
            <p:nvPr/>
          </p:nvSpPr>
          <p:spPr>
            <a:xfrm>
              <a:off x="236693" y="978427"/>
              <a:ext cx="1381383" cy="19000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1,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F42E1D9-DC9B-4F6B-9673-EA34FEA9F3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928" r="6796" b="9216"/>
            <a:stretch/>
          </p:blipFill>
          <p:spPr>
            <a:xfrm>
              <a:off x="470184" y="1061329"/>
              <a:ext cx="914400" cy="32745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9582DE4-EFBA-44AC-9BE3-2F70022D52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545" t="12202" r="31769" b="19048"/>
            <a:stretch/>
          </p:blipFill>
          <p:spPr>
            <a:xfrm>
              <a:off x="236695" y="1429095"/>
              <a:ext cx="1381381" cy="267106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4564A6A-E626-4793-B639-46B54B680F69}"/>
              </a:ext>
            </a:extLst>
          </p:cNvPr>
          <p:cNvGrpSpPr/>
          <p:nvPr/>
        </p:nvGrpSpPr>
        <p:grpSpPr>
          <a:xfrm>
            <a:off x="1729914" y="978424"/>
            <a:ext cx="1381383" cy="1900007"/>
            <a:chOff x="1729914" y="978424"/>
            <a:chExt cx="1381383" cy="190000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73C45A-838B-41A7-BFD2-4D453279FE24}"/>
                </a:ext>
              </a:extLst>
            </p:cNvPr>
            <p:cNvSpPr/>
            <p:nvPr/>
          </p:nvSpPr>
          <p:spPr>
            <a:xfrm>
              <a:off x="1729914" y="978424"/>
              <a:ext cx="1381383" cy="19000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2,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C9F337F-149E-407A-97B6-B2C9277DFB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428"/>
            <a:stretch/>
          </p:blipFill>
          <p:spPr>
            <a:xfrm>
              <a:off x="1963405" y="1076844"/>
              <a:ext cx="914400" cy="31194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B60A3FE-6C60-42C5-AD9B-425E0D36E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545" t="12202" r="31769" b="19048"/>
            <a:stretch/>
          </p:blipFill>
          <p:spPr>
            <a:xfrm>
              <a:off x="1729914" y="1431223"/>
              <a:ext cx="1381381" cy="267106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FD9AAA1-3089-42F1-98F8-ADF5010DB86D}"/>
              </a:ext>
            </a:extLst>
          </p:cNvPr>
          <p:cNvCxnSpPr>
            <a:cxnSpLocks/>
          </p:cNvCxnSpPr>
          <p:nvPr/>
        </p:nvCxnSpPr>
        <p:spPr>
          <a:xfrm>
            <a:off x="1729912" y="730077"/>
            <a:ext cx="73796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A95CCA-790C-441F-85EC-E4E6DEDBBEA1}"/>
              </a:ext>
            </a:extLst>
          </p:cNvPr>
          <p:cNvCxnSpPr/>
          <p:nvPr/>
        </p:nvCxnSpPr>
        <p:spPr>
          <a:xfrm flipV="1">
            <a:off x="1729912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04C9B46-6B75-4B20-B342-A758C2E1AD0C}"/>
              </a:ext>
            </a:extLst>
          </p:cNvPr>
          <p:cNvCxnSpPr/>
          <p:nvPr/>
        </p:nvCxnSpPr>
        <p:spPr>
          <a:xfrm flipV="1">
            <a:off x="3217931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B6820CF-AB3C-452F-AB48-64C9CB9B34CF}"/>
              </a:ext>
            </a:extLst>
          </p:cNvPr>
          <p:cNvCxnSpPr/>
          <p:nvPr/>
        </p:nvCxnSpPr>
        <p:spPr>
          <a:xfrm flipV="1">
            <a:off x="4676450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5149477-B980-444D-B859-3C5362DC2408}"/>
              </a:ext>
            </a:extLst>
          </p:cNvPr>
          <p:cNvCxnSpPr/>
          <p:nvPr/>
        </p:nvCxnSpPr>
        <p:spPr>
          <a:xfrm flipV="1">
            <a:off x="6151918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788CB14-DBC4-4221-9EE5-E6D8B332D792}"/>
              </a:ext>
            </a:extLst>
          </p:cNvPr>
          <p:cNvCxnSpPr/>
          <p:nvPr/>
        </p:nvCxnSpPr>
        <p:spPr>
          <a:xfrm flipV="1">
            <a:off x="7643907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B30E9BE-BBCE-4CA1-AF92-47820B6690E9}"/>
              </a:ext>
            </a:extLst>
          </p:cNvPr>
          <p:cNvCxnSpPr/>
          <p:nvPr/>
        </p:nvCxnSpPr>
        <p:spPr>
          <a:xfrm flipV="1">
            <a:off x="9109531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3C72BF1A-10C7-4AE2-800C-7C39791A04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16" t="16258" r="66018" b="32217"/>
          <a:stretch/>
        </p:blipFill>
        <p:spPr>
          <a:xfrm>
            <a:off x="1724712" y="730077"/>
            <a:ext cx="152400" cy="1717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CEBF909-CF84-404B-BB6D-07DC6C6612CF}"/>
                  </a:ext>
                </a:extLst>
              </p:cNvPr>
              <p:cNvSpPr txBox="1"/>
              <p:nvPr/>
            </p:nvSpPr>
            <p:spPr>
              <a:xfrm>
                <a:off x="1618076" y="164595"/>
                <a:ext cx="1155509" cy="529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sub>
                    </m:sSub>
                  </m:oMath>
                </a14:m>
                <a:r>
                  <a:rPr lang="en-US" sz="900" dirty="0"/>
                  <a:t> ( 0 if cursor at 0)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sub>
                    </m:sSub>
                  </m:oMath>
                </a14:m>
                <a:r>
                  <a:rPr lang="en-US" sz="900" dirty="0"/>
                  <a:t> </a:t>
                </a:r>
                <a:endParaRPr lang="es-ES" sz="9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𝑞𝑢𝑎𝑟𝑡𝑒𝑟𝑁𝑜𝑡𝑒𝑠</m:t>
                        </m:r>
                      </m:sub>
                    </m:sSub>
                  </m:oMath>
                </a14:m>
                <a:r>
                  <a:rPr lang="en-US" sz="900" dirty="0"/>
                  <a:t> </a:t>
                </a:r>
                <a:endParaRPr lang="es-ES" sz="900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CEBF909-CF84-404B-BB6D-07DC6C661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076" y="164595"/>
                <a:ext cx="1155509" cy="5291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5BC9C53-905D-489A-838A-1D0E83A98497}"/>
              </a:ext>
            </a:extLst>
          </p:cNvPr>
          <p:cNvCxnSpPr>
            <a:cxnSpLocks/>
          </p:cNvCxnSpPr>
          <p:nvPr/>
        </p:nvCxnSpPr>
        <p:spPr>
          <a:xfrm>
            <a:off x="1729912" y="730077"/>
            <a:ext cx="73796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07127C8-FF89-4B6C-A580-E8C4AF136E52}"/>
              </a:ext>
            </a:extLst>
          </p:cNvPr>
          <p:cNvCxnSpPr/>
          <p:nvPr/>
        </p:nvCxnSpPr>
        <p:spPr>
          <a:xfrm flipV="1">
            <a:off x="1729912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6B054CC-2DFE-46ED-8CA8-B06E4F74AF3A}"/>
              </a:ext>
            </a:extLst>
          </p:cNvPr>
          <p:cNvCxnSpPr/>
          <p:nvPr/>
        </p:nvCxnSpPr>
        <p:spPr>
          <a:xfrm flipV="1">
            <a:off x="3217931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741CF8A-5941-4E57-968E-D80F7280085F}"/>
              </a:ext>
            </a:extLst>
          </p:cNvPr>
          <p:cNvCxnSpPr/>
          <p:nvPr/>
        </p:nvCxnSpPr>
        <p:spPr>
          <a:xfrm flipV="1">
            <a:off x="4676450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F150DF3-917A-4450-A771-FB3AFCA8D697}"/>
              </a:ext>
            </a:extLst>
          </p:cNvPr>
          <p:cNvCxnSpPr/>
          <p:nvPr/>
        </p:nvCxnSpPr>
        <p:spPr>
          <a:xfrm flipV="1">
            <a:off x="6151918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A1BCB60-8170-4568-B73F-9CBC9470E46E}"/>
              </a:ext>
            </a:extLst>
          </p:cNvPr>
          <p:cNvCxnSpPr/>
          <p:nvPr/>
        </p:nvCxnSpPr>
        <p:spPr>
          <a:xfrm flipV="1">
            <a:off x="7643907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62658AD-6CEC-4A62-A705-E2E605F87668}"/>
              </a:ext>
            </a:extLst>
          </p:cNvPr>
          <p:cNvCxnSpPr/>
          <p:nvPr/>
        </p:nvCxnSpPr>
        <p:spPr>
          <a:xfrm flipV="1">
            <a:off x="9109531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900112A6-8CCD-4ABF-8048-AA7CFAF36E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013" t="16258" r="42321" b="32217"/>
          <a:stretch/>
        </p:blipFill>
        <p:spPr>
          <a:xfrm>
            <a:off x="1572312" y="730077"/>
            <a:ext cx="152400" cy="171773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8922AB10-D3E4-47FA-BBDE-A9564D984B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16" t="16258" r="66018" b="32217"/>
          <a:stretch/>
        </p:blipFill>
        <p:spPr>
          <a:xfrm>
            <a:off x="3247431" y="730077"/>
            <a:ext cx="152400" cy="171773"/>
          </a:xfrm>
          <a:prstGeom prst="rect">
            <a:avLst/>
          </a:prstGeom>
        </p:spPr>
      </p:pic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241928B-F2EB-4C59-B952-315BF20D4D16}"/>
              </a:ext>
            </a:extLst>
          </p:cNvPr>
          <p:cNvCxnSpPr>
            <a:cxnSpLocks/>
          </p:cNvCxnSpPr>
          <p:nvPr/>
        </p:nvCxnSpPr>
        <p:spPr>
          <a:xfrm flipV="1">
            <a:off x="1742415" y="730077"/>
            <a:ext cx="0" cy="214835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0CD96E0C-4060-4F60-9445-5F2F4F2DA806}"/>
              </a:ext>
            </a:extLst>
          </p:cNvPr>
          <p:cNvGrpSpPr/>
          <p:nvPr/>
        </p:nvGrpSpPr>
        <p:grpSpPr>
          <a:xfrm>
            <a:off x="1708476" y="2010384"/>
            <a:ext cx="1355460" cy="3786287"/>
            <a:chOff x="208575" y="2010384"/>
            <a:chExt cx="1355460" cy="3786287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FA0CDBB-0E7B-4E8B-88EA-C2B4533A77AF}"/>
                </a:ext>
              </a:extLst>
            </p:cNvPr>
            <p:cNvSpPr/>
            <p:nvPr/>
          </p:nvSpPr>
          <p:spPr>
            <a:xfrm>
              <a:off x="290733" y="3771900"/>
              <a:ext cx="1273302" cy="202477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Plugin’s</a:t>
              </a:r>
            </a:p>
            <a:p>
              <a:pPr algn="ctr"/>
              <a:r>
                <a:rPr lang="en-US" sz="1400" dirty="0"/>
                <a:t>processBlock()</a:t>
              </a:r>
              <a:endParaRPr lang="es-ES" sz="1400" dirty="0"/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AF804D89-C979-486C-B449-1EDC13A404C9}"/>
                </a:ext>
              </a:extLst>
            </p:cNvPr>
            <p:cNvGrpSpPr/>
            <p:nvPr/>
          </p:nvGrpSpPr>
          <p:grpSpPr>
            <a:xfrm>
              <a:off x="208575" y="2870321"/>
              <a:ext cx="523220" cy="901579"/>
              <a:chOff x="208575" y="2870321"/>
              <a:chExt cx="523220" cy="901579"/>
            </a:xfrm>
          </p:grpSpPr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B0639D51-CAF1-4CCF-8AB1-F21AD64AC11A}"/>
                  </a:ext>
                </a:extLst>
              </p:cNvPr>
              <p:cNvSpPr txBox="1"/>
              <p:nvPr/>
            </p:nvSpPr>
            <p:spPr>
              <a:xfrm rot="5400000">
                <a:off x="21472" y="3057424"/>
                <a:ext cx="8974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Metadata</a:t>
                </a:r>
              </a:p>
              <a:p>
                <a:r>
                  <a:rPr lang="en-US" sz="1400" dirty="0"/>
                  <a:t>MIDI</a:t>
                </a:r>
                <a:endParaRPr lang="es-ES" sz="1400" dirty="0"/>
              </a:p>
            </p:txBody>
          </p: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64F3FF23-8353-4BA6-916B-10D4F74A90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184" y="2878434"/>
                <a:ext cx="0" cy="8934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0127D41F-86D4-4345-8142-66EF6889BFAC}"/>
                </a:ext>
              </a:extLst>
            </p:cNvPr>
            <p:cNvGrpSpPr/>
            <p:nvPr/>
          </p:nvGrpSpPr>
          <p:grpSpPr>
            <a:xfrm rot="10800000">
              <a:off x="996637" y="2769044"/>
              <a:ext cx="523220" cy="1099981"/>
              <a:chOff x="208572" y="2769043"/>
              <a:chExt cx="523220" cy="1099981"/>
            </a:xfrm>
          </p:grpSpPr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93808A6-D424-4253-8589-214217FAFAC3}"/>
                  </a:ext>
                </a:extLst>
              </p:cNvPr>
              <p:cNvSpPr txBox="1"/>
              <p:nvPr/>
            </p:nvSpPr>
            <p:spPr>
              <a:xfrm rot="5400000">
                <a:off x="-79809" y="3057424"/>
                <a:ext cx="10999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400" dirty="0"/>
              </a:p>
              <a:p>
                <a:r>
                  <a:rPr lang="en-US" sz="1400" dirty="0"/>
                  <a:t> MIDI             </a:t>
                </a:r>
              </a:p>
            </p:txBody>
          </p: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90FCEBFE-190E-437F-AB8C-0944E6B4D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184" y="2878434"/>
                <a:ext cx="0" cy="8934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Arc 150">
              <a:extLst>
                <a:ext uri="{FF2B5EF4-FFF2-40B4-BE49-F238E27FC236}">
                  <a16:creationId xmlns:a16="http://schemas.microsoft.com/office/drawing/2014/main" id="{DFDC465C-494F-4E60-BBF0-A99FD5CCDE27}"/>
                </a:ext>
              </a:extLst>
            </p:cNvPr>
            <p:cNvSpPr/>
            <p:nvPr/>
          </p:nvSpPr>
          <p:spPr>
            <a:xfrm rot="10800000">
              <a:off x="481610" y="2010384"/>
              <a:ext cx="788058" cy="3052153"/>
            </a:xfrm>
            <a:prstGeom prst="arc">
              <a:avLst>
                <a:gd name="adj1" fmla="val 12708100"/>
                <a:gd name="adj2" fmla="val 19575643"/>
              </a:avLst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274243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59EFF94A-6C69-4D82-A3A1-F0FF3CA736FF}"/>
              </a:ext>
            </a:extLst>
          </p:cNvPr>
          <p:cNvGrpSpPr/>
          <p:nvPr/>
        </p:nvGrpSpPr>
        <p:grpSpPr>
          <a:xfrm>
            <a:off x="236693" y="978427"/>
            <a:ext cx="1381383" cy="1900007"/>
            <a:chOff x="236693" y="978427"/>
            <a:chExt cx="1381383" cy="19000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F15CDA-3BE3-4546-8B3E-1D2B1787B098}"/>
                </a:ext>
              </a:extLst>
            </p:cNvPr>
            <p:cNvSpPr/>
            <p:nvPr/>
          </p:nvSpPr>
          <p:spPr>
            <a:xfrm>
              <a:off x="236693" y="978427"/>
              <a:ext cx="1381383" cy="19000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1,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F42E1D9-DC9B-4F6B-9673-EA34FEA9F3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928" r="6796" b="9216"/>
            <a:stretch/>
          </p:blipFill>
          <p:spPr>
            <a:xfrm>
              <a:off x="470184" y="1061329"/>
              <a:ext cx="914400" cy="32745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9582DE4-EFBA-44AC-9BE3-2F70022D52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545" t="12202" r="31769" b="19048"/>
            <a:stretch/>
          </p:blipFill>
          <p:spPr>
            <a:xfrm>
              <a:off x="236695" y="1429095"/>
              <a:ext cx="1381381" cy="26710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29C0EE5-3CE3-40C0-9BF5-7C37F19602F0}"/>
              </a:ext>
            </a:extLst>
          </p:cNvPr>
          <p:cNvGrpSpPr/>
          <p:nvPr/>
        </p:nvGrpSpPr>
        <p:grpSpPr>
          <a:xfrm>
            <a:off x="3223136" y="978422"/>
            <a:ext cx="1396100" cy="1900007"/>
            <a:chOff x="3223136" y="978422"/>
            <a:chExt cx="1396100" cy="190000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CAEAC7-C6B4-4063-98C2-66302DFAC839}"/>
                </a:ext>
              </a:extLst>
            </p:cNvPr>
            <p:cNvSpPr/>
            <p:nvPr/>
          </p:nvSpPr>
          <p:spPr>
            <a:xfrm>
              <a:off x="3223136" y="978422"/>
              <a:ext cx="1381383" cy="19000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3, </a:t>
              </a:r>
            </a:p>
            <a:p>
              <a:r>
                <a:rPr lang="en-US" sz="1000" dirty="0"/>
                <a:t>63 Samples, 44100Hz</a:t>
              </a:r>
              <a:endParaRPr lang="es-ES" sz="1000" dirty="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B6A13C4-9E15-445F-A025-CBC57B406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428"/>
            <a:stretch/>
          </p:blipFill>
          <p:spPr>
            <a:xfrm>
              <a:off x="3451423" y="1069086"/>
              <a:ext cx="914400" cy="31194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3D212E8-9CAA-48FE-9469-01F6E1EA0E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6376" t="4242" r="31510" b="17186"/>
            <a:stretch/>
          </p:blipFill>
          <p:spPr>
            <a:xfrm>
              <a:off x="3237855" y="1429095"/>
              <a:ext cx="1381381" cy="267106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4564A6A-E626-4793-B639-46B54B680F69}"/>
              </a:ext>
            </a:extLst>
          </p:cNvPr>
          <p:cNvGrpSpPr/>
          <p:nvPr/>
        </p:nvGrpSpPr>
        <p:grpSpPr>
          <a:xfrm>
            <a:off x="1729914" y="978424"/>
            <a:ext cx="1381383" cy="1900007"/>
            <a:chOff x="1729914" y="978424"/>
            <a:chExt cx="1381383" cy="190000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73C45A-838B-41A7-BFD2-4D453279FE24}"/>
                </a:ext>
              </a:extLst>
            </p:cNvPr>
            <p:cNvSpPr/>
            <p:nvPr/>
          </p:nvSpPr>
          <p:spPr>
            <a:xfrm>
              <a:off x="1729914" y="978424"/>
              <a:ext cx="1381383" cy="19000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2,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C9F337F-149E-407A-97B6-B2C9277DFB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428"/>
            <a:stretch/>
          </p:blipFill>
          <p:spPr>
            <a:xfrm>
              <a:off x="1963405" y="1076844"/>
              <a:ext cx="914400" cy="31194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B60A3FE-6C60-42C5-AD9B-425E0D36E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545" t="12202" r="31769" b="19048"/>
            <a:stretch/>
          </p:blipFill>
          <p:spPr>
            <a:xfrm>
              <a:off x="1729914" y="1431223"/>
              <a:ext cx="1381381" cy="267106"/>
            </a:xfrm>
            <a:prstGeom prst="rect">
              <a:avLst/>
            </a:prstGeom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FAB7A99-B16B-4BAA-A2DC-264BF7654F8B}"/>
              </a:ext>
            </a:extLst>
          </p:cNvPr>
          <p:cNvSpPr/>
          <p:nvPr/>
        </p:nvSpPr>
        <p:spPr>
          <a:xfrm>
            <a:off x="3436992" y="1831703"/>
            <a:ext cx="6820430" cy="311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MIDI 68, 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Vel 127</a:t>
            </a:r>
            <a:endParaRPr lang="es-ES" sz="1000" b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A6487EF-9229-4E83-8222-EA95D0202C6A}"/>
              </a:ext>
            </a:extLst>
          </p:cNvPr>
          <p:cNvSpPr/>
          <p:nvPr/>
        </p:nvSpPr>
        <p:spPr>
          <a:xfrm>
            <a:off x="3883844" y="2224865"/>
            <a:ext cx="2489756" cy="2659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MIDI 70, </a:t>
            </a:r>
          </a:p>
          <a:p>
            <a:r>
              <a:rPr lang="en-US" sz="900" b="1" dirty="0">
                <a:solidFill>
                  <a:schemeClr val="tx1"/>
                </a:solidFill>
              </a:rPr>
              <a:t>Vel 80</a:t>
            </a:r>
            <a:endParaRPr lang="es-ES" sz="900" b="1" dirty="0">
              <a:solidFill>
                <a:schemeClr val="tx1"/>
              </a:solidFill>
            </a:endParaRP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2028F113-C0F7-4CCE-8B6C-9B238B814F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11" t="12202" r="31769" b="19048"/>
          <a:stretch/>
        </p:blipFill>
        <p:spPr>
          <a:xfrm>
            <a:off x="4133850" y="1438313"/>
            <a:ext cx="473132" cy="2671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4043843-694D-4D54-B136-157BF3E52E17}"/>
              </a:ext>
            </a:extLst>
          </p:cNvPr>
          <p:cNvSpPr/>
          <p:nvPr/>
        </p:nvSpPr>
        <p:spPr>
          <a:xfrm>
            <a:off x="4716357" y="1730762"/>
            <a:ext cx="5970685" cy="945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BE6645E-0550-4478-A478-66C8CB321FC9}"/>
              </a:ext>
            </a:extLst>
          </p:cNvPr>
          <p:cNvCxnSpPr>
            <a:cxnSpLocks/>
          </p:cNvCxnSpPr>
          <p:nvPr/>
        </p:nvCxnSpPr>
        <p:spPr>
          <a:xfrm>
            <a:off x="1729912" y="730077"/>
            <a:ext cx="73796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2B872C7-FD92-452F-B702-C70C35B92B8C}"/>
              </a:ext>
            </a:extLst>
          </p:cNvPr>
          <p:cNvCxnSpPr/>
          <p:nvPr/>
        </p:nvCxnSpPr>
        <p:spPr>
          <a:xfrm flipV="1">
            <a:off x="1729912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0659766-4E04-482D-807C-8CC8ABEB7818}"/>
              </a:ext>
            </a:extLst>
          </p:cNvPr>
          <p:cNvCxnSpPr/>
          <p:nvPr/>
        </p:nvCxnSpPr>
        <p:spPr>
          <a:xfrm flipV="1">
            <a:off x="3217931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C482D14-9990-4166-B8BC-C253358DB3D1}"/>
              </a:ext>
            </a:extLst>
          </p:cNvPr>
          <p:cNvCxnSpPr/>
          <p:nvPr/>
        </p:nvCxnSpPr>
        <p:spPr>
          <a:xfrm flipV="1">
            <a:off x="4676450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69EE341-E431-4F87-8D06-4F8C938FC94E}"/>
              </a:ext>
            </a:extLst>
          </p:cNvPr>
          <p:cNvCxnSpPr/>
          <p:nvPr/>
        </p:nvCxnSpPr>
        <p:spPr>
          <a:xfrm flipV="1">
            <a:off x="6151918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871921D-7BF9-4115-B6B6-B3BC0CA5C0E1}"/>
              </a:ext>
            </a:extLst>
          </p:cNvPr>
          <p:cNvCxnSpPr/>
          <p:nvPr/>
        </p:nvCxnSpPr>
        <p:spPr>
          <a:xfrm flipV="1">
            <a:off x="7643907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C87F87F-BADD-4987-831A-D160DB978184}"/>
              </a:ext>
            </a:extLst>
          </p:cNvPr>
          <p:cNvCxnSpPr/>
          <p:nvPr/>
        </p:nvCxnSpPr>
        <p:spPr>
          <a:xfrm flipV="1">
            <a:off x="9109531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CD8610C7-701F-473E-A5CA-BF4F128B45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16" t="16258" r="66018" b="32217"/>
          <a:stretch/>
        </p:blipFill>
        <p:spPr>
          <a:xfrm>
            <a:off x="3241300" y="730077"/>
            <a:ext cx="152400" cy="1717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C7B623A-3FE1-4210-8713-433380D88B28}"/>
                  </a:ext>
                </a:extLst>
              </p:cNvPr>
              <p:cNvSpPr txBox="1"/>
              <p:nvPr/>
            </p:nvSpPr>
            <p:spPr>
              <a:xfrm>
                <a:off x="1618076" y="164595"/>
                <a:ext cx="1155509" cy="529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sub>
                    </m:sSub>
                  </m:oMath>
                </a14:m>
                <a:r>
                  <a:rPr lang="en-US" sz="900" dirty="0"/>
                  <a:t> ( 0 if cursor at 0)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sub>
                    </m:sSub>
                  </m:oMath>
                </a14:m>
                <a:r>
                  <a:rPr lang="en-US" sz="900" dirty="0"/>
                  <a:t> </a:t>
                </a:r>
                <a:endParaRPr lang="es-ES" sz="9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𝑞𝑢𝑎𝑟𝑡𝑒𝑟𝑁𝑜𝑡𝑒𝑠</m:t>
                        </m:r>
                      </m:sub>
                    </m:sSub>
                  </m:oMath>
                </a14:m>
                <a:r>
                  <a:rPr lang="en-US" sz="900" dirty="0"/>
                  <a:t> </a:t>
                </a:r>
                <a:endParaRPr lang="es-ES" sz="900" dirty="0"/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C7B623A-3FE1-4210-8713-433380D88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076" y="164595"/>
                <a:ext cx="1155509" cy="5291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3FCE4F1-33CD-41CA-AC37-818FA94EDE6B}"/>
                  </a:ext>
                </a:extLst>
              </p:cNvPr>
              <p:cNvSpPr txBox="1"/>
              <p:nvPr/>
            </p:nvSpPr>
            <p:spPr>
              <a:xfrm>
                <a:off x="3111804" y="175085"/>
                <a:ext cx="1491177" cy="529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sub>
                    </m:sSub>
                  </m:oMath>
                </a14:m>
                <a:r>
                  <a:rPr lang="en-US" sz="900" dirty="0"/>
                  <a:t> += 64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900" dirty="0"/>
                  <a:t>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sub>
                    </m:sSub>
                  </m:oMath>
                </a14:m>
                <a:r>
                  <a:rPr lang="en-US" sz="900" dirty="0"/>
                  <a:t> += 64</a:t>
                </a:r>
                <a:endParaRPr lang="es-ES" sz="9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𝑞𝑢𝑎𝑟𝑡𝑒𝑟𝑁𝑜𝑡𝑒𝑠</m:t>
                        </m:r>
                      </m:sub>
                    </m:sSub>
                  </m:oMath>
                </a14:m>
                <a:r>
                  <a:rPr lang="en-US" sz="900" dirty="0"/>
                  <a:t> += 120x64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s-ES" sz="900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3FCE4F1-33CD-41CA-AC37-818FA94ED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804" y="175085"/>
                <a:ext cx="1491177" cy="529119"/>
              </a:xfrm>
              <a:prstGeom prst="rect">
                <a:avLst/>
              </a:prstGeom>
              <a:blipFill>
                <a:blip r:embed="rId7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793878E-62CA-4E88-A0AB-8ABB96286BB1}"/>
              </a:ext>
            </a:extLst>
          </p:cNvPr>
          <p:cNvCxnSpPr>
            <a:cxnSpLocks/>
          </p:cNvCxnSpPr>
          <p:nvPr/>
        </p:nvCxnSpPr>
        <p:spPr>
          <a:xfrm>
            <a:off x="1729912" y="730077"/>
            <a:ext cx="73796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C7086EA-6256-4829-84EF-E2FE47E19BFD}"/>
              </a:ext>
            </a:extLst>
          </p:cNvPr>
          <p:cNvCxnSpPr/>
          <p:nvPr/>
        </p:nvCxnSpPr>
        <p:spPr>
          <a:xfrm flipV="1">
            <a:off x="1729912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C96E120-E745-467D-80DE-2C0BA6B9A041}"/>
              </a:ext>
            </a:extLst>
          </p:cNvPr>
          <p:cNvCxnSpPr/>
          <p:nvPr/>
        </p:nvCxnSpPr>
        <p:spPr>
          <a:xfrm flipV="1">
            <a:off x="3217931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87520F7-60AA-4CC2-96A7-012D2E0B6958}"/>
              </a:ext>
            </a:extLst>
          </p:cNvPr>
          <p:cNvCxnSpPr/>
          <p:nvPr/>
        </p:nvCxnSpPr>
        <p:spPr>
          <a:xfrm flipV="1">
            <a:off x="4676450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0B1BA35-82B3-42B5-89EB-198136B6A750}"/>
              </a:ext>
            </a:extLst>
          </p:cNvPr>
          <p:cNvCxnSpPr/>
          <p:nvPr/>
        </p:nvCxnSpPr>
        <p:spPr>
          <a:xfrm flipV="1">
            <a:off x="6151918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5CF2007-53A8-4536-A29D-3AEBAFEB84D3}"/>
              </a:ext>
            </a:extLst>
          </p:cNvPr>
          <p:cNvCxnSpPr/>
          <p:nvPr/>
        </p:nvCxnSpPr>
        <p:spPr>
          <a:xfrm flipV="1">
            <a:off x="7643907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B1A9F26-ED83-43FF-A686-73B6D74B5041}"/>
              </a:ext>
            </a:extLst>
          </p:cNvPr>
          <p:cNvCxnSpPr/>
          <p:nvPr/>
        </p:nvCxnSpPr>
        <p:spPr>
          <a:xfrm flipV="1">
            <a:off x="9109531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115">
            <a:extLst>
              <a:ext uri="{FF2B5EF4-FFF2-40B4-BE49-F238E27FC236}">
                <a16:creationId xmlns:a16="http://schemas.microsoft.com/office/drawing/2014/main" id="{33ACB40B-5D5E-4A5B-A5B7-8EDBAAEE65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013" t="16258" r="42321" b="32217"/>
          <a:stretch/>
        </p:blipFill>
        <p:spPr>
          <a:xfrm>
            <a:off x="1572312" y="730077"/>
            <a:ext cx="152400" cy="171773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9A232754-E9D0-4180-A7C7-9DCC3ADB6C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16" t="16258" r="66018" b="32217"/>
          <a:stretch/>
        </p:blipFill>
        <p:spPr>
          <a:xfrm>
            <a:off x="1759413" y="739778"/>
            <a:ext cx="152400" cy="171773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FC94166B-7BB0-4563-837D-75A930E479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16" t="16258" r="66018" b="32217"/>
          <a:stretch/>
        </p:blipFill>
        <p:spPr>
          <a:xfrm>
            <a:off x="3247431" y="730077"/>
            <a:ext cx="152400" cy="171773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DE278FDB-09BE-4C70-83CC-1B2C1DA105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16" t="16258" r="66018" b="32217"/>
          <a:stretch/>
        </p:blipFill>
        <p:spPr>
          <a:xfrm>
            <a:off x="4683869" y="730077"/>
            <a:ext cx="152400" cy="171773"/>
          </a:xfrm>
          <a:prstGeom prst="rect">
            <a:avLst/>
          </a:prstGeom>
        </p:spPr>
      </p:pic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6413921A-0362-41FE-B039-45C863A4A844}"/>
              </a:ext>
            </a:extLst>
          </p:cNvPr>
          <p:cNvCxnSpPr>
            <a:cxnSpLocks/>
          </p:cNvCxnSpPr>
          <p:nvPr/>
        </p:nvCxnSpPr>
        <p:spPr>
          <a:xfrm flipV="1">
            <a:off x="1747530" y="730077"/>
            <a:ext cx="0" cy="214835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EA3AD1A-DC83-457C-AA7A-CC3946A34017}"/>
              </a:ext>
            </a:extLst>
          </p:cNvPr>
          <p:cNvCxnSpPr>
            <a:cxnSpLocks/>
          </p:cNvCxnSpPr>
          <p:nvPr/>
        </p:nvCxnSpPr>
        <p:spPr>
          <a:xfrm flipV="1">
            <a:off x="3217931" y="730077"/>
            <a:ext cx="0" cy="214835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D1EB64D-9A62-4A0D-AAFC-ED7FC3225882}"/>
              </a:ext>
            </a:extLst>
          </p:cNvPr>
          <p:cNvGrpSpPr/>
          <p:nvPr/>
        </p:nvGrpSpPr>
        <p:grpSpPr>
          <a:xfrm>
            <a:off x="3183992" y="2010384"/>
            <a:ext cx="1355460" cy="3786287"/>
            <a:chOff x="208575" y="2010384"/>
            <a:chExt cx="1355460" cy="378628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0387B051-DB2B-4D76-9168-4A91046A0CA6}"/>
                </a:ext>
              </a:extLst>
            </p:cNvPr>
            <p:cNvSpPr/>
            <p:nvPr/>
          </p:nvSpPr>
          <p:spPr>
            <a:xfrm>
              <a:off x="290733" y="3771900"/>
              <a:ext cx="1273302" cy="202477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Plugin’s</a:t>
              </a:r>
            </a:p>
            <a:p>
              <a:pPr algn="ctr"/>
              <a:r>
                <a:rPr lang="en-US" sz="1400" dirty="0"/>
                <a:t>processBlock()</a:t>
              </a:r>
              <a:endParaRPr lang="es-ES" sz="1400" dirty="0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F4B4DA66-E840-4EB0-A860-B281D62DC891}"/>
                </a:ext>
              </a:extLst>
            </p:cNvPr>
            <p:cNvGrpSpPr/>
            <p:nvPr/>
          </p:nvGrpSpPr>
          <p:grpSpPr>
            <a:xfrm>
              <a:off x="208575" y="2870321"/>
              <a:ext cx="523220" cy="901579"/>
              <a:chOff x="208575" y="2870321"/>
              <a:chExt cx="523220" cy="901579"/>
            </a:xfrm>
          </p:grpSpPr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D6DAF37A-CD2F-4485-8B0F-6494EB230DA2}"/>
                  </a:ext>
                </a:extLst>
              </p:cNvPr>
              <p:cNvSpPr txBox="1"/>
              <p:nvPr/>
            </p:nvSpPr>
            <p:spPr>
              <a:xfrm rot="5400000">
                <a:off x="21472" y="3057424"/>
                <a:ext cx="8974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Metadata</a:t>
                </a:r>
              </a:p>
              <a:p>
                <a:r>
                  <a:rPr lang="en-US" sz="1400" dirty="0"/>
                  <a:t>MIDI</a:t>
                </a:r>
                <a:endParaRPr lang="es-ES" sz="1400" dirty="0"/>
              </a:p>
            </p:txBody>
          </p:sp>
          <p:cxnSp>
            <p:nvCxnSpPr>
              <p:cNvPr id="167" name="Straight Arrow Connector 166">
                <a:extLst>
                  <a:ext uri="{FF2B5EF4-FFF2-40B4-BE49-F238E27FC236}">
                    <a16:creationId xmlns:a16="http://schemas.microsoft.com/office/drawing/2014/main" id="{69EF6FA7-658E-47C2-B45D-3BF2E769CE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184" y="2878434"/>
                <a:ext cx="0" cy="8934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205AFD8D-9984-426C-8D03-C6EF62609AD3}"/>
                </a:ext>
              </a:extLst>
            </p:cNvPr>
            <p:cNvGrpSpPr/>
            <p:nvPr/>
          </p:nvGrpSpPr>
          <p:grpSpPr>
            <a:xfrm rot="10800000">
              <a:off x="996637" y="2769044"/>
              <a:ext cx="523220" cy="1099981"/>
              <a:chOff x="208572" y="2769043"/>
              <a:chExt cx="523220" cy="1099981"/>
            </a:xfrm>
          </p:grpSpPr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93D30B40-32F2-420D-916C-94040D06FC98}"/>
                  </a:ext>
                </a:extLst>
              </p:cNvPr>
              <p:cNvSpPr txBox="1"/>
              <p:nvPr/>
            </p:nvSpPr>
            <p:spPr>
              <a:xfrm rot="5400000">
                <a:off x="-79809" y="3057424"/>
                <a:ext cx="10999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400" dirty="0"/>
              </a:p>
              <a:p>
                <a:r>
                  <a:rPr lang="en-US" sz="1400" dirty="0"/>
                  <a:t> MIDI             </a:t>
                </a:r>
              </a:p>
            </p:txBody>
          </p: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90CA630B-639D-4292-9A2D-13D3C1C5C0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184" y="2878434"/>
                <a:ext cx="0" cy="8934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" name="Arc 162">
              <a:extLst>
                <a:ext uri="{FF2B5EF4-FFF2-40B4-BE49-F238E27FC236}">
                  <a16:creationId xmlns:a16="http://schemas.microsoft.com/office/drawing/2014/main" id="{45243A76-A3DF-4B38-ADD2-7D6DED4D8C5A}"/>
                </a:ext>
              </a:extLst>
            </p:cNvPr>
            <p:cNvSpPr/>
            <p:nvPr/>
          </p:nvSpPr>
          <p:spPr>
            <a:xfrm rot="10800000">
              <a:off x="481610" y="2010384"/>
              <a:ext cx="788058" cy="3052153"/>
            </a:xfrm>
            <a:prstGeom prst="arc">
              <a:avLst>
                <a:gd name="adj1" fmla="val 12708100"/>
                <a:gd name="adj2" fmla="val 19575643"/>
              </a:avLst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85771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9C884410-D081-4D9C-A62E-971E699D9485}"/>
              </a:ext>
            </a:extLst>
          </p:cNvPr>
          <p:cNvGrpSpPr/>
          <p:nvPr/>
        </p:nvGrpSpPr>
        <p:grpSpPr>
          <a:xfrm>
            <a:off x="4687527" y="978423"/>
            <a:ext cx="1381383" cy="1900006"/>
            <a:chOff x="4687527" y="978423"/>
            <a:chExt cx="1381383" cy="190000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9D880A-F0F2-4E49-B4F9-502096CF4889}"/>
                </a:ext>
              </a:extLst>
            </p:cNvPr>
            <p:cNvSpPr/>
            <p:nvPr/>
          </p:nvSpPr>
          <p:spPr>
            <a:xfrm>
              <a:off x="4687527" y="978423"/>
              <a:ext cx="1381383" cy="190000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4, </a:t>
              </a:r>
            </a:p>
            <a:p>
              <a:r>
                <a:rPr lang="en-US" sz="1000" dirty="0"/>
                <a:t>6 Samples, 44100Hz</a:t>
              </a:r>
              <a:endParaRPr lang="es-ES" sz="1000" b="1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971F133-9173-47B6-9422-440E0B8339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" t="5129" b="10896"/>
            <a:stretch/>
          </p:blipFill>
          <p:spPr>
            <a:xfrm>
              <a:off x="4921018" y="1069085"/>
              <a:ext cx="914400" cy="311945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9EFF94A-6C69-4D82-A3A1-F0FF3CA736FF}"/>
              </a:ext>
            </a:extLst>
          </p:cNvPr>
          <p:cNvGrpSpPr/>
          <p:nvPr/>
        </p:nvGrpSpPr>
        <p:grpSpPr>
          <a:xfrm>
            <a:off x="236693" y="978427"/>
            <a:ext cx="1381383" cy="1900007"/>
            <a:chOff x="236693" y="978427"/>
            <a:chExt cx="1381383" cy="19000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F15CDA-3BE3-4546-8B3E-1D2B1787B098}"/>
                </a:ext>
              </a:extLst>
            </p:cNvPr>
            <p:cNvSpPr/>
            <p:nvPr/>
          </p:nvSpPr>
          <p:spPr>
            <a:xfrm>
              <a:off x="236693" y="978427"/>
              <a:ext cx="1381383" cy="19000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1,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F42E1D9-DC9B-4F6B-9673-EA34FEA9F3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928" r="6796" b="9216"/>
            <a:stretch/>
          </p:blipFill>
          <p:spPr>
            <a:xfrm>
              <a:off x="470184" y="1061329"/>
              <a:ext cx="914400" cy="32745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9582DE4-EFBA-44AC-9BE3-2F70022D52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545" t="12202" r="31769" b="19048"/>
            <a:stretch/>
          </p:blipFill>
          <p:spPr>
            <a:xfrm>
              <a:off x="236695" y="1429095"/>
              <a:ext cx="1381381" cy="26710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29C0EE5-3CE3-40C0-9BF5-7C37F19602F0}"/>
              </a:ext>
            </a:extLst>
          </p:cNvPr>
          <p:cNvGrpSpPr/>
          <p:nvPr/>
        </p:nvGrpSpPr>
        <p:grpSpPr>
          <a:xfrm>
            <a:off x="3223136" y="978422"/>
            <a:ext cx="1396100" cy="1900007"/>
            <a:chOff x="3223136" y="978422"/>
            <a:chExt cx="1396100" cy="190000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CAEAC7-C6B4-4063-98C2-66302DFAC839}"/>
                </a:ext>
              </a:extLst>
            </p:cNvPr>
            <p:cNvSpPr/>
            <p:nvPr/>
          </p:nvSpPr>
          <p:spPr>
            <a:xfrm>
              <a:off x="3223136" y="978422"/>
              <a:ext cx="1381383" cy="19000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3, </a:t>
              </a:r>
            </a:p>
            <a:p>
              <a:r>
                <a:rPr lang="en-US" sz="1000" dirty="0"/>
                <a:t>63 Samples, 44100Hz</a:t>
              </a:r>
              <a:endParaRPr lang="es-ES" sz="1000" dirty="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B6A13C4-9E15-445F-A025-CBC57B406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428"/>
            <a:stretch/>
          </p:blipFill>
          <p:spPr>
            <a:xfrm>
              <a:off x="3451423" y="1069086"/>
              <a:ext cx="914400" cy="31194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3D212E8-9CAA-48FE-9469-01F6E1EA0E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6376" t="4242" r="31510" b="17186"/>
            <a:stretch/>
          </p:blipFill>
          <p:spPr>
            <a:xfrm>
              <a:off x="3237855" y="1429095"/>
              <a:ext cx="1381381" cy="267106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4564A6A-E626-4793-B639-46B54B680F69}"/>
              </a:ext>
            </a:extLst>
          </p:cNvPr>
          <p:cNvGrpSpPr/>
          <p:nvPr/>
        </p:nvGrpSpPr>
        <p:grpSpPr>
          <a:xfrm>
            <a:off x="1729914" y="978424"/>
            <a:ext cx="1381383" cy="1900007"/>
            <a:chOff x="1729914" y="978424"/>
            <a:chExt cx="1381383" cy="190000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73C45A-838B-41A7-BFD2-4D453279FE24}"/>
                </a:ext>
              </a:extLst>
            </p:cNvPr>
            <p:cNvSpPr/>
            <p:nvPr/>
          </p:nvSpPr>
          <p:spPr>
            <a:xfrm>
              <a:off x="1729914" y="978424"/>
              <a:ext cx="1381383" cy="19000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2,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C9F337F-149E-407A-97B6-B2C9277DFB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428"/>
            <a:stretch/>
          </p:blipFill>
          <p:spPr>
            <a:xfrm>
              <a:off x="1963405" y="1076844"/>
              <a:ext cx="914400" cy="31194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B60A3FE-6C60-42C5-AD9B-425E0D36E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545" t="12202" r="31769" b="19048"/>
            <a:stretch/>
          </p:blipFill>
          <p:spPr>
            <a:xfrm>
              <a:off x="1729914" y="1431223"/>
              <a:ext cx="1381381" cy="267106"/>
            </a:xfrm>
            <a:prstGeom prst="rect">
              <a:avLst/>
            </a:prstGeom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FAB7A99-B16B-4BAA-A2DC-264BF7654F8B}"/>
              </a:ext>
            </a:extLst>
          </p:cNvPr>
          <p:cNvSpPr/>
          <p:nvPr/>
        </p:nvSpPr>
        <p:spPr>
          <a:xfrm>
            <a:off x="3436992" y="1831703"/>
            <a:ext cx="6820430" cy="311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MIDI 68, 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Vel 127</a:t>
            </a:r>
            <a:endParaRPr lang="es-ES" sz="1000" b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A6487EF-9229-4E83-8222-EA95D0202C6A}"/>
              </a:ext>
            </a:extLst>
          </p:cNvPr>
          <p:cNvSpPr/>
          <p:nvPr/>
        </p:nvSpPr>
        <p:spPr>
          <a:xfrm>
            <a:off x="3883844" y="2224865"/>
            <a:ext cx="2489756" cy="2659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MIDI 70, </a:t>
            </a:r>
          </a:p>
          <a:p>
            <a:r>
              <a:rPr lang="en-US" sz="900" b="1" dirty="0">
                <a:solidFill>
                  <a:schemeClr val="tx1"/>
                </a:solidFill>
              </a:rPr>
              <a:t>Vel 80</a:t>
            </a:r>
            <a:endParaRPr lang="es-ES" sz="900" b="1" dirty="0">
              <a:solidFill>
                <a:schemeClr val="tx1"/>
              </a:solidFill>
            </a:endParaRP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2028F113-C0F7-4CCE-8B6C-9B238B814F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611" t="12202" r="31769" b="19048"/>
          <a:stretch/>
        </p:blipFill>
        <p:spPr>
          <a:xfrm>
            <a:off x="4133850" y="1438313"/>
            <a:ext cx="473132" cy="267106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4F0FECF9-F6BC-4EF8-A930-95212A4F9BD2}"/>
              </a:ext>
            </a:extLst>
          </p:cNvPr>
          <p:cNvSpPr/>
          <p:nvPr/>
        </p:nvSpPr>
        <p:spPr>
          <a:xfrm>
            <a:off x="6205958" y="1730762"/>
            <a:ext cx="5970685" cy="945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F8FC2A5-064B-4A45-B15F-7D728983C78C}"/>
                  </a:ext>
                </a:extLst>
              </p:cNvPr>
              <p:cNvSpPr txBox="1"/>
              <p:nvPr/>
            </p:nvSpPr>
            <p:spPr>
              <a:xfrm>
                <a:off x="3111804" y="175085"/>
                <a:ext cx="1491177" cy="529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sub>
                    </m:sSub>
                  </m:oMath>
                </a14:m>
                <a:r>
                  <a:rPr lang="en-US" sz="900" dirty="0"/>
                  <a:t> += 64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900" dirty="0"/>
                  <a:t>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sub>
                    </m:sSub>
                  </m:oMath>
                </a14:m>
                <a:r>
                  <a:rPr lang="en-US" sz="900" dirty="0"/>
                  <a:t> += 64</a:t>
                </a:r>
                <a:endParaRPr lang="es-ES" sz="9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𝑞𝑢𝑎𝑟𝑡𝑒𝑟𝑁𝑜𝑡𝑒𝑠</m:t>
                        </m:r>
                      </m:sub>
                    </m:sSub>
                  </m:oMath>
                </a14:m>
                <a:r>
                  <a:rPr lang="en-US" sz="900" dirty="0"/>
                  <a:t> += 120x64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s-ES" sz="900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F8FC2A5-064B-4A45-B15F-7D728983C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804" y="175085"/>
                <a:ext cx="1491177" cy="529119"/>
              </a:xfrm>
              <a:prstGeom prst="rect">
                <a:avLst/>
              </a:prstGeom>
              <a:blipFill>
                <a:blip r:embed="rId7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24AFD0E-0F98-47D1-8EE4-84895A1F502E}"/>
                  </a:ext>
                </a:extLst>
              </p:cNvPr>
              <p:cNvSpPr txBox="1"/>
              <p:nvPr/>
            </p:nvSpPr>
            <p:spPr>
              <a:xfrm>
                <a:off x="4599314" y="175085"/>
                <a:ext cx="1491177" cy="529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sub>
                    </m:sSub>
                  </m:oMath>
                </a14:m>
                <a:r>
                  <a:rPr lang="en-US" sz="900" dirty="0"/>
                  <a:t> += 63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9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sub>
                    </m:sSub>
                  </m:oMath>
                </a14:m>
                <a:r>
                  <a:rPr lang="en-US" sz="900" dirty="0"/>
                  <a:t> += 63</a:t>
                </a:r>
                <a:endParaRPr lang="es-ES" sz="9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𝑞𝑢𝑎𝑟𝑡𝑒𝑟𝑁𝑜𝑡𝑒𝑠</m:t>
                        </m:r>
                      </m:sub>
                    </m:sSub>
                  </m:oMath>
                </a14:m>
                <a:r>
                  <a:rPr lang="en-US" sz="900" dirty="0"/>
                  <a:t> += </a:t>
                </a:r>
                <a:r>
                  <a:rPr lang="es-ES" sz="900" dirty="0"/>
                  <a:t>138x63</a:t>
                </a:r>
                <a:r>
                  <a:rPr lang="en-US" sz="900" dirty="0"/>
                  <a:t> 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s-ES" sz="900" dirty="0"/>
                  <a:t> </a:t>
                </a:r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24AFD0E-0F98-47D1-8EE4-84895A1F5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314" y="175085"/>
                <a:ext cx="1491177" cy="529119"/>
              </a:xfrm>
              <a:prstGeom prst="rect">
                <a:avLst/>
              </a:prstGeom>
              <a:blipFill>
                <a:blip r:embed="rId8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1D54499-2147-4DEB-A23C-9D010C9D95BE}"/>
              </a:ext>
            </a:extLst>
          </p:cNvPr>
          <p:cNvCxnSpPr>
            <a:cxnSpLocks/>
          </p:cNvCxnSpPr>
          <p:nvPr/>
        </p:nvCxnSpPr>
        <p:spPr>
          <a:xfrm>
            <a:off x="1729912" y="730077"/>
            <a:ext cx="73796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E3CF2E5-21C2-4B44-AA00-D63E7FA2FF3B}"/>
              </a:ext>
            </a:extLst>
          </p:cNvPr>
          <p:cNvCxnSpPr/>
          <p:nvPr/>
        </p:nvCxnSpPr>
        <p:spPr>
          <a:xfrm flipV="1">
            <a:off x="1729912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419C0DA-C04F-47BC-814F-9A2B96DD2752}"/>
              </a:ext>
            </a:extLst>
          </p:cNvPr>
          <p:cNvCxnSpPr/>
          <p:nvPr/>
        </p:nvCxnSpPr>
        <p:spPr>
          <a:xfrm flipV="1">
            <a:off x="3217931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1BC405C-E0FF-44F1-8FA4-7D4DCDB03686}"/>
              </a:ext>
            </a:extLst>
          </p:cNvPr>
          <p:cNvCxnSpPr/>
          <p:nvPr/>
        </p:nvCxnSpPr>
        <p:spPr>
          <a:xfrm flipV="1">
            <a:off x="4676450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6F764A2-39E7-4E3E-AB33-5ACFE717E2EE}"/>
              </a:ext>
            </a:extLst>
          </p:cNvPr>
          <p:cNvCxnSpPr/>
          <p:nvPr/>
        </p:nvCxnSpPr>
        <p:spPr>
          <a:xfrm flipV="1">
            <a:off x="6151918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70B9908-C1D3-460D-A94E-D457BD59094B}"/>
              </a:ext>
            </a:extLst>
          </p:cNvPr>
          <p:cNvCxnSpPr/>
          <p:nvPr/>
        </p:nvCxnSpPr>
        <p:spPr>
          <a:xfrm flipV="1">
            <a:off x="7643907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459C895-3838-41D0-B81E-A27D40E30732}"/>
              </a:ext>
            </a:extLst>
          </p:cNvPr>
          <p:cNvCxnSpPr/>
          <p:nvPr/>
        </p:nvCxnSpPr>
        <p:spPr>
          <a:xfrm flipV="1">
            <a:off x="9109531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322D6860-488D-4B16-9A5E-9349EA5A19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4669719" y="730077"/>
            <a:ext cx="152400" cy="1717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90F9858-36EB-4AA2-A520-F8D15C2AFE12}"/>
                  </a:ext>
                </a:extLst>
              </p:cNvPr>
              <p:cNvSpPr txBox="1"/>
              <p:nvPr/>
            </p:nvSpPr>
            <p:spPr>
              <a:xfrm>
                <a:off x="1618076" y="164595"/>
                <a:ext cx="1155509" cy="529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sub>
                    </m:sSub>
                  </m:oMath>
                </a14:m>
                <a:r>
                  <a:rPr lang="en-US" sz="900" dirty="0"/>
                  <a:t> ( 0 if cursor at 0)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sub>
                    </m:sSub>
                  </m:oMath>
                </a14:m>
                <a:r>
                  <a:rPr lang="en-US" sz="900" dirty="0"/>
                  <a:t> </a:t>
                </a:r>
                <a:endParaRPr lang="es-ES" sz="9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𝑞𝑢𝑎𝑟𝑡𝑒𝑟𝑁𝑜𝑡𝑒𝑠</m:t>
                        </m:r>
                      </m:sub>
                    </m:sSub>
                  </m:oMath>
                </a14:m>
                <a:r>
                  <a:rPr lang="en-US" sz="900" dirty="0"/>
                  <a:t> </a:t>
                </a:r>
                <a:endParaRPr lang="es-ES" sz="900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90F9858-36EB-4AA2-A520-F8D15C2AF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076" y="164595"/>
                <a:ext cx="1155509" cy="5291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6FD2FAB-F7BA-408F-AF0B-0C7A83F594CE}"/>
              </a:ext>
            </a:extLst>
          </p:cNvPr>
          <p:cNvCxnSpPr>
            <a:cxnSpLocks/>
          </p:cNvCxnSpPr>
          <p:nvPr/>
        </p:nvCxnSpPr>
        <p:spPr>
          <a:xfrm>
            <a:off x="1729912" y="730077"/>
            <a:ext cx="73796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8EBC082-73C2-486D-B78C-8D6135B25A62}"/>
              </a:ext>
            </a:extLst>
          </p:cNvPr>
          <p:cNvCxnSpPr/>
          <p:nvPr/>
        </p:nvCxnSpPr>
        <p:spPr>
          <a:xfrm flipV="1">
            <a:off x="1729912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47E79E0-6B64-4B64-8585-6BC794427C6B}"/>
              </a:ext>
            </a:extLst>
          </p:cNvPr>
          <p:cNvCxnSpPr/>
          <p:nvPr/>
        </p:nvCxnSpPr>
        <p:spPr>
          <a:xfrm flipV="1">
            <a:off x="3217931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FF5956A-1AEC-4AA1-9944-6EACFC4E85A4}"/>
              </a:ext>
            </a:extLst>
          </p:cNvPr>
          <p:cNvCxnSpPr/>
          <p:nvPr/>
        </p:nvCxnSpPr>
        <p:spPr>
          <a:xfrm flipV="1">
            <a:off x="4676450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2764B63-7661-44A1-8CB6-3C2C2905CD55}"/>
              </a:ext>
            </a:extLst>
          </p:cNvPr>
          <p:cNvCxnSpPr/>
          <p:nvPr/>
        </p:nvCxnSpPr>
        <p:spPr>
          <a:xfrm flipV="1">
            <a:off x="6151918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CAF4CCB-ABAC-4C8A-8A5C-A4C58DB2118A}"/>
              </a:ext>
            </a:extLst>
          </p:cNvPr>
          <p:cNvCxnSpPr/>
          <p:nvPr/>
        </p:nvCxnSpPr>
        <p:spPr>
          <a:xfrm flipV="1">
            <a:off x="7643907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D54C1FF-650E-407E-8E5C-BD90FACF06B9}"/>
              </a:ext>
            </a:extLst>
          </p:cNvPr>
          <p:cNvCxnSpPr/>
          <p:nvPr/>
        </p:nvCxnSpPr>
        <p:spPr>
          <a:xfrm flipV="1">
            <a:off x="9109531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111">
            <a:extLst>
              <a:ext uri="{FF2B5EF4-FFF2-40B4-BE49-F238E27FC236}">
                <a16:creationId xmlns:a16="http://schemas.microsoft.com/office/drawing/2014/main" id="{8A98A186-4A7E-47F9-BB65-A3D69723E0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013" t="16258" r="42321" b="32217"/>
          <a:stretch/>
        </p:blipFill>
        <p:spPr>
          <a:xfrm>
            <a:off x="1572312" y="730077"/>
            <a:ext cx="152400" cy="171773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BE244EAD-6313-44D3-9FF6-8BC2749FF3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1759413" y="739778"/>
            <a:ext cx="152400" cy="171773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5B079418-5AC5-43CB-8125-2443209ABC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3247431" y="730077"/>
            <a:ext cx="152400" cy="171773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D3C889AE-C1D2-4AA6-9048-FFCD5B87B80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4683869" y="730077"/>
            <a:ext cx="152400" cy="171773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F145DF88-3E82-4257-B3D1-445937E37D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6163888" y="730077"/>
            <a:ext cx="152400" cy="171773"/>
          </a:xfrm>
          <a:prstGeom prst="rect">
            <a:avLst/>
          </a:prstGeom>
        </p:spPr>
      </p:pic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EA8CCA9-2107-4E77-B94C-E47C58588A6E}"/>
              </a:ext>
            </a:extLst>
          </p:cNvPr>
          <p:cNvCxnSpPr>
            <a:cxnSpLocks/>
          </p:cNvCxnSpPr>
          <p:nvPr/>
        </p:nvCxnSpPr>
        <p:spPr>
          <a:xfrm flipV="1">
            <a:off x="4716357" y="730077"/>
            <a:ext cx="0" cy="214835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9D56788-F14F-4F91-8CC6-6FBAE4317E19}"/>
              </a:ext>
            </a:extLst>
          </p:cNvPr>
          <p:cNvGrpSpPr/>
          <p:nvPr/>
        </p:nvGrpSpPr>
        <p:grpSpPr>
          <a:xfrm>
            <a:off x="4682418" y="2010384"/>
            <a:ext cx="1355460" cy="3786287"/>
            <a:chOff x="208575" y="2010384"/>
            <a:chExt cx="1355460" cy="3786287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502D0E4B-8264-433E-AAFC-69F517E3C179}"/>
                </a:ext>
              </a:extLst>
            </p:cNvPr>
            <p:cNvSpPr/>
            <p:nvPr/>
          </p:nvSpPr>
          <p:spPr>
            <a:xfrm>
              <a:off x="290733" y="3771900"/>
              <a:ext cx="1273302" cy="202477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Plugin’s</a:t>
              </a:r>
            </a:p>
            <a:p>
              <a:pPr algn="ctr"/>
              <a:r>
                <a:rPr lang="en-US" sz="1400" dirty="0"/>
                <a:t>processBlock()</a:t>
              </a:r>
              <a:endParaRPr lang="es-ES" sz="1400" dirty="0"/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565213DC-BB47-4057-8A33-2D4C781A1A8D}"/>
                </a:ext>
              </a:extLst>
            </p:cNvPr>
            <p:cNvGrpSpPr/>
            <p:nvPr/>
          </p:nvGrpSpPr>
          <p:grpSpPr>
            <a:xfrm>
              <a:off x="208575" y="2870321"/>
              <a:ext cx="523220" cy="901579"/>
              <a:chOff x="208575" y="2870321"/>
              <a:chExt cx="523220" cy="901579"/>
            </a:xfrm>
          </p:grpSpPr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2CF77CC-AB6B-4B61-AAD1-80C69468663D}"/>
                  </a:ext>
                </a:extLst>
              </p:cNvPr>
              <p:cNvSpPr txBox="1"/>
              <p:nvPr/>
            </p:nvSpPr>
            <p:spPr>
              <a:xfrm rot="5400000">
                <a:off x="21472" y="3057424"/>
                <a:ext cx="8974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Metadata</a:t>
                </a:r>
              </a:p>
              <a:p>
                <a:r>
                  <a:rPr lang="en-US" sz="1400" dirty="0"/>
                  <a:t>MIDI</a:t>
                </a:r>
                <a:endParaRPr lang="es-ES" sz="1400" dirty="0"/>
              </a:p>
            </p:txBody>
          </p: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1D715192-C38C-43F7-8E23-4578FA863A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184" y="2878434"/>
                <a:ext cx="0" cy="8934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16B4D976-1069-4D8B-B929-7D03B91534B2}"/>
                </a:ext>
              </a:extLst>
            </p:cNvPr>
            <p:cNvGrpSpPr/>
            <p:nvPr/>
          </p:nvGrpSpPr>
          <p:grpSpPr>
            <a:xfrm rot="10800000">
              <a:off x="996637" y="2769044"/>
              <a:ext cx="523220" cy="1099981"/>
              <a:chOff x="208572" y="2769043"/>
              <a:chExt cx="523220" cy="1099981"/>
            </a:xfrm>
          </p:grpSpPr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A4E291AF-6B37-41F0-BC6F-EB7AFCD878CE}"/>
                  </a:ext>
                </a:extLst>
              </p:cNvPr>
              <p:cNvSpPr txBox="1"/>
              <p:nvPr/>
            </p:nvSpPr>
            <p:spPr>
              <a:xfrm rot="5400000">
                <a:off x="-79809" y="3057424"/>
                <a:ext cx="10999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400" dirty="0"/>
              </a:p>
              <a:p>
                <a:r>
                  <a:rPr lang="en-US" sz="1400" dirty="0"/>
                  <a:t> MIDI             </a:t>
                </a:r>
              </a:p>
            </p:txBody>
          </p: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CB3D6815-BD28-408A-810B-BE62C0641E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184" y="2878434"/>
                <a:ext cx="0" cy="8934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9" name="Arc 148">
              <a:extLst>
                <a:ext uri="{FF2B5EF4-FFF2-40B4-BE49-F238E27FC236}">
                  <a16:creationId xmlns:a16="http://schemas.microsoft.com/office/drawing/2014/main" id="{3EFBEE00-EE48-433F-8BC9-E63BDBDAF46E}"/>
                </a:ext>
              </a:extLst>
            </p:cNvPr>
            <p:cNvSpPr/>
            <p:nvPr/>
          </p:nvSpPr>
          <p:spPr>
            <a:xfrm rot="10800000">
              <a:off x="481610" y="2010384"/>
              <a:ext cx="788058" cy="3052153"/>
            </a:xfrm>
            <a:prstGeom prst="arc">
              <a:avLst>
                <a:gd name="adj1" fmla="val 12708100"/>
                <a:gd name="adj2" fmla="val 19575643"/>
              </a:avLst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534011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9C884410-D081-4D9C-A62E-971E699D9485}"/>
              </a:ext>
            </a:extLst>
          </p:cNvPr>
          <p:cNvGrpSpPr/>
          <p:nvPr/>
        </p:nvGrpSpPr>
        <p:grpSpPr>
          <a:xfrm>
            <a:off x="4687527" y="978423"/>
            <a:ext cx="1381383" cy="1900006"/>
            <a:chOff x="4687527" y="978423"/>
            <a:chExt cx="1381383" cy="190000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9D880A-F0F2-4E49-B4F9-502096CF4889}"/>
                </a:ext>
              </a:extLst>
            </p:cNvPr>
            <p:cNvSpPr/>
            <p:nvPr/>
          </p:nvSpPr>
          <p:spPr>
            <a:xfrm>
              <a:off x="4687527" y="978423"/>
              <a:ext cx="1381383" cy="190000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4, </a:t>
              </a:r>
            </a:p>
            <a:p>
              <a:r>
                <a:rPr lang="en-US" sz="1000" dirty="0"/>
                <a:t>6 Samples, 44100Hz</a:t>
              </a:r>
              <a:endParaRPr lang="es-ES" sz="1000" b="1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971F133-9173-47B6-9422-440E0B8339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" t="5129" b="10896"/>
            <a:stretch/>
          </p:blipFill>
          <p:spPr>
            <a:xfrm>
              <a:off x="4921018" y="1069085"/>
              <a:ext cx="914400" cy="311945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29F9608-4ECE-444B-968B-66560D0CB575}"/>
              </a:ext>
            </a:extLst>
          </p:cNvPr>
          <p:cNvGrpSpPr/>
          <p:nvPr/>
        </p:nvGrpSpPr>
        <p:grpSpPr>
          <a:xfrm>
            <a:off x="6151919" y="978424"/>
            <a:ext cx="1381383" cy="1900005"/>
            <a:chOff x="6151919" y="978424"/>
            <a:chExt cx="1381383" cy="190000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9D1DAB-2838-493B-AC8F-C84FAC772113}"/>
                </a:ext>
              </a:extLst>
            </p:cNvPr>
            <p:cNvSpPr/>
            <p:nvPr/>
          </p:nvSpPr>
          <p:spPr>
            <a:xfrm>
              <a:off x="6151919" y="978424"/>
              <a:ext cx="1381383" cy="19000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b="1" dirty="0"/>
                <a:t>…</a:t>
              </a:r>
              <a:endParaRPr lang="es-ES" b="1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66AEC60-9399-4EF9-A657-9A0A9F74FA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" t="5129" b="10896"/>
            <a:stretch/>
          </p:blipFill>
          <p:spPr>
            <a:xfrm>
              <a:off x="6356584" y="1061329"/>
              <a:ext cx="914400" cy="311945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9EFF94A-6C69-4D82-A3A1-F0FF3CA736FF}"/>
              </a:ext>
            </a:extLst>
          </p:cNvPr>
          <p:cNvGrpSpPr/>
          <p:nvPr/>
        </p:nvGrpSpPr>
        <p:grpSpPr>
          <a:xfrm>
            <a:off x="236693" y="978427"/>
            <a:ext cx="1381383" cy="1900007"/>
            <a:chOff x="236693" y="978427"/>
            <a:chExt cx="1381383" cy="19000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F15CDA-3BE3-4546-8B3E-1D2B1787B098}"/>
                </a:ext>
              </a:extLst>
            </p:cNvPr>
            <p:cNvSpPr/>
            <p:nvPr/>
          </p:nvSpPr>
          <p:spPr>
            <a:xfrm>
              <a:off x="236693" y="978427"/>
              <a:ext cx="1381383" cy="19000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1,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F42E1D9-DC9B-4F6B-9673-EA34FEA9F3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928" r="6796" b="9216"/>
            <a:stretch/>
          </p:blipFill>
          <p:spPr>
            <a:xfrm>
              <a:off x="470184" y="1061329"/>
              <a:ext cx="914400" cy="32745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9582DE4-EFBA-44AC-9BE3-2F70022D52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545" t="12202" r="31769" b="19048"/>
            <a:stretch/>
          </p:blipFill>
          <p:spPr>
            <a:xfrm>
              <a:off x="236695" y="1429095"/>
              <a:ext cx="1381381" cy="26710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29C0EE5-3CE3-40C0-9BF5-7C37F19602F0}"/>
              </a:ext>
            </a:extLst>
          </p:cNvPr>
          <p:cNvGrpSpPr/>
          <p:nvPr/>
        </p:nvGrpSpPr>
        <p:grpSpPr>
          <a:xfrm>
            <a:off x="3223136" y="978422"/>
            <a:ext cx="1396100" cy="1900007"/>
            <a:chOff x="3223136" y="978422"/>
            <a:chExt cx="1396100" cy="190000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CAEAC7-C6B4-4063-98C2-66302DFAC839}"/>
                </a:ext>
              </a:extLst>
            </p:cNvPr>
            <p:cNvSpPr/>
            <p:nvPr/>
          </p:nvSpPr>
          <p:spPr>
            <a:xfrm>
              <a:off x="3223136" y="978422"/>
              <a:ext cx="1381383" cy="19000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3, </a:t>
              </a:r>
            </a:p>
            <a:p>
              <a:r>
                <a:rPr lang="en-US" sz="1000" dirty="0"/>
                <a:t>63 Samples, 44100Hz</a:t>
              </a:r>
              <a:endParaRPr lang="es-ES" sz="1000" dirty="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B6A13C4-9E15-445F-A025-CBC57B406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428"/>
            <a:stretch/>
          </p:blipFill>
          <p:spPr>
            <a:xfrm>
              <a:off x="3451423" y="1069086"/>
              <a:ext cx="914400" cy="31194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3D212E8-9CAA-48FE-9469-01F6E1EA0E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6376" t="4242" r="31510" b="17186"/>
            <a:stretch/>
          </p:blipFill>
          <p:spPr>
            <a:xfrm>
              <a:off x="3237855" y="1429095"/>
              <a:ext cx="1381381" cy="267106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4564A6A-E626-4793-B639-46B54B680F69}"/>
              </a:ext>
            </a:extLst>
          </p:cNvPr>
          <p:cNvGrpSpPr/>
          <p:nvPr/>
        </p:nvGrpSpPr>
        <p:grpSpPr>
          <a:xfrm>
            <a:off x="1729914" y="978424"/>
            <a:ext cx="1381383" cy="1900007"/>
            <a:chOff x="1729914" y="978424"/>
            <a:chExt cx="1381383" cy="190000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73C45A-838B-41A7-BFD2-4D453279FE24}"/>
                </a:ext>
              </a:extLst>
            </p:cNvPr>
            <p:cNvSpPr/>
            <p:nvPr/>
          </p:nvSpPr>
          <p:spPr>
            <a:xfrm>
              <a:off x="1729914" y="978424"/>
              <a:ext cx="1381383" cy="19000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2,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C9F337F-149E-407A-97B6-B2C9277DFB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428"/>
            <a:stretch/>
          </p:blipFill>
          <p:spPr>
            <a:xfrm>
              <a:off x="1963405" y="1076844"/>
              <a:ext cx="914400" cy="31194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B60A3FE-6C60-42C5-AD9B-425E0D36E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545" t="12202" r="31769" b="19048"/>
            <a:stretch/>
          </p:blipFill>
          <p:spPr>
            <a:xfrm>
              <a:off x="1729914" y="1431223"/>
              <a:ext cx="1381381" cy="267106"/>
            </a:xfrm>
            <a:prstGeom prst="rect">
              <a:avLst/>
            </a:prstGeom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FAB7A99-B16B-4BAA-A2DC-264BF7654F8B}"/>
              </a:ext>
            </a:extLst>
          </p:cNvPr>
          <p:cNvSpPr/>
          <p:nvPr/>
        </p:nvSpPr>
        <p:spPr>
          <a:xfrm>
            <a:off x="3436992" y="1831703"/>
            <a:ext cx="6820430" cy="311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MIDI 68, 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Vel 127</a:t>
            </a:r>
            <a:endParaRPr lang="es-ES" sz="1000" b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A6487EF-9229-4E83-8222-EA95D0202C6A}"/>
              </a:ext>
            </a:extLst>
          </p:cNvPr>
          <p:cNvSpPr/>
          <p:nvPr/>
        </p:nvSpPr>
        <p:spPr>
          <a:xfrm>
            <a:off x="3883844" y="2224865"/>
            <a:ext cx="2489756" cy="2659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MIDI 70, </a:t>
            </a:r>
          </a:p>
          <a:p>
            <a:r>
              <a:rPr lang="en-US" sz="900" b="1" dirty="0">
                <a:solidFill>
                  <a:schemeClr val="tx1"/>
                </a:solidFill>
              </a:rPr>
              <a:t>Vel 80</a:t>
            </a:r>
            <a:endParaRPr lang="es-ES" sz="900" b="1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A95CCA-790C-441F-85EC-E4E6DEDBBEA1}"/>
              </a:ext>
            </a:extLst>
          </p:cNvPr>
          <p:cNvCxnSpPr/>
          <p:nvPr/>
        </p:nvCxnSpPr>
        <p:spPr>
          <a:xfrm flipV="1">
            <a:off x="1729912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04C9B46-6B75-4B20-B342-A758C2E1AD0C}"/>
              </a:ext>
            </a:extLst>
          </p:cNvPr>
          <p:cNvCxnSpPr/>
          <p:nvPr/>
        </p:nvCxnSpPr>
        <p:spPr>
          <a:xfrm flipV="1">
            <a:off x="3217931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B6820CF-AB3C-452F-AB48-64C9CB9B34CF}"/>
              </a:ext>
            </a:extLst>
          </p:cNvPr>
          <p:cNvCxnSpPr/>
          <p:nvPr/>
        </p:nvCxnSpPr>
        <p:spPr>
          <a:xfrm flipV="1">
            <a:off x="4676450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5149477-B980-444D-B859-3C5362DC2408}"/>
              </a:ext>
            </a:extLst>
          </p:cNvPr>
          <p:cNvCxnSpPr/>
          <p:nvPr/>
        </p:nvCxnSpPr>
        <p:spPr>
          <a:xfrm flipV="1">
            <a:off x="6151918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788CB14-DBC4-4221-9EE5-E6D8B332D792}"/>
              </a:ext>
            </a:extLst>
          </p:cNvPr>
          <p:cNvCxnSpPr/>
          <p:nvPr/>
        </p:nvCxnSpPr>
        <p:spPr>
          <a:xfrm flipV="1">
            <a:off x="7643907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B30E9BE-BBCE-4CA1-AF92-47820B6690E9}"/>
              </a:ext>
            </a:extLst>
          </p:cNvPr>
          <p:cNvCxnSpPr/>
          <p:nvPr/>
        </p:nvCxnSpPr>
        <p:spPr>
          <a:xfrm flipV="1">
            <a:off x="9109531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2028F113-C0F7-4CCE-8B6C-9B238B814F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611" t="12202" r="31769" b="19048"/>
          <a:stretch/>
        </p:blipFill>
        <p:spPr>
          <a:xfrm>
            <a:off x="4133850" y="1438313"/>
            <a:ext cx="473132" cy="267106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5C442394-2119-4513-9920-78D4EA1ADE84}"/>
              </a:ext>
            </a:extLst>
          </p:cNvPr>
          <p:cNvSpPr/>
          <p:nvPr/>
        </p:nvSpPr>
        <p:spPr>
          <a:xfrm>
            <a:off x="7590961" y="1730762"/>
            <a:ext cx="5970685" cy="945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C6BC78D-F61E-40EF-8EA3-EBA389ED8559}"/>
              </a:ext>
            </a:extLst>
          </p:cNvPr>
          <p:cNvCxnSpPr>
            <a:cxnSpLocks/>
          </p:cNvCxnSpPr>
          <p:nvPr/>
        </p:nvCxnSpPr>
        <p:spPr>
          <a:xfrm>
            <a:off x="1729912" y="730077"/>
            <a:ext cx="73796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961B031-FB0D-49B6-A2CB-0D292FD545E5}"/>
              </a:ext>
            </a:extLst>
          </p:cNvPr>
          <p:cNvCxnSpPr/>
          <p:nvPr/>
        </p:nvCxnSpPr>
        <p:spPr>
          <a:xfrm flipV="1">
            <a:off x="1729912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4E40D05-5B76-42C8-9C1E-51643643805E}"/>
              </a:ext>
            </a:extLst>
          </p:cNvPr>
          <p:cNvCxnSpPr/>
          <p:nvPr/>
        </p:nvCxnSpPr>
        <p:spPr>
          <a:xfrm flipV="1">
            <a:off x="3217931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C6BCFA9-A5BF-4E4E-961F-D1E8BABD334A}"/>
              </a:ext>
            </a:extLst>
          </p:cNvPr>
          <p:cNvCxnSpPr/>
          <p:nvPr/>
        </p:nvCxnSpPr>
        <p:spPr>
          <a:xfrm flipV="1">
            <a:off x="4676450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7EE4401-0128-4ED6-8EC0-B5A829B1EEFA}"/>
              </a:ext>
            </a:extLst>
          </p:cNvPr>
          <p:cNvCxnSpPr/>
          <p:nvPr/>
        </p:nvCxnSpPr>
        <p:spPr>
          <a:xfrm flipV="1">
            <a:off x="6151918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E17AF19-B749-4EA6-8305-6F1751197D43}"/>
              </a:ext>
            </a:extLst>
          </p:cNvPr>
          <p:cNvCxnSpPr/>
          <p:nvPr/>
        </p:nvCxnSpPr>
        <p:spPr>
          <a:xfrm flipV="1">
            <a:off x="7643907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5212924-178F-4CEB-A812-5AD0FD6F5455}"/>
              </a:ext>
            </a:extLst>
          </p:cNvPr>
          <p:cNvCxnSpPr/>
          <p:nvPr/>
        </p:nvCxnSpPr>
        <p:spPr>
          <a:xfrm flipV="1">
            <a:off x="9109531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DD833BE8-A257-45CA-8993-818510D0A17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6151918" y="730077"/>
            <a:ext cx="152400" cy="171773"/>
          </a:xfrm>
          <a:prstGeom prst="rect">
            <a:avLst/>
          </a:prstGeom>
        </p:spPr>
      </p:pic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3C242E1-DAA5-43A2-8346-6DA959B42F90}"/>
              </a:ext>
            </a:extLst>
          </p:cNvPr>
          <p:cNvCxnSpPr>
            <a:cxnSpLocks/>
          </p:cNvCxnSpPr>
          <p:nvPr/>
        </p:nvCxnSpPr>
        <p:spPr>
          <a:xfrm>
            <a:off x="1729912" y="730077"/>
            <a:ext cx="73796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A1766F4-12F0-4B13-B717-108BC33F9B3D}"/>
              </a:ext>
            </a:extLst>
          </p:cNvPr>
          <p:cNvCxnSpPr/>
          <p:nvPr/>
        </p:nvCxnSpPr>
        <p:spPr>
          <a:xfrm flipV="1">
            <a:off x="1729912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6ED5224-FC32-48D5-B972-380E3A5E81A2}"/>
              </a:ext>
            </a:extLst>
          </p:cNvPr>
          <p:cNvCxnSpPr/>
          <p:nvPr/>
        </p:nvCxnSpPr>
        <p:spPr>
          <a:xfrm flipV="1">
            <a:off x="3217931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AE0690D-6652-4EA8-8267-6A2EDD10EA94}"/>
              </a:ext>
            </a:extLst>
          </p:cNvPr>
          <p:cNvCxnSpPr/>
          <p:nvPr/>
        </p:nvCxnSpPr>
        <p:spPr>
          <a:xfrm flipV="1">
            <a:off x="4676450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02E9844-DB49-4B47-BE37-1638EF0538E2}"/>
              </a:ext>
            </a:extLst>
          </p:cNvPr>
          <p:cNvCxnSpPr/>
          <p:nvPr/>
        </p:nvCxnSpPr>
        <p:spPr>
          <a:xfrm flipV="1">
            <a:off x="6151918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39A07A6-2073-48CF-A5D3-2D106FCF16EB}"/>
              </a:ext>
            </a:extLst>
          </p:cNvPr>
          <p:cNvCxnSpPr/>
          <p:nvPr/>
        </p:nvCxnSpPr>
        <p:spPr>
          <a:xfrm flipV="1">
            <a:off x="7643907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DB37556-ADBC-4CB8-9ED0-C55D92710E42}"/>
              </a:ext>
            </a:extLst>
          </p:cNvPr>
          <p:cNvCxnSpPr/>
          <p:nvPr/>
        </p:nvCxnSpPr>
        <p:spPr>
          <a:xfrm flipV="1">
            <a:off x="9109531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111">
            <a:extLst>
              <a:ext uri="{FF2B5EF4-FFF2-40B4-BE49-F238E27FC236}">
                <a16:creationId xmlns:a16="http://schemas.microsoft.com/office/drawing/2014/main" id="{DECA925B-97A7-47D7-BDE0-30F5D2F402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013" t="16258" r="42321" b="32217"/>
          <a:stretch/>
        </p:blipFill>
        <p:spPr>
          <a:xfrm>
            <a:off x="1572312" y="730077"/>
            <a:ext cx="152400" cy="171773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B7067E59-FAD8-43E4-813A-B5F2C80B68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3247431" y="730077"/>
            <a:ext cx="152400" cy="171773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C0EDE948-155A-44A5-AF7C-5461F44C22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4683869" y="730077"/>
            <a:ext cx="152400" cy="171773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98AACF9F-8544-47C2-881A-CCB196FE49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6163888" y="730077"/>
            <a:ext cx="152400" cy="171773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BD6CF06C-A5EA-4C50-AF48-92755666E2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7660244" y="730077"/>
            <a:ext cx="152400" cy="171773"/>
          </a:xfrm>
          <a:prstGeom prst="rect">
            <a:avLst/>
          </a:prstGeom>
        </p:spPr>
      </p:pic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67DD874-3D8B-458D-9116-7D27AF79CACE}"/>
              </a:ext>
            </a:extLst>
          </p:cNvPr>
          <p:cNvCxnSpPr>
            <a:cxnSpLocks/>
          </p:cNvCxnSpPr>
          <p:nvPr/>
        </p:nvCxnSpPr>
        <p:spPr>
          <a:xfrm flipV="1">
            <a:off x="6163888" y="730077"/>
            <a:ext cx="0" cy="214835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7A0A2909-1DA9-4247-9FEC-6C90733B8C99}"/>
              </a:ext>
            </a:extLst>
          </p:cNvPr>
          <p:cNvGrpSpPr/>
          <p:nvPr/>
        </p:nvGrpSpPr>
        <p:grpSpPr>
          <a:xfrm>
            <a:off x="6129949" y="2010384"/>
            <a:ext cx="1355460" cy="3786287"/>
            <a:chOff x="208575" y="2010384"/>
            <a:chExt cx="1355460" cy="3786287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86C2E31-8028-4479-99D7-E5B29AEFFEFF}"/>
                </a:ext>
              </a:extLst>
            </p:cNvPr>
            <p:cNvSpPr/>
            <p:nvPr/>
          </p:nvSpPr>
          <p:spPr>
            <a:xfrm>
              <a:off x="290733" y="3771900"/>
              <a:ext cx="1273302" cy="202477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Plugin’s</a:t>
              </a:r>
            </a:p>
            <a:p>
              <a:pPr algn="ctr"/>
              <a:r>
                <a:rPr lang="en-US" sz="1400" dirty="0"/>
                <a:t>processBlock()</a:t>
              </a:r>
              <a:endParaRPr lang="es-ES" sz="1400" dirty="0"/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7B1CF76E-98A0-4DB7-85A4-FED6A1D1E876}"/>
                </a:ext>
              </a:extLst>
            </p:cNvPr>
            <p:cNvGrpSpPr/>
            <p:nvPr/>
          </p:nvGrpSpPr>
          <p:grpSpPr>
            <a:xfrm>
              <a:off x="208575" y="2870321"/>
              <a:ext cx="523220" cy="901579"/>
              <a:chOff x="208575" y="2870321"/>
              <a:chExt cx="523220" cy="901579"/>
            </a:xfrm>
          </p:grpSpPr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A825A769-11AF-4107-8528-8BCB38574199}"/>
                  </a:ext>
                </a:extLst>
              </p:cNvPr>
              <p:cNvSpPr txBox="1"/>
              <p:nvPr/>
            </p:nvSpPr>
            <p:spPr>
              <a:xfrm rot="5400000">
                <a:off x="21472" y="3057424"/>
                <a:ext cx="8974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Metadata</a:t>
                </a:r>
              </a:p>
              <a:p>
                <a:r>
                  <a:rPr lang="en-US" sz="1400" dirty="0"/>
                  <a:t>MIDI</a:t>
                </a:r>
                <a:endParaRPr lang="es-ES" sz="1400" dirty="0"/>
              </a:p>
            </p:txBody>
          </p: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7B3563B3-FCB6-4D58-8CF1-CDBC0EF271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184" y="2878434"/>
                <a:ext cx="0" cy="8934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7FC61909-2A15-44AF-BA5A-2A7F368F1F4B}"/>
                </a:ext>
              </a:extLst>
            </p:cNvPr>
            <p:cNvGrpSpPr/>
            <p:nvPr/>
          </p:nvGrpSpPr>
          <p:grpSpPr>
            <a:xfrm rot="10800000">
              <a:off x="996637" y="2769044"/>
              <a:ext cx="523220" cy="1099981"/>
              <a:chOff x="208572" y="2769043"/>
              <a:chExt cx="523220" cy="1099981"/>
            </a:xfrm>
          </p:grpSpPr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8B71120C-5E73-46F4-9177-8064119B37AF}"/>
                  </a:ext>
                </a:extLst>
              </p:cNvPr>
              <p:cNvSpPr txBox="1"/>
              <p:nvPr/>
            </p:nvSpPr>
            <p:spPr>
              <a:xfrm rot="5400000">
                <a:off x="-79809" y="3057424"/>
                <a:ext cx="10999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400" dirty="0"/>
              </a:p>
              <a:p>
                <a:r>
                  <a:rPr lang="en-US" sz="1400" dirty="0"/>
                  <a:t> MIDI             </a:t>
                </a:r>
              </a:p>
            </p:txBody>
          </p: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64CE6DBE-6C9E-48C0-BDF0-7496F2774D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184" y="2878434"/>
                <a:ext cx="0" cy="8934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9" name="Arc 148">
              <a:extLst>
                <a:ext uri="{FF2B5EF4-FFF2-40B4-BE49-F238E27FC236}">
                  <a16:creationId xmlns:a16="http://schemas.microsoft.com/office/drawing/2014/main" id="{70BF30B1-C971-4C5B-9973-2D007D5F1435}"/>
                </a:ext>
              </a:extLst>
            </p:cNvPr>
            <p:cNvSpPr/>
            <p:nvPr/>
          </p:nvSpPr>
          <p:spPr>
            <a:xfrm rot="10800000">
              <a:off x="481610" y="2010384"/>
              <a:ext cx="788058" cy="3052153"/>
            </a:xfrm>
            <a:prstGeom prst="arc">
              <a:avLst>
                <a:gd name="adj1" fmla="val 12708100"/>
                <a:gd name="adj2" fmla="val 19575643"/>
              </a:avLst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799915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9C884410-D081-4D9C-A62E-971E699D9485}"/>
              </a:ext>
            </a:extLst>
          </p:cNvPr>
          <p:cNvGrpSpPr/>
          <p:nvPr/>
        </p:nvGrpSpPr>
        <p:grpSpPr>
          <a:xfrm>
            <a:off x="4687527" y="978423"/>
            <a:ext cx="1381383" cy="1900006"/>
            <a:chOff x="4687527" y="978423"/>
            <a:chExt cx="1381383" cy="190000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9D880A-F0F2-4E49-B4F9-502096CF4889}"/>
                </a:ext>
              </a:extLst>
            </p:cNvPr>
            <p:cNvSpPr/>
            <p:nvPr/>
          </p:nvSpPr>
          <p:spPr>
            <a:xfrm>
              <a:off x="4687527" y="978423"/>
              <a:ext cx="1381383" cy="190000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4, </a:t>
              </a:r>
            </a:p>
            <a:p>
              <a:r>
                <a:rPr lang="en-US" sz="1000" dirty="0"/>
                <a:t>6 Samples, 44100Hz</a:t>
              </a:r>
              <a:endParaRPr lang="es-ES" sz="1000" b="1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971F133-9173-47B6-9422-440E0B8339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" t="5129" b="10896"/>
            <a:stretch/>
          </p:blipFill>
          <p:spPr>
            <a:xfrm>
              <a:off x="4921018" y="1069085"/>
              <a:ext cx="914400" cy="311945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29F9608-4ECE-444B-968B-66560D0CB575}"/>
              </a:ext>
            </a:extLst>
          </p:cNvPr>
          <p:cNvGrpSpPr/>
          <p:nvPr/>
        </p:nvGrpSpPr>
        <p:grpSpPr>
          <a:xfrm>
            <a:off x="6151919" y="978424"/>
            <a:ext cx="1381383" cy="1900005"/>
            <a:chOff x="6151919" y="978424"/>
            <a:chExt cx="1381383" cy="190000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9D1DAB-2838-493B-AC8F-C84FAC772113}"/>
                </a:ext>
              </a:extLst>
            </p:cNvPr>
            <p:cNvSpPr/>
            <p:nvPr/>
          </p:nvSpPr>
          <p:spPr>
            <a:xfrm>
              <a:off x="6151919" y="978424"/>
              <a:ext cx="1381383" cy="19000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b="1" dirty="0"/>
                <a:t>…</a:t>
              </a:r>
              <a:endParaRPr lang="es-ES" b="1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66AEC60-9399-4EF9-A657-9A0A9F74FA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" t="5129" b="10896"/>
            <a:stretch/>
          </p:blipFill>
          <p:spPr>
            <a:xfrm>
              <a:off x="6356584" y="1061329"/>
              <a:ext cx="914400" cy="311945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A3EFCC2-D86B-4D69-BD17-9B4636B9B118}"/>
              </a:ext>
            </a:extLst>
          </p:cNvPr>
          <p:cNvGrpSpPr/>
          <p:nvPr/>
        </p:nvGrpSpPr>
        <p:grpSpPr>
          <a:xfrm>
            <a:off x="7645140" y="978423"/>
            <a:ext cx="1381383" cy="1900005"/>
            <a:chOff x="7645140" y="978423"/>
            <a:chExt cx="1381383" cy="19000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4364DB-2EBF-45E4-9BC7-228C51946977}"/>
                </a:ext>
              </a:extLst>
            </p:cNvPr>
            <p:cNvSpPr/>
            <p:nvPr/>
          </p:nvSpPr>
          <p:spPr>
            <a:xfrm>
              <a:off x="7645140" y="978423"/>
              <a:ext cx="1381383" cy="19000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34,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7CBBCA8-0F53-4406-8CD8-D25B660451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" t="5129" b="10896"/>
            <a:stretch/>
          </p:blipFill>
          <p:spPr>
            <a:xfrm>
              <a:off x="7878631" y="1061328"/>
              <a:ext cx="914400" cy="311945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9EFF94A-6C69-4D82-A3A1-F0FF3CA736FF}"/>
              </a:ext>
            </a:extLst>
          </p:cNvPr>
          <p:cNvGrpSpPr/>
          <p:nvPr/>
        </p:nvGrpSpPr>
        <p:grpSpPr>
          <a:xfrm>
            <a:off x="236693" y="978427"/>
            <a:ext cx="1381383" cy="1900007"/>
            <a:chOff x="236693" y="978427"/>
            <a:chExt cx="1381383" cy="19000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F15CDA-3BE3-4546-8B3E-1D2B1787B098}"/>
                </a:ext>
              </a:extLst>
            </p:cNvPr>
            <p:cNvSpPr/>
            <p:nvPr/>
          </p:nvSpPr>
          <p:spPr>
            <a:xfrm>
              <a:off x="236693" y="978427"/>
              <a:ext cx="1381383" cy="19000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1,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F42E1D9-DC9B-4F6B-9673-EA34FEA9F3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928" r="6796" b="9216"/>
            <a:stretch/>
          </p:blipFill>
          <p:spPr>
            <a:xfrm>
              <a:off x="470184" y="1061329"/>
              <a:ext cx="914400" cy="32745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9582DE4-EFBA-44AC-9BE3-2F70022D52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545" t="12202" r="31769" b="19048"/>
            <a:stretch/>
          </p:blipFill>
          <p:spPr>
            <a:xfrm>
              <a:off x="236695" y="1429095"/>
              <a:ext cx="1381381" cy="26710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29C0EE5-3CE3-40C0-9BF5-7C37F19602F0}"/>
              </a:ext>
            </a:extLst>
          </p:cNvPr>
          <p:cNvGrpSpPr/>
          <p:nvPr/>
        </p:nvGrpSpPr>
        <p:grpSpPr>
          <a:xfrm>
            <a:off x="3223136" y="978422"/>
            <a:ext cx="1396100" cy="1900007"/>
            <a:chOff x="3223136" y="978422"/>
            <a:chExt cx="1396100" cy="190000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CAEAC7-C6B4-4063-98C2-66302DFAC839}"/>
                </a:ext>
              </a:extLst>
            </p:cNvPr>
            <p:cNvSpPr/>
            <p:nvPr/>
          </p:nvSpPr>
          <p:spPr>
            <a:xfrm>
              <a:off x="3223136" y="978422"/>
              <a:ext cx="1381383" cy="19000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3, </a:t>
              </a:r>
            </a:p>
            <a:p>
              <a:r>
                <a:rPr lang="en-US" sz="1000" dirty="0"/>
                <a:t>63 Samples, 44100Hz</a:t>
              </a:r>
              <a:endParaRPr lang="es-ES" sz="1000" dirty="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B6A13C4-9E15-445F-A025-CBC57B406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428"/>
            <a:stretch/>
          </p:blipFill>
          <p:spPr>
            <a:xfrm>
              <a:off x="3451423" y="1069086"/>
              <a:ext cx="914400" cy="31194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3D212E8-9CAA-48FE-9469-01F6E1EA0E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6376" t="4242" r="31510" b="17186"/>
            <a:stretch/>
          </p:blipFill>
          <p:spPr>
            <a:xfrm>
              <a:off x="3237855" y="1429095"/>
              <a:ext cx="1381381" cy="267106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4564A6A-E626-4793-B639-46B54B680F69}"/>
              </a:ext>
            </a:extLst>
          </p:cNvPr>
          <p:cNvGrpSpPr/>
          <p:nvPr/>
        </p:nvGrpSpPr>
        <p:grpSpPr>
          <a:xfrm>
            <a:off x="1729914" y="978424"/>
            <a:ext cx="1381383" cy="1900007"/>
            <a:chOff x="1729914" y="978424"/>
            <a:chExt cx="1381383" cy="190000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73C45A-838B-41A7-BFD2-4D453279FE24}"/>
                </a:ext>
              </a:extLst>
            </p:cNvPr>
            <p:cNvSpPr/>
            <p:nvPr/>
          </p:nvSpPr>
          <p:spPr>
            <a:xfrm>
              <a:off x="1729914" y="978424"/>
              <a:ext cx="1381383" cy="19000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2,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C9F337F-149E-407A-97B6-B2C9277DFB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428"/>
            <a:stretch/>
          </p:blipFill>
          <p:spPr>
            <a:xfrm>
              <a:off x="1963405" y="1076844"/>
              <a:ext cx="914400" cy="31194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B60A3FE-6C60-42C5-AD9B-425E0D36E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545" t="12202" r="31769" b="19048"/>
            <a:stretch/>
          </p:blipFill>
          <p:spPr>
            <a:xfrm>
              <a:off x="1729914" y="1431223"/>
              <a:ext cx="1381381" cy="267106"/>
            </a:xfrm>
            <a:prstGeom prst="rect">
              <a:avLst/>
            </a:prstGeom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FAB7A99-B16B-4BAA-A2DC-264BF7654F8B}"/>
              </a:ext>
            </a:extLst>
          </p:cNvPr>
          <p:cNvSpPr/>
          <p:nvPr/>
        </p:nvSpPr>
        <p:spPr>
          <a:xfrm>
            <a:off x="3436992" y="1831703"/>
            <a:ext cx="6820430" cy="311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MIDI 68, 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Vel 127</a:t>
            </a:r>
            <a:endParaRPr lang="es-ES" sz="1000" b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A6487EF-9229-4E83-8222-EA95D0202C6A}"/>
              </a:ext>
            </a:extLst>
          </p:cNvPr>
          <p:cNvSpPr/>
          <p:nvPr/>
        </p:nvSpPr>
        <p:spPr>
          <a:xfrm>
            <a:off x="3883844" y="2224865"/>
            <a:ext cx="2489756" cy="2659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MIDI 70, </a:t>
            </a:r>
          </a:p>
          <a:p>
            <a:r>
              <a:rPr lang="en-US" sz="900" b="1" dirty="0">
                <a:solidFill>
                  <a:schemeClr val="tx1"/>
                </a:solidFill>
              </a:rPr>
              <a:t>Vel 80</a:t>
            </a:r>
            <a:endParaRPr lang="es-ES" sz="900" b="1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A95CCA-790C-441F-85EC-E4E6DEDBBEA1}"/>
              </a:ext>
            </a:extLst>
          </p:cNvPr>
          <p:cNvCxnSpPr/>
          <p:nvPr/>
        </p:nvCxnSpPr>
        <p:spPr>
          <a:xfrm flipV="1">
            <a:off x="1729912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04C9B46-6B75-4B20-B342-A758C2E1AD0C}"/>
              </a:ext>
            </a:extLst>
          </p:cNvPr>
          <p:cNvCxnSpPr/>
          <p:nvPr/>
        </p:nvCxnSpPr>
        <p:spPr>
          <a:xfrm flipV="1">
            <a:off x="3217931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B6820CF-AB3C-452F-AB48-64C9CB9B34CF}"/>
              </a:ext>
            </a:extLst>
          </p:cNvPr>
          <p:cNvCxnSpPr/>
          <p:nvPr/>
        </p:nvCxnSpPr>
        <p:spPr>
          <a:xfrm flipV="1">
            <a:off x="4676450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5149477-B980-444D-B859-3C5362DC2408}"/>
              </a:ext>
            </a:extLst>
          </p:cNvPr>
          <p:cNvCxnSpPr/>
          <p:nvPr/>
        </p:nvCxnSpPr>
        <p:spPr>
          <a:xfrm flipV="1">
            <a:off x="6151918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788CB14-DBC4-4221-9EE5-E6D8B332D792}"/>
              </a:ext>
            </a:extLst>
          </p:cNvPr>
          <p:cNvCxnSpPr/>
          <p:nvPr/>
        </p:nvCxnSpPr>
        <p:spPr>
          <a:xfrm flipV="1">
            <a:off x="7643907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B30E9BE-BBCE-4CA1-AF92-47820B6690E9}"/>
              </a:ext>
            </a:extLst>
          </p:cNvPr>
          <p:cNvCxnSpPr/>
          <p:nvPr/>
        </p:nvCxnSpPr>
        <p:spPr>
          <a:xfrm flipV="1">
            <a:off x="9109531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2028F113-C0F7-4CCE-8B6C-9B238B814F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611" t="12202" r="31769" b="19048"/>
          <a:stretch/>
        </p:blipFill>
        <p:spPr>
          <a:xfrm>
            <a:off x="4133850" y="1438313"/>
            <a:ext cx="473132" cy="267106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FFA4275F-4FB2-449E-A66E-E5645237E3AC}"/>
              </a:ext>
            </a:extLst>
          </p:cNvPr>
          <p:cNvSpPr/>
          <p:nvPr/>
        </p:nvSpPr>
        <p:spPr>
          <a:xfrm>
            <a:off x="9109531" y="1730762"/>
            <a:ext cx="5970685" cy="945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678D15F-E0A3-4251-B831-B66CFE5277F8}"/>
              </a:ext>
            </a:extLst>
          </p:cNvPr>
          <p:cNvCxnSpPr>
            <a:cxnSpLocks/>
          </p:cNvCxnSpPr>
          <p:nvPr/>
        </p:nvCxnSpPr>
        <p:spPr>
          <a:xfrm>
            <a:off x="1729912" y="730077"/>
            <a:ext cx="73796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EB22B27-E7BB-43DF-9FF6-A45BE52EC540}"/>
              </a:ext>
            </a:extLst>
          </p:cNvPr>
          <p:cNvCxnSpPr/>
          <p:nvPr/>
        </p:nvCxnSpPr>
        <p:spPr>
          <a:xfrm flipV="1">
            <a:off x="1729912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34430DF-10CA-4B16-A508-2B15DBB755FD}"/>
              </a:ext>
            </a:extLst>
          </p:cNvPr>
          <p:cNvCxnSpPr/>
          <p:nvPr/>
        </p:nvCxnSpPr>
        <p:spPr>
          <a:xfrm flipV="1">
            <a:off x="3217931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16E5FED-F54F-47C7-AD6C-4C1DB9517F7D}"/>
              </a:ext>
            </a:extLst>
          </p:cNvPr>
          <p:cNvCxnSpPr/>
          <p:nvPr/>
        </p:nvCxnSpPr>
        <p:spPr>
          <a:xfrm flipV="1">
            <a:off x="4676450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900DFA5-04BC-4022-BEFE-DFE6A7AA8A5A}"/>
              </a:ext>
            </a:extLst>
          </p:cNvPr>
          <p:cNvCxnSpPr/>
          <p:nvPr/>
        </p:nvCxnSpPr>
        <p:spPr>
          <a:xfrm flipV="1">
            <a:off x="6151918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09BE7C0-8DF8-44DD-9F92-0B9DE1E80233}"/>
              </a:ext>
            </a:extLst>
          </p:cNvPr>
          <p:cNvCxnSpPr/>
          <p:nvPr/>
        </p:nvCxnSpPr>
        <p:spPr>
          <a:xfrm flipV="1">
            <a:off x="7643907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F203163-9599-476E-82C4-AEBC32821E24}"/>
              </a:ext>
            </a:extLst>
          </p:cNvPr>
          <p:cNvCxnSpPr/>
          <p:nvPr/>
        </p:nvCxnSpPr>
        <p:spPr>
          <a:xfrm flipV="1">
            <a:off x="9109531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97">
            <a:extLst>
              <a:ext uri="{FF2B5EF4-FFF2-40B4-BE49-F238E27FC236}">
                <a16:creationId xmlns:a16="http://schemas.microsoft.com/office/drawing/2014/main" id="{EB3A8C45-540A-4C08-AC9A-B56ACA0436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1724712" y="730077"/>
            <a:ext cx="152400" cy="171773"/>
          </a:xfrm>
          <a:prstGeom prst="rect">
            <a:avLst/>
          </a:prstGeom>
        </p:spPr>
      </p:pic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FDF952B-65B1-4E95-A7B9-A72DC8EBEC73}"/>
              </a:ext>
            </a:extLst>
          </p:cNvPr>
          <p:cNvCxnSpPr>
            <a:cxnSpLocks/>
          </p:cNvCxnSpPr>
          <p:nvPr/>
        </p:nvCxnSpPr>
        <p:spPr>
          <a:xfrm>
            <a:off x="1729912" y="730077"/>
            <a:ext cx="73796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E92F43A-0560-4B72-BF80-ADD5FDEE7443}"/>
              </a:ext>
            </a:extLst>
          </p:cNvPr>
          <p:cNvCxnSpPr/>
          <p:nvPr/>
        </p:nvCxnSpPr>
        <p:spPr>
          <a:xfrm flipV="1">
            <a:off x="1729912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F0064DE-8162-4649-9CF2-D13BCBEC5300}"/>
              </a:ext>
            </a:extLst>
          </p:cNvPr>
          <p:cNvCxnSpPr/>
          <p:nvPr/>
        </p:nvCxnSpPr>
        <p:spPr>
          <a:xfrm flipV="1">
            <a:off x="3217931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A62BDCD-F91A-478E-A055-21699C0F332F}"/>
              </a:ext>
            </a:extLst>
          </p:cNvPr>
          <p:cNvCxnSpPr/>
          <p:nvPr/>
        </p:nvCxnSpPr>
        <p:spPr>
          <a:xfrm flipV="1">
            <a:off x="4676450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B8F8EB0-E825-43D2-8AD0-A9898CCEA27C}"/>
              </a:ext>
            </a:extLst>
          </p:cNvPr>
          <p:cNvCxnSpPr/>
          <p:nvPr/>
        </p:nvCxnSpPr>
        <p:spPr>
          <a:xfrm flipV="1">
            <a:off x="6151918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9BFE6C7-2834-49DB-AB49-1D6BC99F6592}"/>
              </a:ext>
            </a:extLst>
          </p:cNvPr>
          <p:cNvCxnSpPr/>
          <p:nvPr/>
        </p:nvCxnSpPr>
        <p:spPr>
          <a:xfrm flipV="1">
            <a:off x="7643907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B72300D-5DB4-40D4-9C85-17CAD8EFD466}"/>
              </a:ext>
            </a:extLst>
          </p:cNvPr>
          <p:cNvCxnSpPr/>
          <p:nvPr/>
        </p:nvCxnSpPr>
        <p:spPr>
          <a:xfrm flipV="1">
            <a:off x="9109531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107">
            <a:extLst>
              <a:ext uri="{FF2B5EF4-FFF2-40B4-BE49-F238E27FC236}">
                <a16:creationId xmlns:a16="http://schemas.microsoft.com/office/drawing/2014/main" id="{EDFD6B31-A602-4645-A502-C8A834FA86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013" t="16258" r="42321" b="32217"/>
          <a:stretch/>
        </p:blipFill>
        <p:spPr>
          <a:xfrm>
            <a:off x="1572312" y="730077"/>
            <a:ext cx="152400" cy="171773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0217BAD5-6350-4701-AD11-35FAF57D58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3247431" y="730077"/>
            <a:ext cx="152400" cy="171773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4A067822-F699-4A37-B158-318AAAFDA8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4683869" y="730077"/>
            <a:ext cx="152400" cy="171773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8F092457-CFB9-46B6-A137-42961BE277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6163888" y="730077"/>
            <a:ext cx="152400" cy="171773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6F3E7FED-5022-4030-8021-02E54CD82C7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7660244" y="730077"/>
            <a:ext cx="152400" cy="171773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14462253-2959-4F9E-878E-A3FAB582C8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8940795" y="730077"/>
            <a:ext cx="152400" cy="171773"/>
          </a:xfrm>
          <a:prstGeom prst="rect">
            <a:avLst/>
          </a:prstGeom>
        </p:spPr>
      </p:pic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9578DDF6-9907-464C-991B-66933663C1FF}"/>
              </a:ext>
            </a:extLst>
          </p:cNvPr>
          <p:cNvCxnSpPr>
            <a:cxnSpLocks/>
          </p:cNvCxnSpPr>
          <p:nvPr/>
        </p:nvCxnSpPr>
        <p:spPr>
          <a:xfrm flipV="1">
            <a:off x="7642475" y="730077"/>
            <a:ext cx="0" cy="214835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46E0045C-82BE-454F-8C23-4E41A6256F93}"/>
              </a:ext>
            </a:extLst>
          </p:cNvPr>
          <p:cNvGrpSpPr/>
          <p:nvPr/>
        </p:nvGrpSpPr>
        <p:grpSpPr>
          <a:xfrm>
            <a:off x="7608536" y="2010384"/>
            <a:ext cx="1355460" cy="3786287"/>
            <a:chOff x="208575" y="2010384"/>
            <a:chExt cx="1355460" cy="3786287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71939FF-BC4C-4B63-9297-B167B00580C1}"/>
                </a:ext>
              </a:extLst>
            </p:cNvPr>
            <p:cNvSpPr/>
            <p:nvPr/>
          </p:nvSpPr>
          <p:spPr>
            <a:xfrm>
              <a:off x="290733" y="3771900"/>
              <a:ext cx="1273302" cy="202477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Plugin’s</a:t>
              </a:r>
            </a:p>
            <a:p>
              <a:pPr algn="ctr"/>
              <a:r>
                <a:rPr lang="en-US" sz="1400" dirty="0"/>
                <a:t>processBlock()</a:t>
              </a:r>
              <a:endParaRPr lang="es-ES" sz="1400" dirty="0"/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3D3D5BB9-E868-478B-8A99-8172D646E3A4}"/>
                </a:ext>
              </a:extLst>
            </p:cNvPr>
            <p:cNvGrpSpPr/>
            <p:nvPr/>
          </p:nvGrpSpPr>
          <p:grpSpPr>
            <a:xfrm>
              <a:off x="208575" y="2870321"/>
              <a:ext cx="523220" cy="901579"/>
              <a:chOff x="208575" y="2870321"/>
              <a:chExt cx="523220" cy="901579"/>
            </a:xfrm>
          </p:grpSpPr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421F5E5-74E6-43B6-8496-1B778786EEFF}"/>
                  </a:ext>
                </a:extLst>
              </p:cNvPr>
              <p:cNvSpPr txBox="1"/>
              <p:nvPr/>
            </p:nvSpPr>
            <p:spPr>
              <a:xfrm rot="5400000">
                <a:off x="21472" y="3057424"/>
                <a:ext cx="8974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Metadata</a:t>
                </a:r>
              </a:p>
              <a:p>
                <a:r>
                  <a:rPr lang="en-US" sz="1400" dirty="0"/>
                  <a:t>MIDI</a:t>
                </a:r>
                <a:endParaRPr lang="es-ES" sz="1400" dirty="0"/>
              </a:p>
            </p:txBody>
          </p:sp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D15AE0EF-F001-4887-BE67-AE9E39B722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184" y="2878434"/>
                <a:ext cx="0" cy="8934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CC3FD5C7-26D1-4CC1-950A-B4D9DBD72C2D}"/>
                </a:ext>
              </a:extLst>
            </p:cNvPr>
            <p:cNvGrpSpPr/>
            <p:nvPr/>
          </p:nvGrpSpPr>
          <p:grpSpPr>
            <a:xfrm rot="10800000">
              <a:off x="996637" y="2769044"/>
              <a:ext cx="523220" cy="1099981"/>
              <a:chOff x="208572" y="2769043"/>
              <a:chExt cx="523220" cy="1099981"/>
            </a:xfrm>
          </p:grpSpPr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4984F2C7-5FCD-4BF6-91A1-2794104488F6}"/>
                  </a:ext>
                </a:extLst>
              </p:cNvPr>
              <p:cNvSpPr txBox="1"/>
              <p:nvPr/>
            </p:nvSpPr>
            <p:spPr>
              <a:xfrm rot="5400000">
                <a:off x="-79809" y="3057424"/>
                <a:ext cx="10999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400" dirty="0"/>
              </a:p>
              <a:p>
                <a:r>
                  <a:rPr lang="en-US" sz="1400" dirty="0"/>
                  <a:t> MIDI             </a:t>
                </a:r>
              </a:p>
            </p:txBody>
          </p:sp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19131FE5-CD84-460A-8A16-CC1FFA04C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184" y="2878434"/>
                <a:ext cx="0" cy="8934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0" name="Arc 159">
              <a:extLst>
                <a:ext uri="{FF2B5EF4-FFF2-40B4-BE49-F238E27FC236}">
                  <a16:creationId xmlns:a16="http://schemas.microsoft.com/office/drawing/2014/main" id="{06F5727D-8287-4AD5-804D-8CF5994BABEB}"/>
                </a:ext>
              </a:extLst>
            </p:cNvPr>
            <p:cNvSpPr/>
            <p:nvPr/>
          </p:nvSpPr>
          <p:spPr>
            <a:xfrm rot="10800000">
              <a:off x="481610" y="2010384"/>
              <a:ext cx="788058" cy="3052153"/>
            </a:xfrm>
            <a:prstGeom prst="arc">
              <a:avLst>
                <a:gd name="adj1" fmla="val 12708100"/>
                <a:gd name="adj2" fmla="val 19575643"/>
              </a:avLst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28602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9C884410-D081-4D9C-A62E-971E699D9485}"/>
              </a:ext>
            </a:extLst>
          </p:cNvPr>
          <p:cNvGrpSpPr/>
          <p:nvPr/>
        </p:nvGrpSpPr>
        <p:grpSpPr>
          <a:xfrm>
            <a:off x="4687527" y="978423"/>
            <a:ext cx="1381383" cy="1900006"/>
            <a:chOff x="4687527" y="978423"/>
            <a:chExt cx="1381383" cy="190000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9D880A-F0F2-4E49-B4F9-502096CF4889}"/>
                </a:ext>
              </a:extLst>
            </p:cNvPr>
            <p:cNvSpPr/>
            <p:nvPr/>
          </p:nvSpPr>
          <p:spPr>
            <a:xfrm>
              <a:off x="4687527" y="978423"/>
              <a:ext cx="1381383" cy="190000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4, </a:t>
              </a:r>
            </a:p>
            <a:p>
              <a:r>
                <a:rPr lang="en-US" sz="1000" dirty="0"/>
                <a:t>6 Samples, 44100Hz</a:t>
              </a:r>
              <a:endParaRPr lang="es-ES" sz="1000" b="1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971F133-9173-47B6-9422-440E0B8339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" t="5129" b="10896"/>
            <a:stretch/>
          </p:blipFill>
          <p:spPr>
            <a:xfrm>
              <a:off x="4921018" y="1069085"/>
              <a:ext cx="914400" cy="311945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29F9608-4ECE-444B-968B-66560D0CB575}"/>
              </a:ext>
            </a:extLst>
          </p:cNvPr>
          <p:cNvGrpSpPr/>
          <p:nvPr/>
        </p:nvGrpSpPr>
        <p:grpSpPr>
          <a:xfrm>
            <a:off x="6151919" y="978424"/>
            <a:ext cx="1381383" cy="1900005"/>
            <a:chOff x="6151919" y="978424"/>
            <a:chExt cx="1381383" cy="190000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9D1DAB-2838-493B-AC8F-C84FAC772113}"/>
                </a:ext>
              </a:extLst>
            </p:cNvPr>
            <p:cNvSpPr/>
            <p:nvPr/>
          </p:nvSpPr>
          <p:spPr>
            <a:xfrm>
              <a:off x="6151919" y="978424"/>
              <a:ext cx="1381383" cy="19000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b="1" dirty="0"/>
                <a:t>…</a:t>
              </a:r>
              <a:endParaRPr lang="es-ES" b="1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66AEC60-9399-4EF9-A657-9A0A9F74FA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" t="5129" b="10896"/>
            <a:stretch/>
          </p:blipFill>
          <p:spPr>
            <a:xfrm>
              <a:off x="6356584" y="1061329"/>
              <a:ext cx="914400" cy="311945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A3EFCC2-D86B-4D69-BD17-9B4636B9B118}"/>
              </a:ext>
            </a:extLst>
          </p:cNvPr>
          <p:cNvGrpSpPr/>
          <p:nvPr/>
        </p:nvGrpSpPr>
        <p:grpSpPr>
          <a:xfrm>
            <a:off x="7645140" y="978423"/>
            <a:ext cx="1381383" cy="1900005"/>
            <a:chOff x="7645140" y="978423"/>
            <a:chExt cx="1381383" cy="19000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4364DB-2EBF-45E4-9BC7-228C51946977}"/>
                </a:ext>
              </a:extLst>
            </p:cNvPr>
            <p:cNvSpPr/>
            <p:nvPr/>
          </p:nvSpPr>
          <p:spPr>
            <a:xfrm>
              <a:off x="7645140" y="978423"/>
              <a:ext cx="1381383" cy="19000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34,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7CBBCA8-0F53-4406-8CD8-D25B660451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" t="5129" b="10896"/>
            <a:stretch/>
          </p:blipFill>
          <p:spPr>
            <a:xfrm>
              <a:off x="7878631" y="1061328"/>
              <a:ext cx="914400" cy="311945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9EFF94A-6C69-4D82-A3A1-F0FF3CA736FF}"/>
              </a:ext>
            </a:extLst>
          </p:cNvPr>
          <p:cNvGrpSpPr/>
          <p:nvPr/>
        </p:nvGrpSpPr>
        <p:grpSpPr>
          <a:xfrm>
            <a:off x="236693" y="978427"/>
            <a:ext cx="1381383" cy="1900007"/>
            <a:chOff x="236693" y="978427"/>
            <a:chExt cx="1381383" cy="19000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F15CDA-3BE3-4546-8B3E-1D2B1787B098}"/>
                </a:ext>
              </a:extLst>
            </p:cNvPr>
            <p:cNvSpPr/>
            <p:nvPr/>
          </p:nvSpPr>
          <p:spPr>
            <a:xfrm>
              <a:off x="236693" y="978427"/>
              <a:ext cx="1381383" cy="19000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1,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F42E1D9-DC9B-4F6B-9673-EA34FEA9F3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928" r="6796" b="9216"/>
            <a:stretch/>
          </p:blipFill>
          <p:spPr>
            <a:xfrm>
              <a:off x="470184" y="1061329"/>
              <a:ext cx="914400" cy="32745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9582DE4-EFBA-44AC-9BE3-2F70022D52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545" t="12202" r="31769" b="19048"/>
            <a:stretch/>
          </p:blipFill>
          <p:spPr>
            <a:xfrm>
              <a:off x="236695" y="1429095"/>
              <a:ext cx="1381381" cy="26710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29C0EE5-3CE3-40C0-9BF5-7C37F19602F0}"/>
              </a:ext>
            </a:extLst>
          </p:cNvPr>
          <p:cNvGrpSpPr/>
          <p:nvPr/>
        </p:nvGrpSpPr>
        <p:grpSpPr>
          <a:xfrm>
            <a:off x="3223136" y="978422"/>
            <a:ext cx="1396100" cy="1900007"/>
            <a:chOff x="3223136" y="978422"/>
            <a:chExt cx="1396100" cy="190000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CAEAC7-C6B4-4063-98C2-66302DFAC839}"/>
                </a:ext>
              </a:extLst>
            </p:cNvPr>
            <p:cNvSpPr/>
            <p:nvPr/>
          </p:nvSpPr>
          <p:spPr>
            <a:xfrm>
              <a:off x="3223136" y="978422"/>
              <a:ext cx="1381383" cy="19000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3, </a:t>
              </a:r>
            </a:p>
            <a:p>
              <a:r>
                <a:rPr lang="en-US" sz="1000" dirty="0"/>
                <a:t>63 Samples, 44100Hz</a:t>
              </a:r>
              <a:endParaRPr lang="es-ES" sz="1000" dirty="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B6A13C4-9E15-445F-A025-CBC57B406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428"/>
            <a:stretch/>
          </p:blipFill>
          <p:spPr>
            <a:xfrm>
              <a:off x="3451423" y="1069086"/>
              <a:ext cx="914400" cy="31194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3D212E8-9CAA-48FE-9469-01F6E1EA0E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6376" t="4242" r="31510" b="17186"/>
            <a:stretch/>
          </p:blipFill>
          <p:spPr>
            <a:xfrm>
              <a:off x="3237855" y="1429095"/>
              <a:ext cx="1381381" cy="267106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4564A6A-E626-4793-B639-46B54B680F69}"/>
              </a:ext>
            </a:extLst>
          </p:cNvPr>
          <p:cNvGrpSpPr/>
          <p:nvPr/>
        </p:nvGrpSpPr>
        <p:grpSpPr>
          <a:xfrm>
            <a:off x="1729914" y="978424"/>
            <a:ext cx="1381383" cy="1900007"/>
            <a:chOff x="1729914" y="978424"/>
            <a:chExt cx="1381383" cy="190000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73C45A-838B-41A7-BFD2-4D453279FE24}"/>
                </a:ext>
              </a:extLst>
            </p:cNvPr>
            <p:cNvSpPr/>
            <p:nvPr/>
          </p:nvSpPr>
          <p:spPr>
            <a:xfrm>
              <a:off x="1729914" y="978424"/>
              <a:ext cx="1381383" cy="19000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2,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C9F337F-149E-407A-97B6-B2C9277DFB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428"/>
            <a:stretch/>
          </p:blipFill>
          <p:spPr>
            <a:xfrm>
              <a:off x="1963405" y="1076844"/>
              <a:ext cx="914400" cy="31194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B60A3FE-6C60-42C5-AD9B-425E0D36E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545" t="12202" r="31769" b="19048"/>
            <a:stretch/>
          </p:blipFill>
          <p:spPr>
            <a:xfrm>
              <a:off x="1729914" y="1431223"/>
              <a:ext cx="1381381" cy="267106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C9BBA7B-E530-45FA-99C0-BEA023B046EA}"/>
              </a:ext>
            </a:extLst>
          </p:cNvPr>
          <p:cNvGrpSpPr/>
          <p:nvPr/>
        </p:nvGrpSpPr>
        <p:grpSpPr>
          <a:xfrm>
            <a:off x="9109531" y="978423"/>
            <a:ext cx="1381383" cy="1900005"/>
            <a:chOff x="9109531" y="978423"/>
            <a:chExt cx="1381383" cy="190000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C1B1466-E75E-4BF1-B616-C363B9C8376C}"/>
                </a:ext>
              </a:extLst>
            </p:cNvPr>
            <p:cNvSpPr/>
            <p:nvPr/>
          </p:nvSpPr>
          <p:spPr>
            <a:xfrm>
              <a:off x="9109531" y="978423"/>
              <a:ext cx="1381383" cy="190000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/>
                <a:t>Buffer 35</a:t>
              </a:r>
              <a:endParaRPr lang="es-ES" dirty="0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8C97717-45CA-4682-9414-75D6825285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928" r="6796" b="9216"/>
            <a:stretch/>
          </p:blipFill>
          <p:spPr>
            <a:xfrm>
              <a:off x="9343022" y="1045814"/>
              <a:ext cx="914400" cy="327459"/>
            </a:xfrm>
            <a:prstGeom prst="rect">
              <a:avLst/>
            </a:prstGeom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FAB7A99-B16B-4BAA-A2DC-264BF7654F8B}"/>
              </a:ext>
            </a:extLst>
          </p:cNvPr>
          <p:cNvSpPr/>
          <p:nvPr/>
        </p:nvSpPr>
        <p:spPr>
          <a:xfrm>
            <a:off x="3436992" y="1831703"/>
            <a:ext cx="6820430" cy="311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MIDI 68, 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Vel 127</a:t>
            </a:r>
            <a:endParaRPr lang="es-ES" sz="1000" b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A6487EF-9229-4E83-8222-EA95D0202C6A}"/>
              </a:ext>
            </a:extLst>
          </p:cNvPr>
          <p:cNvSpPr/>
          <p:nvPr/>
        </p:nvSpPr>
        <p:spPr>
          <a:xfrm>
            <a:off x="3883844" y="2224865"/>
            <a:ext cx="2489756" cy="2659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MIDI 70, </a:t>
            </a:r>
          </a:p>
          <a:p>
            <a:r>
              <a:rPr lang="en-US" sz="900" b="1" dirty="0">
                <a:solidFill>
                  <a:schemeClr val="tx1"/>
                </a:solidFill>
              </a:rPr>
              <a:t>Vel 80</a:t>
            </a:r>
            <a:endParaRPr lang="es-ES" sz="900" b="1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FD9AAA1-3089-42F1-98F8-ADF5010DB86D}"/>
              </a:ext>
            </a:extLst>
          </p:cNvPr>
          <p:cNvCxnSpPr>
            <a:cxnSpLocks/>
          </p:cNvCxnSpPr>
          <p:nvPr/>
        </p:nvCxnSpPr>
        <p:spPr>
          <a:xfrm>
            <a:off x="1729912" y="730077"/>
            <a:ext cx="73796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A95CCA-790C-441F-85EC-E4E6DEDBBEA1}"/>
              </a:ext>
            </a:extLst>
          </p:cNvPr>
          <p:cNvCxnSpPr/>
          <p:nvPr/>
        </p:nvCxnSpPr>
        <p:spPr>
          <a:xfrm flipV="1">
            <a:off x="1729912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04C9B46-6B75-4B20-B342-A758C2E1AD0C}"/>
              </a:ext>
            </a:extLst>
          </p:cNvPr>
          <p:cNvCxnSpPr/>
          <p:nvPr/>
        </p:nvCxnSpPr>
        <p:spPr>
          <a:xfrm flipV="1">
            <a:off x="3217931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B6820CF-AB3C-452F-AB48-64C9CB9B34CF}"/>
              </a:ext>
            </a:extLst>
          </p:cNvPr>
          <p:cNvCxnSpPr/>
          <p:nvPr/>
        </p:nvCxnSpPr>
        <p:spPr>
          <a:xfrm flipV="1">
            <a:off x="4676450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5149477-B980-444D-B859-3C5362DC2408}"/>
              </a:ext>
            </a:extLst>
          </p:cNvPr>
          <p:cNvCxnSpPr/>
          <p:nvPr/>
        </p:nvCxnSpPr>
        <p:spPr>
          <a:xfrm flipV="1">
            <a:off x="6151918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788CB14-DBC4-4221-9EE5-E6D8B332D792}"/>
              </a:ext>
            </a:extLst>
          </p:cNvPr>
          <p:cNvCxnSpPr/>
          <p:nvPr/>
        </p:nvCxnSpPr>
        <p:spPr>
          <a:xfrm flipV="1">
            <a:off x="7643907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B30E9BE-BBCE-4CA1-AF92-47820B6690E9}"/>
              </a:ext>
            </a:extLst>
          </p:cNvPr>
          <p:cNvCxnSpPr/>
          <p:nvPr/>
        </p:nvCxnSpPr>
        <p:spPr>
          <a:xfrm flipV="1">
            <a:off x="9109531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2028F113-C0F7-4CCE-8B6C-9B238B814F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611" t="12202" r="31769" b="19048"/>
          <a:stretch/>
        </p:blipFill>
        <p:spPr>
          <a:xfrm>
            <a:off x="4133850" y="1438313"/>
            <a:ext cx="473132" cy="267106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3D92ABC-A782-45A1-94E7-F484E805CADD}"/>
              </a:ext>
            </a:extLst>
          </p:cNvPr>
          <p:cNvCxnSpPr>
            <a:cxnSpLocks/>
          </p:cNvCxnSpPr>
          <p:nvPr/>
        </p:nvCxnSpPr>
        <p:spPr>
          <a:xfrm>
            <a:off x="1729912" y="730077"/>
            <a:ext cx="73796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7F561B6-DAC7-447F-B1F1-DC2528752C04}"/>
              </a:ext>
            </a:extLst>
          </p:cNvPr>
          <p:cNvCxnSpPr/>
          <p:nvPr/>
        </p:nvCxnSpPr>
        <p:spPr>
          <a:xfrm flipV="1">
            <a:off x="1729912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4A03BE9-4F7F-4302-B756-AA8BABAC031A}"/>
              </a:ext>
            </a:extLst>
          </p:cNvPr>
          <p:cNvCxnSpPr/>
          <p:nvPr/>
        </p:nvCxnSpPr>
        <p:spPr>
          <a:xfrm flipV="1">
            <a:off x="3217931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14ADCF3-66EA-47EB-8E22-11CDF11BFAC8}"/>
              </a:ext>
            </a:extLst>
          </p:cNvPr>
          <p:cNvCxnSpPr/>
          <p:nvPr/>
        </p:nvCxnSpPr>
        <p:spPr>
          <a:xfrm flipV="1">
            <a:off x="4676450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18F2569-8803-4FC2-AC60-07F9BB6AFEB1}"/>
              </a:ext>
            </a:extLst>
          </p:cNvPr>
          <p:cNvCxnSpPr/>
          <p:nvPr/>
        </p:nvCxnSpPr>
        <p:spPr>
          <a:xfrm flipV="1">
            <a:off x="6151918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F12D59A-A273-4C28-A494-37A2DC64F403}"/>
              </a:ext>
            </a:extLst>
          </p:cNvPr>
          <p:cNvCxnSpPr/>
          <p:nvPr/>
        </p:nvCxnSpPr>
        <p:spPr>
          <a:xfrm flipV="1">
            <a:off x="7643907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078BCBD-4204-4927-AACA-9ED5979FC871}"/>
              </a:ext>
            </a:extLst>
          </p:cNvPr>
          <p:cNvCxnSpPr/>
          <p:nvPr/>
        </p:nvCxnSpPr>
        <p:spPr>
          <a:xfrm flipV="1">
            <a:off x="9109531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>
            <a:extLst>
              <a:ext uri="{FF2B5EF4-FFF2-40B4-BE49-F238E27FC236}">
                <a16:creationId xmlns:a16="http://schemas.microsoft.com/office/drawing/2014/main" id="{8CBC4130-1905-4FE2-B32D-E5E88FE3CE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1724712" y="730077"/>
            <a:ext cx="152400" cy="171773"/>
          </a:xfrm>
          <a:prstGeom prst="rect">
            <a:avLst/>
          </a:prstGeom>
        </p:spPr>
      </p:pic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4182B14-8023-4F31-8F9D-1D3ED44F0AFC}"/>
              </a:ext>
            </a:extLst>
          </p:cNvPr>
          <p:cNvCxnSpPr>
            <a:cxnSpLocks/>
          </p:cNvCxnSpPr>
          <p:nvPr/>
        </p:nvCxnSpPr>
        <p:spPr>
          <a:xfrm>
            <a:off x="1729912" y="730077"/>
            <a:ext cx="73796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6AFDBF1-D544-4545-8029-DAF97DA82046}"/>
              </a:ext>
            </a:extLst>
          </p:cNvPr>
          <p:cNvCxnSpPr/>
          <p:nvPr/>
        </p:nvCxnSpPr>
        <p:spPr>
          <a:xfrm flipV="1">
            <a:off x="1729912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1234E96-CAC4-4701-80BC-71D2AD08B31D}"/>
              </a:ext>
            </a:extLst>
          </p:cNvPr>
          <p:cNvCxnSpPr/>
          <p:nvPr/>
        </p:nvCxnSpPr>
        <p:spPr>
          <a:xfrm flipV="1">
            <a:off x="3217931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D4F21F7-4E35-475E-9C8D-FF46AA5FFB8B}"/>
              </a:ext>
            </a:extLst>
          </p:cNvPr>
          <p:cNvCxnSpPr/>
          <p:nvPr/>
        </p:nvCxnSpPr>
        <p:spPr>
          <a:xfrm flipV="1">
            <a:off x="4676450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BC083C7-5098-42F4-AB9D-C1810B7DDDAF}"/>
              </a:ext>
            </a:extLst>
          </p:cNvPr>
          <p:cNvCxnSpPr/>
          <p:nvPr/>
        </p:nvCxnSpPr>
        <p:spPr>
          <a:xfrm flipV="1">
            <a:off x="6151918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3EC0979-15F3-488E-8143-93CEBC4BA796}"/>
              </a:ext>
            </a:extLst>
          </p:cNvPr>
          <p:cNvCxnSpPr/>
          <p:nvPr/>
        </p:nvCxnSpPr>
        <p:spPr>
          <a:xfrm flipV="1">
            <a:off x="7643907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1E8F96C-7CBC-4F6A-BC41-601BD75437CA}"/>
              </a:ext>
            </a:extLst>
          </p:cNvPr>
          <p:cNvCxnSpPr/>
          <p:nvPr/>
        </p:nvCxnSpPr>
        <p:spPr>
          <a:xfrm flipV="1">
            <a:off x="9109531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>
            <a:extLst>
              <a:ext uri="{FF2B5EF4-FFF2-40B4-BE49-F238E27FC236}">
                <a16:creationId xmlns:a16="http://schemas.microsoft.com/office/drawing/2014/main" id="{FAA1DDF3-C568-4499-9071-EA1666FBBA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013" t="16258" r="42321" b="32217"/>
          <a:stretch/>
        </p:blipFill>
        <p:spPr>
          <a:xfrm>
            <a:off x="1572312" y="730077"/>
            <a:ext cx="152400" cy="171773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626E82C7-D914-4058-88FB-6AA1ACA49BF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3247431" y="730077"/>
            <a:ext cx="152400" cy="171773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B911476-8B45-4F2F-A741-D6630FBD02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4683869" y="730077"/>
            <a:ext cx="152400" cy="171773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5DAA8199-72E4-4EF5-848B-7228049C08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6163888" y="730077"/>
            <a:ext cx="152400" cy="171773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E452B2FB-CE24-4F84-81BB-B81FCB9DA3A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7660244" y="730077"/>
            <a:ext cx="152400" cy="171773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60256202-DA07-48A0-94BE-10592C867A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8940795" y="730077"/>
            <a:ext cx="152400" cy="171773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7BA361A9-9E03-4560-B02C-DBF489D52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013" t="16258" r="42321" b="32217"/>
          <a:stretch/>
        </p:blipFill>
        <p:spPr>
          <a:xfrm>
            <a:off x="9139030" y="730076"/>
            <a:ext cx="152400" cy="171773"/>
          </a:xfrm>
          <a:prstGeom prst="rect">
            <a:avLst/>
          </a:prstGeom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687F04D-420A-40FD-A7FC-EE3FE8057544}"/>
              </a:ext>
            </a:extLst>
          </p:cNvPr>
          <p:cNvCxnSpPr>
            <a:cxnSpLocks/>
          </p:cNvCxnSpPr>
          <p:nvPr/>
        </p:nvCxnSpPr>
        <p:spPr>
          <a:xfrm flipV="1">
            <a:off x="9123507" y="730077"/>
            <a:ext cx="0" cy="214835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05E62CD-6D90-44D1-8812-620812269099}"/>
              </a:ext>
            </a:extLst>
          </p:cNvPr>
          <p:cNvGrpSpPr/>
          <p:nvPr/>
        </p:nvGrpSpPr>
        <p:grpSpPr>
          <a:xfrm>
            <a:off x="9089568" y="2010384"/>
            <a:ext cx="1355460" cy="3786287"/>
            <a:chOff x="208575" y="2010384"/>
            <a:chExt cx="1355460" cy="3786287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A398F91-39A4-4E19-AE79-DBB7D7772956}"/>
                </a:ext>
              </a:extLst>
            </p:cNvPr>
            <p:cNvSpPr/>
            <p:nvPr/>
          </p:nvSpPr>
          <p:spPr>
            <a:xfrm>
              <a:off x="290733" y="3771900"/>
              <a:ext cx="1273302" cy="202477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Plugin’s</a:t>
              </a:r>
            </a:p>
            <a:p>
              <a:pPr algn="ctr"/>
              <a:r>
                <a:rPr lang="en-US" sz="1400" dirty="0"/>
                <a:t>processBlock()</a:t>
              </a:r>
              <a:endParaRPr lang="es-ES" sz="1400" dirty="0"/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0A2098E4-188A-41A7-AF46-7CCF2E915E93}"/>
                </a:ext>
              </a:extLst>
            </p:cNvPr>
            <p:cNvGrpSpPr/>
            <p:nvPr/>
          </p:nvGrpSpPr>
          <p:grpSpPr>
            <a:xfrm>
              <a:off x="208575" y="2870321"/>
              <a:ext cx="523220" cy="901579"/>
              <a:chOff x="208575" y="2870321"/>
              <a:chExt cx="523220" cy="901579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F3858D1-6D0F-4B7D-8032-2351FF0214F2}"/>
                  </a:ext>
                </a:extLst>
              </p:cNvPr>
              <p:cNvSpPr txBox="1"/>
              <p:nvPr/>
            </p:nvSpPr>
            <p:spPr>
              <a:xfrm rot="5400000">
                <a:off x="21472" y="3057424"/>
                <a:ext cx="8974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Metadata</a:t>
                </a:r>
              </a:p>
              <a:p>
                <a:r>
                  <a:rPr lang="en-US" sz="1400" dirty="0"/>
                  <a:t>MIDI</a:t>
                </a:r>
                <a:endParaRPr lang="es-ES" sz="1400" dirty="0"/>
              </a:p>
            </p:txBody>
          </p: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228840D6-A4E6-44E0-AFD9-8C97CF2D26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184" y="2878434"/>
                <a:ext cx="0" cy="8934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D8BF6D85-1E8F-4939-95C1-E222F90E96AC}"/>
                </a:ext>
              </a:extLst>
            </p:cNvPr>
            <p:cNvGrpSpPr/>
            <p:nvPr/>
          </p:nvGrpSpPr>
          <p:grpSpPr>
            <a:xfrm rot="10800000">
              <a:off x="996637" y="2769044"/>
              <a:ext cx="523220" cy="1099981"/>
              <a:chOff x="208572" y="2769043"/>
              <a:chExt cx="523220" cy="1099981"/>
            </a:xfrm>
          </p:grpSpPr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43FEE4F-340A-4B7E-A880-B11FA6DFEA0D}"/>
                  </a:ext>
                </a:extLst>
              </p:cNvPr>
              <p:cNvSpPr txBox="1"/>
              <p:nvPr/>
            </p:nvSpPr>
            <p:spPr>
              <a:xfrm rot="5400000">
                <a:off x="-79809" y="3057424"/>
                <a:ext cx="10999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400" dirty="0"/>
              </a:p>
              <a:p>
                <a:r>
                  <a:rPr lang="en-US" sz="1400" dirty="0"/>
                  <a:t> MIDI             </a:t>
                </a:r>
              </a:p>
            </p:txBody>
          </p: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1231E8E0-4F7C-4AB4-BB21-DEBD14A865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184" y="2878434"/>
                <a:ext cx="0" cy="8934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Arc 143">
              <a:extLst>
                <a:ext uri="{FF2B5EF4-FFF2-40B4-BE49-F238E27FC236}">
                  <a16:creationId xmlns:a16="http://schemas.microsoft.com/office/drawing/2014/main" id="{E57BB8DB-0D64-4EA6-8C41-FE6E28F564BF}"/>
                </a:ext>
              </a:extLst>
            </p:cNvPr>
            <p:cNvSpPr/>
            <p:nvPr/>
          </p:nvSpPr>
          <p:spPr>
            <a:xfrm rot="10800000">
              <a:off x="481610" y="2010384"/>
              <a:ext cx="788058" cy="3052153"/>
            </a:xfrm>
            <a:prstGeom prst="arc">
              <a:avLst>
                <a:gd name="adj1" fmla="val 12708100"/>
                <a:gd name="adj2" fmla="val 19575643"/>
              </a:avLst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8966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9C884410-D081-4D9C-A62E-971E699D9485}"/>
              </a:ext>
            </a:extLst>
          </p:cNvPr>
          <p:cNvGrpSpPr/>
          <p:nvPr/>
        </p:nvGrpSpPr>
        <p:grpSpPr>
          <a:xfrm>
            <a:off x="4687527" y="978423"/>
            <a:ext cx="1381383" cy="1900006"/>
            <a:chOff x="4687527" y="978423"/>
            <a:chExt cx="1381383" cy="190000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9D880A-F0F2-4E49-B4F9-502096CF4889}"/>
                </a:ext>
              </a:extLst>
            </p:cNvPr>
            <p:cNvSpPr/>
            <p:nvPr/>
          </p:nvSpPr>
          <p:spPr>
            <a:xfrm>
              <a:off x="4687527" y="978423"/>
              <a:ext cx="1381383" cy="190000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4, </a:t>
              </a:r>
            </a:p>
            <a:p>
              <a:r>
                <a:rPr lang="en-US" sz="1000" dirty="0"/>
                <a:t>6 Samples, 44100Hz</a:t>
              </a:r>
              <a:endParaRPr lang="es-ES" sz="1000" b="1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971F133-9173-47B6-9422-440E0B8339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" t="5129" b="10896"/>
            <a:stretch/>
          </p:blipFill>
          <p:spPr>
            <a:xfrm>
              <a:off x="4921018" y="1069085"/>
              <a:ext cx="914400" cy="311945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29F9608-4ECE-444B-968B-66560D0CB575}"/>
              </a:ext>
            </a:extLst>
          </p:cNvPr>
          <p:cNvGrpSpPr/>
          <p:nvPr/>
        </p:nvGrpSpPr>
        <p:grpSpPr>
          <a:xfrm>
            <a:off x="6151919" y="978424"/>
            <a:ext cx="1381383" cy="1900005"/>
            <a:chOff x="6151919" y="978424"/>
            <a:chExt cx="1381383" cy="190000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9D1DAB-2838-493B-AC8F-C84FAC772113}"/>
                </a:ext>
              </a:extLst>
            </p:cNvPr>
            <p:cNvSpPr/>
            <p:nvPr/>
          </p:nvSpPr>
          <p:spPr>
            <a:xfrm>
              <a:off x="6151919" y="978424"/>
              <a:ext cx="1381383" cy="19000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b="1" dirty="0"/>
                <a:t>…</a:t>
              </a:r>
              <a:endParaRPr lang="es-ES" b="1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66AEC60-9399-4EF9-A657-9A0A9F74FA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" t="5129" b="10896"/>
            <a:stretch/>
          </p:blipFill>
          <p:spPr>
            <a:xfrm>
              <a:off x="6356584" y="1061329"/>
              <a:ext cx="914400" cy="311945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A3EFCC2-D86B-4D69-BD17-9B4636B9B118}"/>
              </a:ext>
            </a:extLst>
          </p:cNvPr>
          <p:cNvGrpSpPr/>
          <p:nvPr/>
        </p:nvGrpSpPr>
        <p:grpSpPr>
          <a:xfrm>
            <a:off x="7645140" y="978423"/>
            <a:ext cx="1381383" cy="1900005"/>
            <a:chOff x="7645140" y="978423"/>
            <a:chExt cx="1381383" cy="19000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4364DB-2EBF-45E4-9BC7-228C51946977}"/>
                </a:ext>
              </a:extLst>
            </p:cNvPr>
            <p:cNvSpPr/>
            <p:nvPr/>
          </p:nvSpPr>
          <p:spPr>
            <a:xfrm>
              <a:off x="7645140" y="978423"/>
              <a:ext cx="1381383" cy="19000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34,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7CBBCA8-0F53-4406-8CD8-D25B660451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" t="5129" b="10896"/>
            <a:stretch/>
          </p:blipFill>
          <p:spPr>
            <a:xfrm>
              <a:off x="7878631" y="1061328"/>
              <a:ext cx="914400" cy="311945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9EFF94A-6C69-4D82-A3A1-F0FF3CA736FF}"/>
              </a:ext>
            </a:extLst>
          </p:cNvPr>
          <p:cNvGrpSpPr/>
          <p:nvPr/>
        </p:nvGrpSpPr>
        <p:grpSpPr>
          <a:xfrm>
            <a:off x="236693" y="978427"/>
            <a:ext cx="1381383" cy="1900007"/>
            <a:chOff x="236693" y="978427"/>
            <a:chExt cx="1381383" cy="19000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F15CDA-3BE3-4546-8B3E-1D2B1787B098}"/>
                </a:ext>
              </a:extLst>
            </p:cNvPr>
            <p:cNvSpPr/>
            <p:nvPr/>
          </p:nvSpPr>
          <p:spPr>
            <a:xfrm>
              <a:off x="236693" y="978427"/>
              <a:ext cx="1381383" cy="19000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1,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F42E1D9-DC9B-4F6B-9673-EA34FEA9F3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928" r="6796" b="9216"/>
            <a:stretch/>
          </p:blipFill>
          <p:spPr>
            <a:xfrm>
              <a:off x="470184" y="1061329"/>
              <a:ext cx="914400" cy="32745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9582DE4-EFBA-44AC-9BE3-2F70022D52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545" t="12202" r="31769" b="19048"/>
            <a:stretch/>
          </p:blipFill>
          <p:spPr>
            <a:xfrm>
              <a:off x="236695" y="1429095"/>
              <a:ext cx="1381381" cy="26710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29C0EE5-3CE3-40C0-9BF5-7C37F19602F0}"/>
              </a:ext>
            </a:extLst>
          </p:cNvPr>
          <p:cNvGrpSpPr/>
          <p:nvPr/>
        </p:nvGrpSpPr>
        <p:grpSpPr>
          <a:xfrm>
            <a:off x="3223136" y="978422"/>
            <a:ext cx="1396100" cy="1900007"/>
            <a:chOff x="3223136" y="978422"/>
            <a:chExt cx="1396100" cy="190000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CAEAC7-C6B4-4063-98C2-66302DFAC839}"/>
                </a:ext>
              </a:extLst>
            </p:cNvPr>
            <p:cNvSpPr/>
            <p:nvPr/>
          </p:nvSpPr>
          <p:spPr>
            <a:xfrm>
              <a:off x="3223136" y="978422"/>
              <a:ext cx="1381383" cy="19000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3, </a:t>
              </a:r>
            </a:p>
            <a:p>
              <a:r>
                <a:rPr lang="en-US" sz="1000" dirty="0"/>
                <a:t>63 Samples, 44100Hz</a:t>
              </a:r>
              <a:endParaRPr lang="es-ES" sz="1000" dirty="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B6A13C4-9E15-445F-A025-CBC57B406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428"/>
            <a:stretch/>
          </p:blipFill>
          <p:spPr>
            <a:xfrm>
              <a:off x="3451423" y="1069086"/>
              <a:ext cx="914400" cy="31194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3D212E8-9CAA-48FE-9469-01F6E1EA0E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6376" t="4242" r="31510" b="17186"/>
            <a:stretch/>
          </p:blipFill>
          <p:spPr>
            <a:xfrm>
              <a:off x="3237855" y="1429095"/>
              <a:ext cx="1381381" cy="267106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8A0F7A1-BCE1-45D3-B4FE-B02A64EAED94}"/>
              </a:ext>
            </a:extLst>
          </p:cNvPr>
          <p:cNvGrpSpPr/>
          <p:nvPr/>
        </p:nvGrpSpPr>
        <p:grpSpPr>
          <a:xfrm>
            <a:off x="10573923" y="978423"/>
            <a:ext cx="1381383" cy="1900005"/>
            <a:chOff x="10573923" y="978423"/>
            <a:chExt cx="1381383" cy="190000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0121083-B26E-4CD4-92DD-B70DE26860E8}"/>
                </a:ext>
              </a:extLst>
            </p:cNvPr>
            <p:cNvSpPr/>
            <p:nvPr/>
          </p:nvSpPr>
          <p:spPr>
            <a:xfrm>
              <a:off x="10573923" y="978423"/>
              <a:ext cx="1381383" cy="190000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/>
                <a:t>Buffer 35</a:t>
              </a:r>
              <a:endParaRPr lang="es-ES" dirty="0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B8CD96D-D1E0-456D-854D-8B2B8AD8EA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928" r="6796" b="9216"/>
            <a:stretch/>
          </p:blipFill>
          <p:spPr>
            <a:xfrm>
              <a:off x="10805107" y="1035908"/>
              <a:ext cx="914400" cy="327459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630E2CB-5E31-4B8D-BFD7-CE0B9FEF03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5542" t="2299" r="32059" b="16215"/>
            <a:stretch/>
          </p:blipFill>
          <p:spPr>
            <a:xfrm>
              <a:off x="10573924" y="1437981"/>
              <a:ext cx="1381381" cy="267106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4564A6A-E626-4793-B639-46B54B680F69}"/>
              </a:ext>
            </a:extLst>
          </p:cNvPr>
          <p:cNvGrpSpPr/>
          <p:nvPr/>
        </p:nvGrpSpPr>
        <p:grpSpPr>
          <a:xfrm>
            <a:off x="1729914" y="978424"/>
            <a:ext cx="1381383" cy="1900007"/>
            <a:chOff x="1729914" y="978424"/>
            <a:chExt cx="1381383" cy="190000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73C45A-838B-41A7-BFD2-4D453279FE24}"/>
                </a:ext>
              </a:extLst>
            </p:cNvPr>
            <p:cNvSpPr/>
            <p:nvPr/>
          </p:nvSpPr>
          <p:spPr>
            <a:xfrm>
              <a:off x="1729914" y="978424"/>
              <a:ext cx="1381383" cy="19000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2,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C9F337F-149E-407A-97B6-B2C9277DFB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428"/>
            <a:stretch/>
          </p:blipFill>
          <p:spPr>
            <a:xfrm>
              <a:off x="1963405" y="1076844"/>
              <a:ext cx="914400" cy="31194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B60A3FE-6C60-42C5-AD9B-425E0D36E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545" t="12202" r="31769" b="19048"/>
            <a:stretch/>
          </p:blipFill>
          <p:spPr>
            <a:xfrm>
              <a:off x="1729914" y="1431223"/>
              <a:ext cx="1381381" cy="267106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C9BBA7B-E530-45FA-99C0-BEA023B046EA}"/>
              </a:ext>
            </a:extLst>
          </p:cNvPr>
          <p:cNvGrpSpPr/>
          <p:nvPr/>
        </p:nvGrpSpPr>
        <p:grpSpPr>
          <a:xfrm>
            <a:off x="9109531" y="978423"/>
            <a:ext cx="1381383" cy="1900005"/>
            <a:chOff x="9109531" y="978423"/>
            <a:chExt cx="1381383" cy="190000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C1B1466-E75E-4BF1-B616-C363B9C8376C}"/>
                </a:ext>
              </a:extLst>
            </p:cNvPr>
            <p:cNvSpPr/>
            <p:nvPr/>
          </p:nvSpPr>
          <p:spPr>
            <a:xfrm>
              <a:off x="9109531" y="978423"/>
              <a:ext cx="1381383" cy="190000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/>
                <a:t>Buffer 35</a:t>
              </a:r>
              <a:endParaRPr lang="es-ES" dirty="0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8C97717-45CA-4682-9414-75D6825285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928" r="6796" b="9216"/>
            <a:stretch/>
          </p:blipFill>
          <p:spPr>
            <a:xfrm>
              <a:off x="9343022" y="1045814"/>
              <a:ext cx="914400" cy="327459"/>
            </a:xfrm>
            <a:prstGeom prst="rect">
              <a:avLst/>
            </a:prstGeom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FAB7A99-B16B-4BAA-A2DC-264BF7654F8B}"/>
              </a:ext>
            </a:extLst>
          </p:cNvPr>
          <p:cNvSpPr/>
          <p:nvPr/>
        </p:nvSpPr>
        <p:spPr>
          <a:xfrm>
            <a:off x="3436992" y="1831703"/>
            <a:ext cx="6820430" cy="311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MIDI 68, 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Vel 127</a:t>
            </a:r>
            <a:endParaRPr lang="es-ES" sz="1000" b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A6487EF-9229-4E83-8222-EA95D0202C6A}"/>
              </a:ext>
            </a:extLst>
          </p:cNvPr>
          <p:cNvSpPr/>
          <p:nvPr/>
        </p:nvSpPr>
        <p:spPr>
          <a:xfrm>
            <a:off x="3883844" y="2224865"/>
            <a:ext cx="2489756" cy="2659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MIDI 70, </a:t>
            </a:r>
          </a:p>
          <a:p>
            <a:r>
              <a:rPr lang="en-US" sz="900" b="1" dirty="0">
                <a:solidFill>
                  <a:schemeClr val="tx1"/>
                </a:solidFill>
              </a:rPr>
              <a:t>Vel 80</a:t>
            </a:r>
            <a:endParaRPr lang="es-ES" sz="900" b="1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A95CCA-790C-441F-85EC-E4E6DEDBBEA1}"/>
              </a:ext>
            </a:extLst>
          </p:cNvPr>
          <p:cNvCxnSpPr/>
          <p:nvPr/>
        </p:nvCxnSpPr>
        <p:spPr>
          <a:xfrm flipV="1">
            <a:off x="1729912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04C9B46-6B75-4B20-B342-A758C2E1AD0C}"/>
              </a:ext>
            </a:extLst>
          </p:cNvPr>
          <p:cNvCxnSpPr/>
          <p:nvPr/>
        </p:nvCxnSpPr>
        <p:spPr>
          <a:xfrm flipV="1">
            <a:off x="3217931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B6820CF-AB3C-452F-AB48-64C9CB9B34CF}"/>
              </a:ext>
            </a:extLst>
          </p:cNvPr>
          <p:cNvCxnSpPr/>
          <p:nvPr/>
        </p:nvCxnSpPr>
        <p:spPr>
          <a:xfrm flipV="1">
            <a:off x="4676450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5149477-B980-444D-B859-3C5362DC2408}"/>
              </a:ext>
            </a:extLst>
          </p:cNvPr>
          <p:cNvCxnSpPr/>
          <p:nvPr/>
        </p:nvCxnSpPr>
        <p:spPr>
          <a:xfrm flipV="1">
            <a:off x="6151918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788CB14-DBC4-4221-9EE5-E6D8B332D792}"/>
              </a:ext>
            </a:extLst>
          </p:cNvPr>
          <p:cNvCxnSpPr/>
          <p:nvPr/>
        </p:nvCxnSpPr>
        <p:spPr>
          <a:xfrm flipV="1">
            <a:off x="7643907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B30E9BE-BBCE-4CA1-AF92-47820B6690E9}"/>
              </a:ext>
            </a:extLst>
          </p:cNvPr>
          <p:cNvCxnSpPr/>
          <p:nvPr/>
        </p:nvCxnSpPr>
        <p:spPr>
          <a:xfrm flipV="1">
            <a:off x="9109531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2028F113-C0F7-4CCE-8B6C-9B238B814F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611" t="12202" r="31769" b="19048"/>
          <a:stretch/>
        </p:blipFill>
        <p:spPr>
          <a:xfrm>
            <a:off x="4133850" y="1438313"/>
            <a:ext cx="473132" cy="267106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A436461-71BE-432E-A1FE-616721EECC52}"/>
              </a:ext>
            </a:extLst>
          </p:cNvPr>
          <p:cNvCxnSpPr>
            <a:cxnSpLocks/>
          </p:cNvCxnSpPr>
          <p:nvPr/>
        </p:nvCxnSpPr>
        <p:spPr>
          <a:xfrm>
            <a:off x="1729912" y="730077"/>
            <a:ext cx="73796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68D50E2-7C1F-40AE-B931-A1A7F09462FF}"/>
              </a:ext>
            </a:extLst>
          </p:cNvPr>
          <p:cNvCxnSpPr/>
          <p:nvPr/>
        </p:nvCxnSpPr>
        <p:spPr>
          <a:xfrm flipV="1">
            <a:off x="1729912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E33094F-33B9-48F3-A2E0-DC7B7BFF6230}"/>
              </a:ext>
            </a:extLst>
          </p:cNvPr>
          <p:cNvCxnSpPr/>
          <p:nvPr/>
        </p:nvCxnSpPr>
        <p:spPr>
          <a:xfrm flipV="1">
            <a:off x="3217931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8287D8-CA93-4A92-BAFA-6A50D2EA3A97}"/>
              </a:ext>
            </a:extLst>
          </p:cNvPr>
          <p:cNvCxnSpPr/>
          <p:nvPr/>
        </p:nvCxnSpPr>
        <p:spPr>
          <a:xfrm flipV="1">
            <a:off x="4676450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788ECED-D9FB-4322-9CAE-081433274EB1}"/>
              </a:ext>
            </a:extLst>
          </p:cNvPr>
          <p:cNvCxnSpPr/>
          <p:nvPr/>
        </p:nvCxnSpPr>
        <p:spPr>
          <a:xfrm flipV="1">
            <a:off x="6151918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1D28F44-8B77-4C6A-A465-30BD36BBE631}"/>
              </a:ext>
            </a:extLst>
          </p:cNvPr>
          <p:cNvCxnSpPr/>
          <p:nvPr/>
        </p:nvCxnSpPr>
        <p:spPr>
          <a:xfrm flipV="1">
            <a:off x="7643907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BAE8076-965C-4FE5-8583-56FC6AB8C2A2}"/>
              </a:ext>
            </a:extLst>
          </p:cNvPr>
          <p:cNvCxnSpPr/>
          <p:nvPr/>
        </p:nvCxnSpPr>
        <p:spPr>
          <a:xfrm flipV="1">
            <a:off x="9109531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>
            <a:extLst>
              <a:ext uri="{FF2B5EF4-FFF2-40B4-BE49-F238E27FC236}">
                <a16:creationId xmlns:a16="http://schemas.microsoft.com/office/drawing/2014/main" id="{4018D24C-0AC8-49AA-90C1-D56262B226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1724712" y="730077"/>
            <a:ext cx="152400" cy="171773"/>
          </a:xfrm>
          <a:prstGeom prst="rect">
            <a:avLst/>
          </a:prstGeom>
        </p:spPr>
      </p:pic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7F4B1DC-615A-46A3-978D-C239FBB69B1E}"/>
              </a:ext>
            </a:extLst>
          </p:cNvPr>
          <p:cNvCxnSpPr>
            <a:cxnSpLocks/>
          </p:cNvCxnSpPr>
          <p:nvPr/>
        </p:nvCxnSpPr>
        <p:spPr>
          <a:xfrm>
            <a:off x="1729912" y="730077"/>
            <a:ext cx="73796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DCDFFB5-D1EA-4710-ABE5-AF9946732EC7}"/>
              </a:ext>
            </a:extLst>
          </p:cNvPr>
          <p:cNvCxnSpPr/>
          <p:nvPr/>
        </p:nvCxnSpPr>
        <p:spPr>
          <a:xfrm flipV="1">
            <a:off x="1729912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E22C4C0-CB96-4B70-8A27-AE70423C9EED}"/>
              </a:ext>
            </a:extLst>
          </p:cNvPr>
          <p:cNvCxnSpPr/>
          <p:nvPr/>
        </p:nvCxnSpPr>
        <p:spPr>
          <a:xfrm flipV="1">
            <a:off x="3217931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3DF6E54-4346-4308-8E1C-65B4092315F5}"/>
              </a:ext>
            </a:extLst>
          </p:cNvPr>
          <p:cNvCxnSpPr/>
          <p:nvPr/>
        </p:nvCxnSpPr>
        <p:spPr>
          <a:xfrm flipV="1">
            <a:off x="4676450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C0FE5CE-7600-41BD-8687-09377C19E551}"/>
              </a:ext>
            </a:extLst>
          </p:cNvPr>
          <p:cNvCxnSpPr/>
          <p:nvPr/>
        </p:nvCxnSpPr>
        <p:spPr>
          <a:xfrm flipV="1">
            <a:off x="6151918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C46E56B-955B-4603-8973-25EF1B7594F9}"/>
              </a:ext>
            </a:extLst>
          </p:cNvPr>
          <p:cNvCxnSpPr/>
          <p:nvPr/>
        </p:nvCxnSpPr>
        <p:spPr>
          <a:xfrm flipV="1">
            <a:off x="7643907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C099605-42D8-4303-8343-9D8081E74F09}"/>
              </a:ext>
            </a:extLst>
          </p:cNvPr>
          <p:cNvCxnSpPr/>
          <p:nvPr/>
        </p:nvCxnSpPr>
        <p:spPr>
          <a:xfrm flipV="1">
            <a:off x="9109531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>
            <a:extLst>
              <a:ext uri="{FF2B5EF4-FFF2-40B4-BE49-F238E27FC236}">
                <a16:creationId xmlns:a16="http://schemas.microsoft.com/office/drawing/2014/main" id="{400EC77F-7017-4EA7-B503-C3DC49ACC6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013" t="16258" r="42321" b="32217"/>
          <a:stretch/>
        </p:blipFill>
        <p:spPr>
          <a:xfrm>
            <a:off x="1572312" y="730077"/>
            <a:ext cx="152400" cy="171773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53748266-9C73-435A-8989-9D4DFEC314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1759413" y="739778"/>
            <a:ext cx="152400" cy="171773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6FAC8BD7-91F5-42D1-990D-D7176ECD48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3247431" y="730077"/>
            <a:ext cx="152400" cy="171773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755A2F9D-9603-4CEA-B443-0BC173668B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4683869" y="730077"/>
            <a:ext cx="152400" cy="171773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3EB3CAA-D331-40D3-8063-66215826CD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6163888" y="730077"/>
            <a:ext cx="152400" cy="171773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76DB9DDC-663A-4EC2-AE94-E10FA6E9449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7660244" y="730077"/>
            <a:ext cx="152400" cy="171773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F80F0FFF-9C16-4090-B03C-6A3E05CAC5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8940795" y="730077"/>
            <a:ext cx="152400" cy="171773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DF3ECA9E-99B2-41A5-B7A5-2708DFC1C0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013" t="16258" r="42321" b="32217"/>
          <a:stretch/>
        </p:blipFill>
        <p:spPr>
          <a:xfrm>
            <a:off x="9139030" y="730076"/>
            <a:ext cx="152400" cy="171773"/>
          </a:xfrm>
          <a:prstGeom prst="rect">
            <a:avLst/>
          </a:prstGeom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6D96A65-CDD3-4FDF-AEB0-EA3AF53AC2AE}"/>
              </a:ext>
            </a:extLst>
          </p:cNvPr>
          <p:cNvCxnSpPr>
            <a:cxnSpLocks/>
          </p:cNvCxnSpPr>
          <p:nvPr/>
        </p:nvCxnSpPr>
        <p:spPr>
          <a:xfrm flipV="1">
            <a:off x="9091654" y="730077"/>
            <a:ext cx="0" cy="214835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617706C-54E3-4048-BCFD-A0093E297972}"/>
              </a:ext>
            </a:extLst>
          </p:cNvPr>
          <p:cNvGrpSpPr/>
          <p:nvPr/>
        </p:nvGrpSpPr>
        <p:grpSpPr>
          <a:xfrm>
            <a:off x="10556045" y="2010384"/>
            <a:ext cx="1355460" cy="3786287"/>
            <a:chOff x="208575" y="2010384"/>
            <a:chExt cx="1355460" cy="3786287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B828A9C9-561B-4AB1-A4CF-1C98A8C35B59}"/>
                </a:ext>
              </a:extLst>
            </p:cNvPr>
            <p:cNvSpPr/>
            <p:nvPr/>
          </p:nvSpPr>
          <p:spPr>
            <a:xfrm>
              <a:off x="290733" y="3771900"/>
              <a:ext cx="1273302" cy="202477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Plugin’s</a:t>
              </a:r>
            </a:p>
            <a:p>
              <a:pPr algn="ctr"/>
              <a:r>
                <a:rPr lang="en-US" sz="1400" dirty="0"/>
                <a:t>processBlock()</a:t>
              </a:r>
              <a:endParaRPr lang="es-ES" sz="1400" dirty="0"/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D703D1CB-8959-4204-95C7-2EB3FE9D8988}"/>
                </a:ext>
              </a:extLst>
            </p:cNvPr>
            <p:cNvGrpSpPr/>
            <p:nvPr/>
          </p:nvGrpSpPr>
          <p:grpSpPr>
            <a:xfrm>
              <a:off x="208575" y="2870321"/>
              <a:ext cx="523220" cy="901579"/>
              <a:chOff x="208575" y="2870321"/>
              <a:chExt cx="523220" cy="901579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FC10C973-4441-4470-9790-BB28E12D8215}"/>
                  </a:ext>
                </a:extLst>
              </p:cNvPr>
              <p:cNvSpPr txBox="1"/>
              <p:nvPr/>
            </p:nvSpPr>
            <p:spPr>
              <a:xfrm rot="5400000">
                <a:off x="21472" y="3057424"/>
                <a:ext cx="8974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Metadata</a:t>
                </a:r>
              </a:p>
              <a:p>
                <a:r>
                  <a:rPr lang="en-US" sz="1400" dirty="0"/>
                  <a:t>MIDI</a:t>
                </a:r>
                <a:endParaRPr lang="es-ES" sz="1400" dirty="0"/>
              </a:p>
            </p:txBody>
          </p: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2C5E12AA-8584-40FF-80D8-50F7501FB4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184" y="2878434"/>
                <a:ext cx="0" cy="8934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1BCE0667-5568-4697-815E-27F8FB0D387D}"/>
                </a:ext>
              </a:extLst>
            </p:cNvPr>
            <p:cNvGrpSpPr/>
            <p:nvPr/>
          </p:nvGrpSpPr>
          <p:grpSpPr>
            <a:xfrm rot="10800000">
              <a:off x="996637" y="2769044"/>
              <a:ext cx="523220" cy="1099981"/>
              <a:chOff x="208572" y="2769043"/>
              <a:chExt cx="523220" cy="1099981"/>
            </a:xfrm>
          </p:grpSpPr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D984C2E-8D0A-43D9-A5CE-FC9D1FDEBE54}"/>
                  </a:ext>
                </a:extLst>
              </p:cNvPr>
              <p:cNvSpPr txBox="1"/>
              <p:nvPr/>
            </p:nvSpPr>
            <p:spPr>
              <a:xfrm rot="5400000">
                <a:off x="-79809" y="3057424"/>
                <a:ext cx="10999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400" dirty="0"/>
              </a:p>
              <a:p>
                <a:r>
                  <a:rPr lang="en-US" sz="1400" dirty="0"/>
                  <a:t> MIDI             </a:t>
                </a:r>
              </a:p>
            </p:txBody>
          </p: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48EFDE13-F5A2-4600-B1EC-FFC14135DC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184" y="2878434"/>
                <a:ext cx="0" cy="8934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Arc 143">
              <a:extLst>
                <a:ext uri="{FF2B5EF4-FFF2-40B4-BE49-F238E27FC236}">
                  <a16:creationId xmlns:a16="http://schemas.microsoft.com/office/drawing/2014/main" id="{93585DCF-2E07-4825-A43D-2F57EA07EDD5}"/>
                </a:ext>
              </a:extLst>
            </p:cNvPr>
            <p:cNvSpPr/>
            <p:nvPr/>
          </p:nvSpPr>
          <p:spPr>
            <a:xfrm rot="10800000">
              <a:off x="481610" y="2010384"/>
              <a:ext cx="788058" cy="3052153"/>
            </a:xfrm>
            <a:prstGeom prst="arc">
              <a:avLst>
                <a:gd name="adj1" fmla="val 12708100"/>
                <a:gd name="adj2" fmla="val 19575643"/>
              </a:avLst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460817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408</Words>
  <Application>Microsoft Office PowerPoint</Application>
  <PresentationFormat>Widescreen</PresentationFormat>
  <Paragraphs>206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u153171</dc:creator>
  <cp:lastModifiedBy>u153171</cp:lastModifiedBy>
  <cp:revision>28</cp:revision>
  <dcterms:created xsi:type="dcterms:W3CDTF">2023-08-26T09:16:42Z</dcterms:created>
  <dcterms:modified xsi:type="dcterms:W3CDTF">2023-08-26T11:58:57Z</dcterms:modified>
</cp:coreProperties>
</file>