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0" r:id="rId2"/>
    <p:sldId id="271" r:id="rId3"/>
    <p:sldId id="272" r:id="rId4"/>
    <p:sldId id="273" r:id="rId5"/>
    <p:sldId id="274" r:id="rId6"/>
  </p:sldIdLst>
  <p:sldSz cx="12192000" cy="92360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699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>
        <p:scale>
          <a:sx n="75" d="100"/>
          <a:sy n="75" d="100"/>
        </p:scale>
        <p:origin x="166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511553"/>
            <a:ext cx="10363200" cy="3215522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51078"/>
            <a:ext cx="9144000" cy="222991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4A9F-9C6F-42FC-B754-0D6D13A0FDB6}" type="datetimeFigureOut">
              <a:rPr lang="es-ES" smtClean="0"/>
              <a:t>26/08/2023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F7B38-5F7D-4942-9D0C-6B50F612223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7866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4A9F-9C6F-42FC-B754-0D6D13A0FDB6}" type="datetimeFigureOut">
              <a:rPr lang="es-ES" smtClean="0"/>
              <a:t>26/08/2023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F7B38-5F7D-4942-9D0C-6B50F612223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0547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91735"/>
            <a:ext cx="2628900" cy="78271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91735"/>
            <a:ext cx="7734300" cy="782714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4A9F-9C6F-42FC-B754-0D6D13A0FDB6}" type="datetimeFigureOut">
              <a:rPr lang="es-ES" smtClean="0"/>
              <a:t>26/08/2023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F7B38-5F7D-4942-9D0C-6B50F612223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163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4A9F-9C6F-42FC-B754-0D6D13A0FDB6}" type="datetimeFigureOut">
              <a:rPr lang="es-ES" smtClean="0"/>
              <a:t>26/08/2023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F7B38-5F7D-4942-9D0C-6B50F612223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4398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302607"/>
            <a:ext cx="10515600" cy="3841950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180904"/>
            <a:ext cx="10515600" cy="2020391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4A9F-9C6F-42FC-B754-0D6D13A0FDB6}" type="datetimeFigureOut">
              <a:rPr lang="es-ES" smtClean="0"/>
              <a:t>26/08/2023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F7B38-5F7D-4942-9D0C-6B50F612223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9747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58677"/>
            <a:ext cx="5181600" cy="586020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58677"/>
            <a:ext cx="5181600" cy="586020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4A9F-9C6F-42FC-B754-0D6D13A0FDB6}" type="datetimeFigureOut">
              <a:rPr lang="es-ES" smtClean="0"/>
              <a:t>26/08/2023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F7B38-5F7D-4942-9D0C-6B50F612223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6550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91738"/>
            <a:ext cx="10515600" cy="17852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64122"/>
            <a:ext cx="5157787" cy="11096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373733"/>
            <a:ext cx="5157787" cy="49622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64122"/>
            <a:ext cx="5183188" cy="11096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373733"/>
            <a:ext cx="5183188" cy="49622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4A9F-9C6F-42FC-B754-0D6D13A0FDB6}" type="datetimeFigureOut">
              <a:rPr lang="es-ES" smtClean="0"/>
              <a:t>26/08/2023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F7B38-5F7D-4942-9D0C-6B50F612223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5377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4A9F-9C6F-42FC-B754-0D6D13A0FDB6}" type="datetimeFigureOut">
              <a:rPr lang="es-ES" smtClean="0"/>
              <a:t>26/08/2023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F7B38-5F7D-4942-9D0C-6B50F612223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4409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4A9F-9C6F-42FC-B754-0D6D13A0FDB6}" type="datetimeFigureOut">
              <a:rPr lang="es-ES" smtClean="0"/>
              <a:t>26/08/2023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F7B38-5F7D-4942-9D0C-6B50F612223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4730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15738"/>
            <a:ext cx="3932237" cy="2155084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29826"/>
            <a:ext cx="6172200" cy="656360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70823"/>
            <a:ext cx="3932237" cy="513329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4A9F-9C6F-42FC-B754-0D6D13A0FDB6}" type="datetimeFigureOut">
              <a:rPr lang="es-ES" smtClean="0"/>
              <a:t>26/08/2023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F7B38-5F7D-4942-9D0C-6B50F612223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4628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15738"/>
            <a:ext cx="3932237" cy="2155084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29826"/>
            <a:ext cx="6172200" cy="6563600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70823"/>
            <a:ext cx="3932237" cy="513329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4A9F-9C6F-42FC-B754-0D6D13A0FDB6}" type="datetimeFigureOut">
              <a:rPr lang="es-ES" smtClean="0"/>
              <a:t>26/08/2023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F7B38-5F7D-4942-9D0C-6B50F612223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903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91738"/>
            <a:ext cx="10515600" cy="1785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58677"/>
            <a:ext cx="10515600" cy="58602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560475"/>
            <a:ext cx="2743200" cy="4917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84A9F-9C6F-42FC-B754-0D6D13A0FDB6}" type="datetimeFigureOut">
              <a:rPr lang="es-ES" smtClean="0"/>
              <a:t>26/08/2023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560475"/>
            <a:ext cx="4114800" cy="4917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560475"/>
            <a:ext cx="2743200" cy="4917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F7B38-5F7D-4942-9D0C-6B50F612223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8180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9AF2D9DE-7743-4521-BD21-0EA973C1C456}"/>
              </a:ext>
            </a:extLst>
          </p:cNvPr>
          <p:cNvCxnSpPr>
            <a:cxnSpLocks/>
          </p:cNvCxnSpPr>
          <p:nvPr/>
        </p:nvCxnSpPr>
        <p:spPr>
          <a:xfrm flipH="1" flipV="1">
            <a:off x="7277091" y="476480"/>
            <a:ext cx="61809" cy="615463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29A16BB4-7FB3-41DF-AA15-2FE5EA9D19BF}"/>
              </a:ext>
            </a:extLst>
          </p:cNvPr>
          <p:cNvCxnSpPr>
            <a:cxnSpLocks/>
          </p:cNvCxnSpPr>
          <p:nvPr/>
        </p:nvCxnSpPr>
        <p:spPr>
          <a:xfrm flipH="1" flipV="1">
            <a:off x="7670906" y="529799"/>
            <a:ext cx="44046" cy="657557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C884410-D081-4D9C-A62E-971E699D9485}"/>
              </a:ext>
            </a:extLst>
          </p:cNvPr>
          <p:cNvGrpSpPr/>
          <p:nvPr/>
        </p:nvGrpSpPr>
        <p:grpSpPr>
          <a:xfrm>
            <a:off x="4711398" y="543350"/>
            <a:ext cx="1381383" cy="1900006"/>
            <a:chOff x="4687527" y="978423"/>
            <a:chExt cx="1381383" cy="190000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9D880A-F0F2-4E49-B4F9-502096CF4889}"/>
                </a:ext>
              </a:extLst>
            </p:cNvPr>
            <p:cNvSpPr/>
            <p:nvPr/>
          </p:nvSpPr>
          <p:spPr>
            <a:xfrm>
              <a:off x="4687527" y="978423"/>
              <a:ext cx="1381383" cy="190000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r>
                <a:rPr lang="en-US" sz="1000" dirty="0"/>
                <a:t>Buffer 4, </a:t>
              </a:r>
            </a:p>
            <a:p>
              <a:r>
                <a:rPr lang="en-US" sz="1000" dirty="0"/>
                <a:t>63 Samples, 44100Hz</a:t>
              </a:r>
              <a:endParaRPr lang="es-ES" sz="1000" b="1" dirty="0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971F133-9173-47B6-9422-440E0B8339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31" t="5129" b="10896"/>
            <a:stretch/>
          </p:blipFill>
          <p:spPr>
            <a:xfrm>
              <a:off x="4921018" y="1069085"/>
              <a:ext cx="914400" cy="311945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29F9608-4ECE-444B-968B-66560D0CB575}"/>
              </a:ext>
            </a:extLst>
          </p:cNvPr>
          <p:cNvGrpSpPr/>
          <p:nvPr/>
        </p:nvGrpSpPr>
        <p:grpSpPr>
          <a:xfrm>
            <a:off x="6175789" y="543353"/>
            <a:ext cx="1381383" cy="1900004"/>
            <a:chOff x="6151919" y="978424"/>
            <a:chExt cx="1381383" cy="190000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D9D1DAB-2838-493B-AC8F-C84FAC772113}"/>
                </a:ext>
              </a:extLst>
            </p:cNvPr>
            <p:cNvSpPr/>
            <p:nvPr/>
          </p:nvSpPr>
          <p:spPr>
            <a:xfrm>
              <a:off x="6151919" y="978424"/>
              <a:ext cx="1381383" cy="190000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sz="1799" b="1" dirty="0"/>
                <a:t>…</a:t>
              </a:r>
              <a:endParaRPr lang="es-ES" sz="1799" b="1" dirty="0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766AEC60-9399-4EF9-A657-9A0A9F74FA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31" t="5129" b="10896"/>
            <a:stretch/>
          </p:blipFill>
          <p:spPr>
            <a:xfrm>
              <a:off x="6356584" y="1061329"/>
              <a:ext cx="914400" cy="311945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A3EFCC2-D86B-4D69-BD17-9B4636B9B118}"/>
              </a:ext>
            </a:extLst>
          </p:cNvPr>
          <p:cNvGrpSpPr/>
          <p:nvPr/>
        </p:nvGrpSpPr>
        <p:grpSpPr>
          <a:xfrm>
            <a:off x="7669009" y="543352"/>
            <a:ext cx="1381383" cy="1900004"/>
            <a:chOff x="7645140" y="978423"/>
            <a:chExt cx="1381383" cy="190000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64364DB-2EBF-45E4-9BC7-228C51946977}"/>
                </a:ext>
              </a:extLst>
            </p:cNvPr>
            <p:cNvSpPr/>
            <p:nvPr/>
          </p:nvSpPr>
          <p:spPr>
            <a:xfrm>
              <a:off x="7645140" y="978423"/>
              <a:ext cx="1381383" cy="190000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r>
                <a:rPr lang="en-US" sz="1000" dirty="0"/>
                <a:t>Buffer 34, </a:t>
              </a:r>
            </a:p>
            <a:p>
              <a:r>
                <a:rPr lang="en-US" sz="1000" dirty="0"/>
                <a:t>64 Samples, 44100Hz</a:t>
              </a:r>
              <a:endParaRPr lang="es-ES" sz="1000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7CBBCA8-0F53-4406-8CD8-D25B660451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31" t="5129" b="10896"/>
            <a:stretch/>
          </p:blipFill>
          <p:spPr>
            <a:xfrm>
              <a:off x="7878631" y="1061328"/>
              <a:ext cx="914400" cy="311945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9EFF94A-6C69-4D82-A3A1-F0FF3CA736FF}"/>
              </a:ext>
            </a:extLst>
          </p:cNvPr>
          <p:cNvGrpSpPr/>
          <p:nvPr/>
        </p:nvGrpSpPr>
        <p:grpSpPr>
          <a:xfrm>
            <a:off x="260560" y="543354"/>
            <a:ext cx="1381383" cy="1900007"/>
            <a:chOff x="236693" y="978427"/>
            <a:chExt cx="1381383" cy="190000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9F15CDA-3BE3-4546-8B3E-1D2B1787B098}"/>
                </a:ext>
              </a:extLst>
            </p:cNvPr>
            <p:cNvSpPr/>
            <p:nvPr/>
          </p:nvSpPr>
          <p:spPr>
            <a:xfrm>
              <a:off x="236693" y="978427"/>
              <a:ext cx="1381383" cy="19000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r>
                <a:rPr lang="en-US" sz="1000" dirty="0"/>
                <a:t>Buffer 1, </a:t>
              </a:r>
            </a:p>
            <a:p>
              <a:r>
                <a:rPr lang="en-US" sz="1000" dirty="0"/>
                <a:t>64 Samples, 44100Hz</a:t>
              </a:r>
              <a:endParaRPr lang="es-ES" sz="1000" dirty="0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F42E1D9-DC9B-4F6B-9673-EA34FEA9F3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928" r="6796" b="9216"/>
            <a:stretch/>
          </p:blipFill>
          <p:spPr>
            <a:xfrm>
              <a:off x="470184" y="1061329"/>
              <a:ext cx="914400" cy="327459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69582DE4-EFBA-44AC-9BE3-2F70022D52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5545" t="12202" r="31769" b="19048"/>
            <a:stretch/>
          </p:blipFill>
          <p:spPr>
            <a:xfrm>
              <a:off x="236695" y="1429095"/>
              <a:ext cx="1381381" cy="267106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29C0EE5-3CE3-40C0-9BF5-7C37F19602F0}"/>
              </a:ext>
            </a:extLst>
          </p:cNvPr>
          <p:cNvGrpSpPr/>
          <p:nvPr/>
        </p:nvGrpSpPr>
        <p:grpSpPr>
          <a:xfrm>
            <a:off x="3247001" y="543352"/>
            <a:ext cx="1396100" cy="1900007"/>
            <a:chOff x="3223136" y="978422"/>
            <a:chExt cx="1396100" cy="190000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1CAEAC7-C6B4-4063-98C2-66302DFAC839}"/>
                </a:ext>
              </a:extLst>
            </p:cNvPr>
            <p:cNvSpPr/>
            <p:nvPr/>
          </p:nvSpPr>
          <p:spPr>
            <a:xfrm>
              <a:off x="3223136" y="978422"/>
              <a:ext cx="1381383" cy="190000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r>
                <a:rPr lang="en-US" sz="1000" dirty="0"/>
                <a:t>Buffer 3, </a:t>
              </a:r>
            </a:p>
            <a:p>
              <a:r>
                <a:rPr lang="en-US" sz="1000" dirty="0"/>
                <a:t>63 Samples, 44100Hz</a:t>
              </a:r>
              <a:endParaRPr lang="es-ES" sz="1000" dirty="0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1B6A13C4-9E15-445F-A025-CBC57B4066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6428"/>
            <a:stretch/>
          </p:blipFill>
          <p:spPr>
            <a:xfrm>
              <a:off x="3451423" y="1069086"/>
              <a:ext cx="914400" cy="311944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3D212E8-9CAA-48FE-9469-01F6E1EA0E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6376" t="4242" r="31510" b="17186"/>
            <a:stretch/>
          </p:blipFill>
          <p:spPr>
            <a:xfrm>
              <a:off x="3237855" y="1429095"/>
              <a:ext cx="1381381" cy="267106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8A0F7A1-BCE1-45D3-B4FE-B02A64EAED94}"/>
              </a:ext>
            </a:extLst>
          </p:cNvPr>
          <p:cNvGrpSpPr/>
          <p:nvPr/>
        </p:nvGrpSpPr>
        <p:grpSpPr>
          <a:xfrm>
            <a:off x="10597792" y="543352"/>
            <a:ext cx="1381383" cy="1900004"/>
            <a:chOff x="10573923" y="978423"/>
            <a:chExt cx="1381383" cy="190000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0121083-B26E-4CD4-92DD-B70DE26860E8}"/>
                </a:ext>
              </a:extLst>
            </p:cNvPr>
            <p:cNvSpPr/>
            <p:nvPr/>
          </p:nvSpPr>
          <p:spPr>
            <a:xfrm>
              <a:off x="10573923" y="978423"/>
              <a:ext cx="1381383" cy="190000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sz="1799" dirty="0"/>
                <a:t>Buffer 35</a:t>
              </a:r>
              <a:endParaRPr lang="es-ES" sz="1799" dirty="0"/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B8CD96D-D1E0-456D-854D-8B2B8AD8EA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928" r="6796" b="9216"/>
            <a:stretch/>
          </p:blipFill>
          <p:spPr>
            <a:xfrm>
              <a:off x="10805107" y="1035908"/>
              <a:ext cx="914400" cy="327459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2630E2CB-5E31-4B8D-BFD7-CE0B9FEF03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5542" t="2299" r="32059" b="16215"/>
            <a:stretch/>
          </p:blipFill>
          <p:spPr>
            <a:xfrm>
              <a:off x="10573924" y="1437981"/>
              <a:ext cx="1381381" cy="267106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4564A6A-E626-4793-B639-46B54B680F69}"/>
              </a:ext>
            </a:extLst>
          </p:cNvPr>
          <p:cNvGrpSpPr/>
          <p:nvPr/>
        </p:nvGrpSpPr>
        <p:grpSpPr>
          <a:xfrm>
            <a:off x="1753784" y="543353"/>
            <a:ext cx="1381383" cy="1900007"/>
            <a:chOff x="1729914" y="978424"/>
            <a:chExt cx="1381383" cy="190000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973C45A-838B-41A7-BFD2-4D453279FE24}"/>
                </a:ext>
              </a:extLst>
            </p:cNvPr>
            <p:cNvSpPr/>
            <p:nvPr/>
          </p:nvSpPr>
          <p:spPr>
            <a:xfrm>
              <a:off x="1729914" y="978424"/>
              <a:ext cx="1381383" cy="190000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r>
                <a:rPr lang="en-US" sz="1000" dirty="0"/>
                <a:t>Buffer 2, </a:t>
              </a:r>
            </a:p>
            <a:p>
              <a:r>
                <a:rPr lang="en-US" sz="1000" dirty="0"/>
                <a:t>64 Samples, 44100Hz</a:t>
              </a:r>
              <a:endParaRPr lang="es-ES" sz="1000" dirty="0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C9F337F-149E-407A-97B6-B2C9277DFB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6428"/>
            <a:stretch/>
          </p:blipFill>
          <p:spPr>
            <a:xfrm>
              <a:off x="1963405" y="1076844"/>
              <a:ext cx="914400" cy="311944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EB60A3FE-6C60-42C5-AD9B-425E0D36E5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5545" t="12202" r="31769" b="19048"/>
            <a:stretch/>
          </p:blipFill>
          <p:spPr>
            <a:xfrm>
              <a:off x="1729914" y="1431223"/>
              <a:ext cx="1381381" cy="267106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C9BBA7B-E530-45FA-99C0-BEA023B046EA}"/>
              </a:ext>
            </a:extLst>
          </p:cNvPr>
          <p:cNvGrpSpPr/>
          <p:nvPr/>
        </p:nvGrpSpPr>
        <p:grpSpPr>
          <a:xfrm>
            <a:off x="9133402" y="543352"/>
            <a:ext cx="1381383" cy="1900004"/>
            <a:chOff x="9109531" y="978423"/>
            <a:chExt cx="1381383" cy="190000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C1B1466-E75E-4BF1-B616-C363B9C8376C}"/>
                </a:ext>
              </a:extLst>
            </p:cNvPr>
            <p:cNvSpPr/>
            <p:nvPr/>
          </p:nvSpPr>
          <p:spPr>
            <a:xfrm>
              <a:off x="9109531" y="978423"/>
              <a:ext cx="1381383" cy="190000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sz="1799" dirty="0"/>
                <a:t>Buffer 35</a:t>
              </a:r>
              <a:endParaRPr lang="es-ES" sz="1799" dirty="0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88C97717-45CA-4682-9414-75D6825285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928" r="6796" b="9216"/>
            <a:stretch/>
          </p:blipFill>
          <p:spPr>
            <a:xfrm>
              <a:off x="9343022" y="1045814"/>
              <a:ext cx="914400" cy="327459"/>
            </a:xfrm>
            <a:prstGeom prst="rect">
              <a:avLst/>
            </a:prstGeom>
          </p:spPr>
        </p:pic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6FAB7A99-B16B-4BAA-A2DC-264BF7654F8B}"/>
              </a:ext>
            </a:extLst>
          </p:cNvPr>
          <p:cNvSpPr/>
          <p:nvPr/>
        </p:nvSpPr>
        <p:spPr>
          <a:xfrm>
            <a:off x="3460856" y="1396635"/>
            <a:ext cx="6862568" cy="3119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</a:rPr>
              <a:t>MIDI 68, 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Vel 127</a:t>
            </a:r>
            <a:endParaRPr lang="es-ES" sz="1000" b="1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A6487EF-9229-4E83-8222-EA95D0202C6A}"/>
              </a:ext>
            </a:extLst>
          </p:cNvPr>
          <p:cNvSpPr/>
          <p:nvPr/>
        </p:nvSpPr>
        <p:spPr>
          <a:xfrm>
            <a:off x="3907709" y="1789789"/>
            <a:ext cx="2489756" cy="2659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/>
                </a:solidFill>
              </a:rPr>
              <a:t>MIDI 70, </a:t>
            </a:r>
          </a:p>
          <a:p>
            <a:r>
              <a:rPr lang="en-US" sz="900" b="1" dirty="0">
                <a:solidFill>
                  <a:schemeClr val="tx1"/>
                </a:solidFill>
              </a:rPr>
              <a:t>Vel 80</a:t>
            </a:r>
            <a:endParaRPr lang="es-ES" sz="900" b="1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FA95CCA-790C-441F-85EC-E4E6DEDBBEA1}"/>
              </a:ext>
            </a:extLst>
          </p:cNvPr>
          <p:cNvCxnSpPr/>
          <p:nvPr/>
        </p:nvCxnSpPr>
        <p:spPr>
          <a:xfrm flipV="1">
            <a:off x="1753777" y="30050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04C9B46-6B75-4B20-B342-A758C2E1AD0C}"/>
              </a:ext>
            </a:extLst>
          </p:cNvPr>
          <p:cNvCxnSpPr/>
          <p:nvPr/>
        </p:nvCxnSpPr>
        <p:spPr>
          <a:xfrm flipV="1">
            <a:off x="3241796" y="30050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5B6820CF-AB3C-452F-AB48-64C9CB9B34CF}"/>
              </a:ext>
            </a:extLst>
          </p:cNvPr>
          <p:cNvCxnSpPr/>
          <p:nvPr/>
        </p:nvCxnSpPr>
        <p:spPr>
          <a:xfrm flipV="1">
            <a:off x="4700315" y="302042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5149477-B980-444D-B859-3C5362DC2408}"/>
              </a:ext>
            </a:extLst>
          </p:cNvPr>
          <p:cNvCxnSpPr/>
          <p:nvPr/>
        </p:nvCxnSpPr>
        <p:spPr>
          <a:xfrm flipV="1">
            <a:off x="6175783" y="302042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788CB14-DBC4-4221-9EE5-E6D8B332D792}"/>
              </a:ext>
            </a:extLst>
          </p:cNvPr>
          <p:cNvCxnSpPr/>
          <p:nvPr/>
        </p:nvCxnSpPr>
        <p:spPr>
          <a:xfrm flipV="1">
            <a:off x="7667772" y="302042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B30E9BE-BBCE-4CA1-AF92-47820B6690E9}"/>
              </a:ext>
            </a:extLst>
          </p:cNvPr>
          <p:cNvCxnSpPr/>
          <p:nvPr/>
        </p:nvCxnSpPr>
        <p:spPr>
          <a:xfrm flipV="1">
            <a:off x="9133396" y="302042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Picture 102">
            <a:extLst>
              <a:ext uri="{FF2B5EF4-FFF2-40B4-BE49-F238E27FC236}">
                <a16:creationId xmlns:a16="http://schemas.microsoft.com/office/drawing/2014/main" id="{2028F113-C0F7-4CCE-8B6C-9B238B814F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611" t="12202" r="31769" b="19048"/>
          <a:stretch/>
        </p:blipFill>
        <p:spPr>
          <a:xfrm>
            <a:off x="4157717" y="1003237"/>
            <a:ext cx="473132" cy="267106"/>
          </a:xfrm>
          <a:prstGeom prst="rect">
            <a:avLst/>
          </a:prstGeom>
        </p:spPr>
      </p:pic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A436461-71BE-432E-A1FE-616721EECC52}"/>
              </a:ext>
            </a:extLst>
          </p:cNvPr>
          <p:cNvCxnSpPr>
            <a:cxnSpLocks/>
          </p:cNvCxnSpPr>
          <p:nvPr/>
        </p:nvCxnSpPr>
        <p:spPr>
          <a:xfrm>
            <a:off x="1753786" y="295001"/>
            <a:ext cx="73796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68D50E2-7C1F-40AE-B931-A1A7F09462FF}"/>
              </a:ext>
            </a:extLst>
          </p:cNvPr>
          <p:cNvCxnSpPr/>
          <p:nvPr/>
        </p:nvCxnSpPr>
        <p:spPr>
          <a:xfrm flipV="1">
            <a:off x="1753777" y="30050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E33094F-33B9-48F3-A2E0-DC7B7BFF6230}"/>
              </a:ext>
            </a:extLst>
          </p:cNvPr>
          <p:cNvCxnSpPr/>
          <p:nvPr/>
        </p:nvCxnSpPr>
        <p:spPr>
          <a:xfrm flipV="1">
            <a:off x="3241796" y="30050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D8287D8-CA93-4A92-BAFA-6A50D2EA3A97}"/>
              </a:ext>
            </a:extLst>
          </p:cNvPr>
          <p:cNvCxnSpPr/>
          <p:nvPr/>
        </p:nvCxnSpPr>
        <p:spPr>
          <a:xfrm flipV="1">
            <a:off x="4700315" y="302042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788ECED-D9FB-4322-9CAE-081433274EB1}"/>
              </a:ext>
            </a:extLst>
          </p:cNvPr>
          <p:cNvCxnSpPr/>
          <p:nvPr/>
        </p:nvCxnSpPr>
        <p:spPr>
          <a:xfrm flipV="1">
            <a:off x="6175783" y="302042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1D28F44-8B77-4C6A-A465-30BD36BBE631}"/>
              </a:ext>
            </a:extLst>
          </p:cNvPr>
          <p:cNvCxnSpPr/>
          <p:nvPr/>
        </p:nvCxnSpPr>
        <p:spPr>
          <a:xfrm flipV="1">
            <a:off x="7667772" y="302042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EBAE8076-965C-4FE5-8583-56FC6AB8C2A2}"/>
              </a:ext>
            </a:extLst>
          </p:cNvPr>
          <p:cNvCxnSpPr/>
          <p:nvPr/>
        </p:nvCxnSpPr>
        <p:spPr>
          <a:xfrm flipV="1">
            <a:off x="9133396" y="302042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Picture 95">
            <a:extLst>
              <a:ext uri="{FF2B5EF4-FFF2-40B4-BE49-F238E27FC236}">
                <a16:creationId xmlns:a16="http://schemas.microsoft.com/office/drawing/2014/main" id="{4018D24C-0AC8-49AA-90C1-D56262B2262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16" t="16258" r="66018" b="32217"/>
          <a:stretch/>
        </p:blipFill>
        <p:spPr>
          <a:xfrm>
            <a:off x="1748578" y="295006"/>
            <a:ext cx="152400" cy="171773"/>
          </a:xfrm>
          <a:prstGeom prst="rect">
            <a:avLst/>
          </a:prstGeom>
        </p:spPr>
      </p:pic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7F4B1DC-615A-46A3-978D-C239FBB69B1E}"/>
              </a:ext>
            </a:extLst>
          </p:cNvPr>
          <p:cNvCxnSpPr>
            <a:cxnSpLocks/>
          </p:cNvCxnSpPr>
          <p:nvPr/>
        </p:nvCxnSpPr>
        <p:spPr>
          <a:xfrm>
            <a:off x="1753786" y="295001"/>
            <a:ext cx="73796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DCDFFB5-D1EA-4710-ABE5-AF9946732EC7}"/>
              </a:ext>
            </a:extLst>
          </p:cNvPr>
          <p:cNvCxnSpPr/>
          <p:nvPr/>
        </p:nvCxnSpPr>
        <p:spPr>
          <a:xfrm flipV="1">
            <a:off x="1753777" y="30050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E22C4C0-CB96-4B70-8A27-AE70423C9EED}"/>
              </a:ext>
            </a:extLst>
          </p:cNvPr>
          <p:cNvCxnSpPr/>
          <p:nvPr/>
        </p:nvCxnSpPr>
        <p:spPr>
          <a:xfrm flipV="1">
            <a:off x="3241796" y="30050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C3DF6E54-4346-4308-8E1C-65B4092315F5}"/>
              </a:ext>
            </a:extLst>
          </p:cNvPr>
          <p:cNvCxnSpPr/>
          <p:nvPr/>
        </p:nvCxnSpPr>
        <p:spPr>
          <a:xfrm flipV="1">
            <a:off x="4700315" y="302042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C0FE5CE-7600-41BD-8687-09377C19E551}"/>
              </a:ext>
            </a:extLst>
          </p:cNvPr>
          <p:cNvCxnSpPr/>
          <p:nvPr/>
        </p:nvCxnSpPr>
        <p:spPr>
          <a:xfrm flipV="1">
            <a:off x="6175783" y="302042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C46E56B-955B-4603-8973-25EF1B7594F9}"/>
              </a:ext>
            </a:extLst>
          </p:cNvPr>
          <p:cNvCxnSpPr/>
          <p:nvPr/>
        </p:nvCxnSpPr>
        <p:spPr>
          <a:xfrm flipV="1">
            <a:off x="7667772" y="302042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C099605-42D8-4303-8343-9D8081E74F09}"/>
              </a:ext>
            </a:extLst>
          </p:cNvPr>
          <p:cNvCxnSpPr/>
          <p:nvPr/>
        </p:nvCxnSpPr>
        <p:spPr>
          <a:xfrm flipV="1">
            <a:off x="9133396" y="302042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Picture 106">
            <a:extLst>
              <a:ext uri="{FF2B5EF4-FFF2-40B4-BE49-F238E27FC236}">
                <a16:creationId xmlns:a16="http://schemas.microsoft.com/office/drawing/2014/main" id="{400EC77F-7017-4EA7-B503-C3DC49ACC6D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1013" t="16258" r="42321" b="32217"/>
          <a:stretch/>
        </p:blipFill>
        <p:spPr>
          <a:xfrm>
            <a:off x="1596178" y="295006"/>
            <a:ext cx="152400" cy="171773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53748266-9C73-435A-8989-9D4DFEC3143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16" t="16258" r="66018" b="32217"/>
          <a:stretch/>
        </p:blipFill>
        <p:spPr>
          <a:xfrm>
            <a:off x="1783278" y="304708"/>
            <a:ext cx="152400" cy="171773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6FAC8BD7-91F5-42D1-990D-D7176ECD48F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16" t="16258" r="66018" b="32217"/>
          <a:stretch/>
        </p:blipFill>
        <p:spPr>
          <a:xfrm>
            <a:off x="3271297" y="295006"/>
            <a:ext cx="152400" cy="171773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755A2F9D-9603-4CEA-B443-0BC173668B3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16" t="16258" r="66018" b="32217"/>
          <a:stretch/>
        </p:blipFill>
        <p:spPr>
          <a:xfrm>
            <a:off x="4707734" y="295006"/>
            <a:ext cx="152400" cy="171773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A3EB3CAA-D331-40D3-8063-66215826CD9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16" t="16258" r="66018" b="32217"/>
          <a:stretch/>
        </p:blipFill>
        <p:spPr>
          <a:xfrm>
            <a:off x="6187754" y="295006"/>
            <a:ext cx="152400" cy="171773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76DB9DDC-663A-4EC2-AE94-E10FA6E9449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16" t="16258" r="66018" b="32217"/>
          <a:stretch/>
        </p:blipFill>
        <p:spPr>
          <a:xfrm>
            <a:off x="7684109" y="295006"/>
            <a:ext cx="152400" cy="171773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F80F0FFF-9C16-4090-B03C-6A3E05CAC5A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16" t="16258" r="66018" b="32217"/>
          <a:stretch/>
        </p:blipFill>
        <p:spPr>
          <a:xfrm>
            <a:off x="8964661" y="295006"/>
            <a:ext cx="152400" cy="171773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DF3ECA9E-99B2-41A5-B7A5-2708DFC1C03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1013" t="16258" r="42321" b="32217"/>
          <a:stretch/>
        </p:blipFill>
        <p:spPr>
          <a:xfrm>
            <a:off x="9162896" y="295005"/>
            <a:ext cx="152400" cy="171773"/>
          </a:xfrm>
          <a:prstGeom prst="rect">
            <a:avLst/>
          </a:prstGeom>
        </p:spPr>
      </p:pic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56D96A65-CDD3-4FDF-AEB0-EA3AF53AC2AE}"/>
              </a:ext>
            </a:extLst>
          </p:cNvPr>
          <p:cNvCxnSpPr>
            <a:cxnSpLocks/>
          </p:cNvCxnSpPr>
          <p:nvPr/>
        </p:nvCxnSpPr>
        <p:spPr>
          <a:xfrm flipV="1">
            <a:off x="9115518" y="295006"/>
            <a:ext cx="0" cy="214835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2BF2C2F-1F76-4BA3-B88B-E70533D11C5A}"/>
              </a:ext>
            </a:extLst>
          </p:cNvPr>
          <p:cNvSpPr txBox="1"/>
          <p:nvPr/>
        </p:nvSpPr>
        <p:spPr>
          <a:xfrm>
            <a:off x="1768533" y="2501499"/>
            <a:ext cx="1381380" cy="4076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49" b="1" dirty="0" err="1"/>
              <a:t>FirstBufferEvent</a:t>
            </a:r>
            <a:endParaRPr lang="es-ES" sz="1049" b="1" dirty="0"/>
          </a:p>
          <a:p>
            <a:r>
              <a:rPr lang="en-US" sz="1000" dirty="0"/>
              <a:t>(</a:t>
            </a:r>
            <a:r>
              <a:rPr lang="es-ES" sz="1000" dirty="0"/>
              <a:t>Has </a:t>
            </a:r>
            <a:r>
              <a:rPr lang="es-ES" sz="1000" dirty="0" err="1"/>
              <a:t>Metadata</a:t>
            </a:r>
            <a:r>
              <a:rPr lang="es-ES" sz="1000" dirty="0"/>
              <a:t> </a:t>
            </a:r>
            <a:r>
              <a:rPr lang="es-ES" sz="1000" dirty="0" err="1"/>
              <a:t>Only</a:t>
            </a:r>
            <a:r>
              <a:rPr lang="es-ES" sz="1000" dirty="0"/>
              <a:t>)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9AA0898-3222-493A-A8B6-8E93F0C60D06}"/>
              </a:ext>
            </a:extLst>
          </p:cNvPr>
          <p:cNvCxnSpPr>
            <a:cxnSpLocks/>
          </p:cNvCxnSpPr>
          <p:nvPr/>
        </p:nvCxnSpPr>
        <p:spPr>
          <a:xfrm flipH="1" flipV="1">
            <a:off x="1760133" y="419391"/>
            <a:ext cx="8401" cy="293705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9732EC0-A142-4C80-8EE3-69AACFAF23AA}"/>
              </a:ext>
            </a:extLst>
          </p:cNvPr>
          <p:cNvCxnSpPr>
            <a:cxnSpLocks/>
          </p:cNvCxnSpPr>
          <p:nvPr/>
        </p:nvCxnSpPr>
        <p:spPr>
          <a:xfrm flipH="1" flipV="1">
            <a:off x="3234522" y="380896"/>
            <a:ext cx="31093" cy="421735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8238A70-27F7-4EFF-AA1B-F7E685959084}"/>
              </a:ext>
            </a:extLst>
          </p:cNvPr>
          <p:cNvSpPr txBox="1"/>
          <p:nvPr/>
        </p:nvSpPr>
        <p:spPr>
          <a:xfrm>
            <a:off x="3283713" y="3249255"/>
            <a:ext cx="1381383" cy="4076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49" b="1" dirty="0" err="1"/>
              <a:t>NewBufferEvent</a:t>
            </a:r>
            <a:endParaRPr lang="es-ES" sz="1049" b="1" dirty="0"/>
          </a:p>
          <a:p>
            <a:r>
              <a:rPr lang="en-US" sz="1000" dirty="0"/>
              <a:t>(</a:t>
            </a:r>
            <a:r>
              <a:rPr lang="es-ES" sz="1000" dirty="0"/>
              <a:t>Has </a:t>
            </a:r>
            <a:r>
              <a:rPr lang="es-ES" sz="1000" dirty="0" err="1"/>
              <a:t>Metadata</a:t>
            </a:r>
            <a:r>
              <a:rPr lang="es-ES" sz="1000" dirty="0"/>
              <a:t> </a:t>
            </a:r>
            <a:r>
              <a:rPr lang="es-ES" sz="1000" dirty="0" err="1"/>
              <a:t>Only</a:t>
            </a:r>
            <a:r>
              <a:rPr lang="es-ES" sz="1000" dirty="0"/>
              <a:t>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C161F74-FAF8-4221-AB99-AFDA616912FF}"/>
              </a:ext>
            </a:extLst>
          </p:cNvPr>
          <p:cNvSpPr txBox="1"/>
          <p:nvPr/>
        </p:nvSpPr>
        <p:spPr>
          <a:xfrm>
            <a:off x="3287162" y="3728434"/>
            <a:ext cx="1381383" cy="4076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49" b="1" dirty="0" err="1"/>
              <a:t>NoteOnEvent</a:t>
            </a:r>
            <a:endParaRPr lang="es-ES" sz="1049" b="1" dirty="0"/>
          </a:p>
          <a:p>
            <a:r>
              <a:rPr lang="en-US" sz="1000" dirty="0"/>
              <a:t>(</a:t>
            </a:r>
            <a:r>
              <a:rPr lang="es-ES" sz="1000" dirty="0"/>
              <a:t>Has </a:t>
            </a:r>
            <a:r>
              <a:rPr lang="es-ES" sz="1000" dirty="0" err="1"/>
              <a:t>Metadata</a:t>
            </a:r>
            <a:r>
              <a:rPr lang="es-ES" sz="1000" dirty="0"/>
              <a:t> &amp; MIDI)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C53AA75-4B1B-4FDF-86A6-AD4AB59A103E}"/>
              </a:ext>
            </a:extLst>
          </p:cNvPr>
          <p:cNvSpPr txBox="1"/>
          <p:nvPr/>
        </p:nvSpPr>
        <p:spPr>
          <a:xfrm>
            <a:off x="3287162" y="4207614"/>
            <a:ext cx="1381383" cy="4076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49" b="1" dirty="0" err="1"/>
              <a:t>NoteOnEvent</a:t>
            </a:r>
            <a:endParaRPr lang="es-ES" sz="1049" b="1" dirty="0"/>
          </a:p>
          <a:p>
            <a:r>
              <a:rPr lang="en-US" sz="1000" dirty="0"/>
              <a:t>(</a:t>
            </a:r>
            <a:r>
              <a:rPr lang="es-ES" sz="1000" dirty="0"/>
              <a:t>Has </a:t>
            </a:r>
            <a:r>
              <a:rPr lang="es-ES" sz="1000" dirty="0" err="1"/>
              <a:t>Metadata</a:t>
            </a:r>
            <a:r>
              <a:rPr lang="es-ES" sz="1000" dirty="0"/>
              <a:t> &amp; MIDI)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4B89FB9-E8B0-4E46-AC6E-A292A96F963E}"/>
              </a:ext>
            </a:extLst>
          </p:cNvPr>
          <p:cNvCxnSpPr>
            <a:cxnSpLocks/>
          </p:cNvCxnSpPr>
          <p:nvPr/>
        </p:nvCxnSpPr>
        <p:spPr>
          <a:xfrm flipH="1" flipV="1">
            <a:off x="4712153" y="410336"/>
            <a:ext cx="33121" cy="449271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89636FB8-AB8E-475E-B058-E43194E64A9F}"/>
              </a:ext>
            </a:extLst>
          </p:cNvPr>
          <p:cNvSpPr txBox="1"/>
          <p:nvPr/>
        </p:nvSpPr>
        <p:spPr>
          <a:xfrm>
            <a:off x="4775823" y="4501762"/>
            <a:ext cx="1381383" cy="4076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49" b="1" dirty="0" err="1"/>
              <a:t>NewBufferEvent</a:t>
            </a:r>
            <a:endParaRPr lang="es-ES" sz="1049" b="1" dirty="0"/>
          </a:p>
          <a:p>
            <a:r>
              <a:rPr lang="en-US" sz="1000" dirty="0"/>
              <a:t>(</a:t>
            </a:r>
            <a:r>
              <a:rPr lang="es-ES" sz="1000" dirty="0"/>
              <a:t>Has </a:t>
            </a:r>
            <a:r>
              <a:rPr lang="es-ES" sz="1000" dirty="0" err="1"/>
              <a:t>Metadata</a:t>
            </a:r>
            <a:r>
              <a:rPr lang="es-ES" sz="1000" dirty="0"/>
              <a:t> </a:t>
            </a:r>
            <a:r>
              <a:rPr lang="es-ES" sz="1000" dirty="0" err="1"/>
              <a:t>Only</a:t>
            </a:r>
            <a:r>
              <a:rPr lang="es-ES" sz="1000" dirty="0"/>
              <a:t>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7C973A-D9BD-4BFD-BF53-1A413E472352}"/>
              </a:ext>
            </a:extLst>
          </p:cNvPr>
          <p:cNvSpPr txBox="1"/>
          <p:nvPr/>
        </p:nvSpPr>
        <p:spPr>
          <a:xfrm>
            <a:off x="1716509" y="0"/>
            <a:ext cx="67037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9" dirty="0"/>
              <a:t>Bar 0</a:t>
            </a:r>
            <a:endParaRPr lang="es-ES" sz="1799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98D27FC-47D0-4BDE-BB9E-D6256B38B251}"/>
              </a:ext>
            </a:extLst>
          </p:cNvPr>
          <p:cNvSpPr txBox="1"/>
          <p:nvPr/>
        </p:nvSpPr>
        <p:spPr>
          <a:xfrm>
            <a:off x="6918270" y="14950"/>
            <a:ext cx="67037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9" dirty="0"/>
              <a:t>Bar 1</a:t>
            </a:r>
            <a:endParaRPr lang="es-ES" sz="1799" dirty="0"/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4F98C93F-37B4-40D1-8093-84A07196D6B7}"/>
              </a:ext>
            </a:extLst>
          </p:cNvPr>
          <p:cNvCxnSpPr>
            <a:cxnSpLocks/>
          </p:cNvCxnSpPr>
          <p:nvPr/>
        </p:nvCxnSpPr>
        <p:spPr>
          <a:xfrm flipH="1" flipV="1">
            <a:off x="6191152" y="430904"/>
            <a:ext cx="36430" cy="5286066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DB97BDE4-687C-4233-A893-4BCA9334AE28}"/>
              </a:ext>
            </a:extLst>
          </p:cNvPr>
          <p:cNvSpPr txBox="1"/>
          <p:nvPr/>
        </p:nvSpPr>
        <p:spPr>
          <a:xfrm>
            <a:off x="6959228" y="5736497"/>
            <a:ext cx="1381383" cy="4076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49" b="1" dirty="0" err="1"/>
              <a:t>NewBarEvent</a:t>
            </a:r>
            <a:endParaRPr lang="es-ES" sz="1049" b="1" dirty="0"/>
          </a:p>
          <a:p>
            <a:r>
              <a:rPr lang="en-US" sz="1000" dirty="0"/>
              <a:t>(</a:t>
            </a:r>
            <a:r>
              <a:rPr lang="es-ES" sz="1000" dirty="0"/>
              <a:t>Has </a:t>
            </a:r>
            <a:r>
              <a:rPr lang="es-ES" sz="1000" dirty="0" err="1"/>
              <a:t>Metadata</a:t>
            </a:r>
            <a:r>
              <a:rPr lang="es-ES" sz="1000" dirty="0"/>
              <a:t> </a:t>
            </a:r>
            <a:r>
              <a:rPr lang="es-ES" sz="1000" dirty="0" err="1"/>
              <a:t>Only</a:t>
            </a:r>
            <a:r>
              <a:rPr lang="es-ES" sz="1000" dirty="0"/>
              <a:t>)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E2E158F-FACA-405D-982D-24F66A907022}"/>
              </a:ext>
            </a:extLst>
          </p:cNvPr>
          <p:cNvCxnSpPr>
            <a:cxnSpLocks/>
          </p:cNvCxnSpPr>
          <p:nvPr/>
        </p:nvCxnSpPr>
        <p:spPr>
          <a:xfrm flipH="1" flipV="1">
            <a:off x="6953147" y="318276"/>
            <a:ext cx="6080" cy="584990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E9259971-C9AB-43CC-A00F-C8D69BF52F5A}"/>
              </a:ext>
            </a:extLst>
          </p:cNvPr>
          <p:cNvSpPr txBox="1"/>
          <p:nvPr/>
        </p:nvSpPr>
        <p:spPr>
          <a:xfrm>
            <a:off x="6242948" y="5235733"/>
            <a:ext cx="1381383" cy="4076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49" b="1" dirty="0" err="1"/>
              <a:t>NoteOffEvent</a:t>
            </a:r>
            <a:endParaRPr lang="es-ES" sz="1049" b="1" dirty="0"/>
          </a:p>
          <a:p>
            <a:r>
              <a:rPr lang="en-US" sz="1000" dirty="0"/>
              <a:t>(</a:t>
            </a:r>
            <a:r>
              <a:rPr lang="es-ES" sz="1000" dirty="0"/>
              <a:t>Has </a:t>
            </a:r>
            <a:r>
              <a:rPr lang="es-ES" sz="1000" dirty="0" err="1"/>
              <a:t>Metadata</a:t>
            </a:r>
            <a:r>
              <a:rPr lang="es-ES" sz="1000" dirty="0"/>
              <a:t> &amp; MIDI)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7620BAC-BDA3-4B9E-A473-101E4B1DBCC7}"/>
              </a:ext>
            </a:extLst>
          </p:cNvPr>
          <p:cNvSpPr txBox="1"/>
          <p:nvPr/>
        </p:nvSpPr>
        <p:spPr>
          <a:xfrm>
            <a:off x="6227583" y="4786343"/>
            <a:ext cx="1381383" cy="4076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49" b="1" dirty="0" err="1"/>
              <a:t>NewBufferEvent</a:t>
            </a:r>
            <a:endParaRPr lang="es-ES" sz="1049" b="1" dirty="0"/>
          </a:p>
          <a:p>
            <a:r>
              <a:rPr lang="en-US" sz="1000" dirty="0"/>
              <a:t>(</a:t>
            </a:r>
            <a:r>
              <a:rPr lang="es-ES" sz="1000" dirty="0"/>
              <a:t>Has </a:t>
            </a:r>
            <a:r>
              <a:rPr lang="es-ES" sz="1000" dirty="0" err="1"/>
              <a:t>Metadata</a:t>
            </a:r>
            <a:r>
              <a:rPr lang="es-ES" sz="1000" dirty="0"/>
              <a:t> </a:t>
            </a:r>
            <a:r>
              <a:rPr lang="es-ES" sz="1000" dirty="0" err="1"/>
              <a:t>Only</a:t>
            </a:r>
            <a:r>
              <a:rPr lang="es-ES" sz="1000" dirty="0"/>
              <a:t>)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F4889DB-AD0C-461C-BBD6-7E2486B386FD}"/>
              </a:ext>
            </a:extLst>
          </p:cNvPr>
          <p:cNvSpPr txBox="1"/>
          <p:nvPr/>
        </p:nvSpPr>
        <p:spPr>
          <a:xfrm>
            <a:off x="1796928" y="2948769"/>
            <a:ext cx="1381380" cy="4076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49" b="1" dirty="0" err="1"/>
              <a:t>NewBarEvent</a:t>
            </a:r>
            <a:endParaRPr lang="es-ES" sz="1049" b="1" dirty="0"/>
          </a:p>
          <a:p>
            <a:r>
              <a:rPr lang="en-US" sz="1000" dirty="0"/>
              <a:t>(</a:t>
            </a:r>
            <a:r>
              <a:rPr lang="es-ES" sz="1000" dirty="0"/>
              <a:t>Has </a:t>
            </a:r>
            <a:r>
              <a:rPr lang="es-ES" sz="1000" dirty="0" err="1"/>
              <a:t>Metadata</a:t>
            </a:r>
            <a:r>
              <a:rPr lang="es-ES" sz="1000" dirty="0"/>
              <a:t> </a:t>
            </a:r>
            <a:r>
              <a:rPr lang="es-ES" sz="1000" dirty="0" err="1"/>
              <a:t>Only</a:t>
            </a:r>
            <a:r>
              <a:rPr lang="es-ES" sz="1000" dirty="0"/>
              <a:t>)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249BDAF-5F5A-48F8-BE1B-985CAC2EA4C4}"/>
              </a:ext>
            </a:extLst>
          </p:cNvPr>
          <p:cNvSpPr txBox="1"/>
          <p:nvPr/>
        </p:nvSpPr>
        <p:spPr>
          <a:xfrm>
            <a:off x="7714953" y="6697699"/>
            <a:ext cx="1381383" cy="4076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49" b="1" dirty="0" err="1"/>
              <a:t>NewBufferEvent</a:t>
            </a:r>
            <a:endParaRPr lang="es-ES" sz="1049" b="1" dirty="0"/>
          </a:p>
          <a:p>
            <a:r>
              <a:rPr lang="en-US" sz="1000" dirty="0"/>
              <a:t>(</a:t>
            </a:r>
            <a:r>
              <a:rPr lang="es-ES" sz="1000" dirty="0"/>
              <a:t>Has </a:t>
            </a:r>
            <a:r>
              <a:rPr lang="es-ES" sz="1000" dirty="0" err="1"/>
              <a:t>Metadata</a:t>
            </a:r>
            <a:r>
              <a:rPr lang="es-ES" sz="1000" dirty="0"/>
              <a:t> </a:t>
            </a:r>
            <a:r>
              <a:rPr lang="es-ES" sz="1000" dirty="0" err="1"/>
              <a:t>Only</a:t>
            </a:r>
            <a:r>
              <a:rPr lang="es-ES" sz="1000" dirty="0"/>
              <a:t>)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ADC0E4F-04CF-492A-9601-CAFE49D58999}"/>
              </a:ext>
            </a:extLst>
          </p:cNvPr>
          <p:cNvCxnSpPr>
            <a:cxnSpLocks/>
          </p:cNvCxnSpPr>
          <p:nvPr/>
        </p:nvCxnSpPr>
        <p:spPr>
          <a:xfrm flipH="1" flipV="1">
            <a:off x="9118812" y="529801"/>
            <a:ext cx="53018" cy="690866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715789CA-1D6B-4EE0-B581-0AA4FCACB445}"/>
              </a:ext>
            </a:extLst>
          </p:cNvPr>
          <p:cNvSpPr txBox="1"/>
          <p:nvPr/>
        </p:nvSpPr>
        <p:spPr>
          <a:xfrm>
            <a:off x="9171830" y="7030785"/>
            <a:ext cx="1583676" cy="4076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49" b="1" dirty="0" err="1"/>
              <a:t>PlaybackStoppedEvent</a:t>
            </a:r>
            <a:endParaRPr lang="es-ES" sz="1049" b="1" dirty="0"/>
          </a:p>
          <a:p>
            <a:r>
              <a:rPr lang="en-US" sz="1000" dirty="0"/>
              <a:t>(</a:t>
            </a:r>
            <a:r>
              <a:rPr lang="es-ES" sz="1000" dirty="0"/>
              <a:t>Has </a:t>
            </a:r>
            <a:r>
              <a:rPr lang="es-ES" sz="1000" dirty="0" err="1"/>
              <a:t>Metadata</a:t>
            </a:r>
            <a:r>
              <a:rPr lang="es-ES" sz="1000" dirty="0"/>
              <a:t> </a:t>
            </a:r>
            <a:r>
              <a:rPr lang="es-ES" sz="1000" dirty="0" err="1"/>
              <a:t>Only</a:t>
            </a:r>
            <a:r>
              <a:rPr lang="es-ES" sz="1000" dirty="0"/>
              <a:t>)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E69098F-3920-4308-B371-AA6888E6C3DC}"/>
              </a:ext>
            </a:extLst>
          </p:cNvPr>
          <p:cNvSpPr txBox="1"/>
          <p:nvPr/>
        </p:nvSpPr>
        <p:spPr>
          <a:xfrm>
            <a:off x="874445" y="5652668"/>
            <a:ext cx="4494989" cy="2616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/>
              <a:t>Always Received</a:t>
            </a:r>
            <a:endParaRPr lang="es-ES" sz="11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392C599-7AB6-4502-9111-D4DDEC295065}"/>
              </a:ext>
            </a:extLst>
          </p:cNvPr>
          <p:cNvSpPr txBox="1"/>
          <p:nvPr/>
        </p:nvSpPr>
        <p:spPr>
          <a:xfrm>
            <a:off x="865267" y="6029887"/>
            <a:ext cx="4494988" cy="430887"/>
          </a:xfrm>
          <a:prstGeom prst="rect">
            <a:avLst/>
          </a:prstGeom>
          <a:solidFill>
            <a:srgbClr val="BDD7EE"/>
          </a:solidFill>
        </p:spPr>
        <p:txBody>
          <a:bodyPr wrap="square" rtlCol="0">
            <a:spAutoFit/>
          </a:bodyPr>
          <a:lstStyle/>
          <a:p>
            <a:r>
              <a:rPr lang="en-US" sz="1100" b="1" dirty="0"/>
              <a:t>Received if Flag is set </a:t>
            </a:r>
          </a:p>
          <a:p>
            <a:r>
              <a:rPr lang="en-US" sz="1100" b="1" dirty="0"/>
              <a:t>(          subset can be received if only interested in metadata changes)</a:t>
            </a:r>
            <a:endParaRPr lang="es-ES" sz="1100" i="1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8220E77-EA77-457F-BD85-B64019B21BF5}"/>
              </a:ext>
            </a:extLst>
          </p:cNvPr>
          <p:cNvSpPr txBox="1"/>
          <p:nvPr/>
        </p:nvSpPr>
        <p:spPr>
          <a:xfrm>
            <a:off x="7362431" y="6196935"/>
            <a:ext cx="1381383" cy="40767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49" b="1" dirty="0" err="1"/>
              <a:t>NewTimeShiftEvent</a:t>
            </a:r>
            <a:endParaRPr lang="es-ES" sz="1049" b="1" dirty="0"/>
          </a:p>
          <a:p>
            <a:r>
              <a:rPr lang="en-US" sz="1000" dirty="0"/>
              <a:t>(</a:t>
            </a:r>
            <a:r>
              <a:rPr lang="es-ES" sz="1000" dirty="0"/>
              <a:t>Has </a:t>
            </a:r>
            <a:r>
              <a:rPr lang="es-ES" sz="1000" dirty="0" err="1"/>
              <a:t>Metadata</a:t>
            </a:r>
            <a:r>
              <a:rPr lang="es-ES" sz="1000" dirty="0"/>
              <a:t> </a:t>
            </a:r>
            <a:r>
              <a:rPr lang="es-ES" sz="1000" dirty="0" err="1"/>
              <a:t>Only</a:t>
            </a:r>
            <a:r>
              <a:rPr lang="es-ES" sz="1000" dirty="0"/>
              <a:t>)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5F3BEB2-04BE-4358-B9D6-F001A2669E1C}"/>
              </a:ext>
            </a:extLst>
          </p:cNvPr>
          <p:cNvSpPr txBox="1"/>
          <p:nvPr/>
        </p:nvSpPr>
        <p:spPr>
          <a:xfrm>
            <a:off x="881219" y="6542648"/>
            <a:ext cx="4479036" cy="2616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/>
              <a:t>Received if Filter Flag is not set</a:t>
            </a:r>
            <a:endParaRPr lang="es-ES" sz="1100" i="1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6522A35-103F-4414-AE48-06D7C911C38D}"/>
              </a:ext>
            </a:extLst>
          </p:cNvPr>
          <p:cNvSpPr txBox="1"/>
          <p:nvPr/>
        </p:nvSpPr>
        <p:spPr>
          <a:xfrm>
            <a:off x="881219" y="6901736"/>
            <a:ext cx="4479036" cy="261610"/>
          </a:xfrm>
          <a:prstGeom prst="rect">
            <a:avLst/>
          </a:prstGeom>
          <a:solidFill>
            <a:srgbClr val="FFE699"/>
          </a:solidFill>
        </p:spPr>
        <p:txBody>
          <a:bodyPr wrap="square" rtlCol="0">
            <a:spAutoFit/>
          </a:bodyPr>
          <a:lstStyle/>
          <a:p>
            <a:r>
              <a:rPr lang="en-US" sz="1100" b="1" dirty="0"/>
              <a:t>Received if Flag is set</a:t>
            </a:r>
            <a:endParaRPr lang="es-ES" sz="11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0E12EF0-CA60-4FBE-B530-6CE534CCBB55}"/>
              </a:ext>
            </a:extLst>
          </p:cNvPr>
          <p:cNvSpPr txBox="1"/>
          <p:nvPr/>
        </p:nvSpPr>
        <p:spPr>
          <a:xfrm>
            <a:off x="894588" y="7269055"/>
            <a:ext cx="4479036" cy="2616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/>
              <a:t>Received if Flag  is set and duration is specified</a:t>
            </a:r>
            <a:endParaRPr lang="es-ES" sz="1100" b="1" dirty="0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41D6C039-2553-4211-AF2A-EA0C75356A55}"/>
              </a:ext>
            </a:extLst>
          </p:cNvPr>
          <p:cNvSpPr/>
          <p:nvPr/>
        </p:nvSpPr>
        <p:spPr>
          <a:xfrm>
            <a:off x="1032076" y="6232770"/>
            <a:ext cx="153650" cy="153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B76FEB0A-A16E-4C0D-B0AE-67D6F1B63C94}"/>
              </a:ext>
            </a:extLst>
          </p:cNvPr>
          <p:cNvSpPr/>
          <p:nvPr/>
        </p:nvSpPr>
        <p:spPr>
          <a:xfrm>
            <a:off x="4436076" y="3297912"/>
            <a:ext cx="153650" cy="153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2E3131A0-32A9-4FCC-947C-AE9D97E03845}"/>
              </a:ext>
            </a:extLst>
          </p:cNvPr>
          <p:cNvSpPr/>
          <p:nvPr/>
        </p:nvSpPr>
        <p:spPr>
          <a:xfrm>
            <a:off x="5949439" y="4538465"/>
            <a:ext cx="153650" cy="153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E24B143C-3FA3-445B-A59C-7B632442F6A3}"/>
              </a:ext>
            </a:extLst>
          </p:cNvPr>
          <p:cNvSpPr/>
          <p:nvPr/>
        </p:nvSpPr>
        <p:spPr>
          <a:xfrm rot="16200000">
            <a:off x="-654017" y="6354612"/>
            <a:ext cx="2246238" cy="5928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es-ES" sz="1100" b="1" dirty="0" err="1">
                <a:solidFill>
                  <a:schemeClr val="bg1"/>
                </a:solidFill>
                <a:latin typeface="-apple-system"/>
              </a:rPr>
              <a:t>Configs_HostEvents.h</a:t>
            </a:r>
            <a:endParaRPr lang="es-ES" altLang="es-ES" sz="1100" b="1" dirty="0">
              <a:solidFill>
                <a:schemeClr val="bg1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460817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9C884410-D081-4D9C-A62E-971E699D9485}"/>
              </a:ext>
            </a:extLst>
          </p:cNvPr>
          <p:cNvGrpSpPr/>
          <p:nvPr/>
        </p:nvGrpSpPr>
        <p:grpSpPr>
          <a:xfrm>
            <a:off x="4711398" y="742189"/>
            <a:ext cx="1381383" cy="1900006"/>
            <a:chOff x="4687527" y="978423"/>
            <a:chExt cx="1381383" cy="190000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9D880A-F0F2-4E49-B4F9-502096CF4889}"/>
                </a:ext>
              </a:extLst>
            </p:cNvPr>
            <p:cNvSpPr/>
            <p:nvPr/>
          </p:nvSpPr>
          <p:spPr>
            <a:xfrm>
              <a:off x="4687527" y="978423"/>
              <a:ext cx="1381383" cy="190000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r>
                <a:rPr lang="en-US" sz="1000" dirty="0"/>
                <a:t>Buffer 4, </a:t>
              </a:r>
            </a:p>
            <a:p>
              <a:r>
                <a:rPr lang="en-US" sz="1000" dirty="0"/>
                <a:t>63 Samples, 44100Hz</a:t>
              </a:r>
              <a:endParaRPr lang="es-ES" sz="1000" b="1" dirty="0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971F133-9173-47B6-9422-440E0B8339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31" t="5129" b="10896"/>
            <a:stretch/>
          </p:blipFill>
          <p:spPr>
            <a:xfrm>
              <a:off x="4921018" y="1069085"/>
              <a:ext cx="914400" cy="311945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29F9608-4ECE-444B-968B-66560D0CB575}"/>
              </a:ext>
            </a:extLst>
          </p:cNvPr>
          <p:cNvGrpSpPr/>
          <p:nvPr/>
        </p:nvGrpSpPr>
        <p:grpSpPr>
          <a:xfrm>
            <a:off x="6175789" y="742192"/>
            <a:ext cx="1381383" cy="1900004"/>
            <a:chOff x="6151919" y="978424"/>
            <a:chExt cx="1381383" cy="190000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D9D1DAB-2838-493B-AC8F-C84FAC772113}"/>
                </a:ext>
              </a:extLst>
            </p:cNvPr>
            <p:cNvSpPr/>
            <p:nvPr/>
          </p:nvSpPr>
          <p:spPr>
            <a:xfrm>
              <a:off x="6151919" y="978424"/>
              <a:ext cx="1381383" cy="190000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sz="1799" b="1" dirty="0"/>
                <a:t>…</a:t>
              </a:r>
              <a:endParaRPr lang="es-ES" sz="1799" b="1" dirty="0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766AEC60-9399-4EF9-A657-9A0A9F74FA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31" t="5129" b="10896"/>
            <a:stretch/>
          </p:blipFill>
          <p:spPr>
            <a:xfrm>
              <a:off x="6356584" y="1061329"/>
              <a:ext cx="914400" cy="311945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A3EFCC2-D86B-4D69-BD17-9B4636B9B118}"/>
              </a:ext>
            </a:extLst>
          </p:cNvPr>
          <p:cNvGrpSpPr/>
          <p:nvPr/>
        </p:nvGrpSpPr>
        <p:grpSpPr>
          <a:xfrm>
            <a:off x="7669009" y="742191"/>
            <a:ext cx="1381383" cy="1900004"/>
            <a:chOff x="7645140" y="978423"/>
            <a:chExt cx="1381383" cy="190000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64364DB-2EBF-45E4-9BC7-228C51946977}"/>
                </a:ext>
              </a:extLst>
            </p:cNvPr>
            <p:cNvSpPr/>
            <p:nvPr/>
          </p:nvSpPr>
          <p:spPr>
            <a:xfrm>
              <a:off x="7645140" y="978423"/>
              <a:ext cx="1381383" cy="190000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r>
                <a:rPr lang="en-US" sz="1000" dirty="0"/>
                <a:t>Buffer 34, </a:t>
              </a:r>
            </a:p>
            <a:p>
              <a:r>
                <a:rPr lang="en-US" sz="1000" dirty="0"/>
                <a:t>64 Samples, 44100Hz</a:t>
              </a:r>
              <a:endParaRPr lang="es-ES" sz="1000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7CBBCA8-0F53-4406-8CD8-D25B660451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31" t="5129" b="10896"/>
            <a:stretch/>
          </p:blipFill>
          <p:spPr>
            <a:xfrm>
              <a:off x="7878631" y="1061328"/>
              <a:ext cx="914400" cy="311945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9EFF94A-6C69-4D82-A3A1-F0FF3CA736FF}"/>
              </a:ext>
            </a:extLst>
          </p:cNvPr>
          <p:cNvGrpSpPr/>
          <p:nvPr/>
        </p:nvGrpSpPr>
        <p:grpSpPr>
          <a:xfrm>
            <a:off x="260560" y="742193"/>
            <a:ext cx="1381383" cy="1900007"/>
            <a:chOff x="236693" y="978427"/>
            <a:chExt cx="1381383" cy="190000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9F15CDA-3BE3-4546-8B3E-1D2B1787B098}"/>
                </a:ext>
              </a:extLst>
            </p:cNvPr>
            <p:cNvSpPr/>
            <p:nvPr/>
          </p:nvSpPr>
          <p:spPr>
            <a:xfrm>
              <a:off x="236693" y="978427"/>
              <a:ext cx="1381383" cy="19000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r>
                <a:rPr lang="en-US" sz="1000" dirty="0"/>
                <a:t>Buffer 1, </a:t>
              </a:r>
            </a:p>
            <a:p>
              <a:r>
                <a:rPr lang="en-US" sz="1000" dirty="0"/>
                <a:t>64 Samples, 44100Hz</a:t>
              </a:r>
              <a:endParaRPr lang="es-ES" sz="1000" dirty="0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F42E1D9-DC9B-4F6B-9673-EA34FEA9F3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928" r="6796" b="9216"/>
            <a:stretch/>
          </p:blipFill>
          <p:spPr>
            <a:xfrm>
              <a:off x="470184" y="1061329"/>
              <a:ext cx="914400" cy="327459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69582DE4-EFBA-44AC-9BE3-2F70022D52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5545" t="12202" r="31769" b="19048"/>
            <a:stretch/>
          </p:blipFill>
          <p:spPr>
            <a:xfrm>
              <a:off x="236695" y="1429095"/>
              <a:ext cx="1381381" cy="267106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29C0EE5-3CE3-40C0-9BF5-7C37F19602F0}"/>
              </a:ext>
            </a:extLst>
          </p:cNvPr>
          <p:cNvGrpSpPr/>
          <p:nvPr/>
        </p:nvGrpSpPr>
        <p:grpSpPr>
          <a:xfrm>
            <a:off x="3247001" y="742191"/>
            <a:ext cx="1396100" cy="1900007"/>
            <a:chOff x="3223136" y="978422"/>
            <a:chExt cx="1396100" cy="190000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1CAEAC7-C6B4-4063-98C2-66302DFAC839}"/>
                </a:ext>
              </a:extLst>
            </p:cNvPr>
            <p:cNvSpPr/>
            <p:nvPr/>
          </p:nvSpPr>
          <p:spPr>
            <a:xfrm>
              <a:off x="3223136" y="978422"/>
              <a:ext cx="1381383" cy="190000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r>
                <a:rPr lang="en-US" sz="1000" dirty="0"/>
                <a:t>Buffer 3, </a:t>
              </a:r>
            </a:p>
            <a:p>
              <a:r>
                <a:rPr lang="en-US" sz="1000" dirty="0"/>
                <a:t>63 Samples, 44100Hz</a:t>
              </a:r>
              <a:endParaRPr lang="es-ES" sz="1000" dirty="0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1B6A13C4-9E15-445F-A025-CBC57B4066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6428"/>
            <a:stretch/>
          </p:blipFill>
          <p:spPr>
            <a:xfrm>
              <a:off x="3451423" y="1069086"/>
              <a:ext cx="914400" cy="311944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3D212E8-9CAA-48FE-9469-01F6E1EA0E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6376" t="4242" r="31510" b="17186"/>
            <a:stretch/>
          </p:blipFill>
          <p:spPr>
            <a:xfrm>
              <a:off x="3237855" y="1429095"/>
              <a:ext cx="1381381" cy="267106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8A0F7A1-BCE1-45D3-B4FE-B02A64EAED94}"/>
              </a:ext>
            </a:extLst>
          </p:cNvPr>
          <p:cNvGrpSpPr/>
          <p:nvPr/>
        </p:nvGrpSpPr>
        <p:grpSpPr>
          <a:xfrm>
            <a:off x="10597792" y="742191"/>
            <a:ext cx="1381383" cy="1900004"/>
            <a:chOff x="10573923" y="978423"/>
            <a:chExt cx="1381383" cy="190000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0121083-B26E-4CD4-92DD-B70DE26860E8}"/>
                </a:ext>
              </a:extLst>
            </p:cNvPr>
            <p:cNvSpPr/>
            <p:nvPr/>
          </p:nvSpPr>
          <p:spPr>
            <a:xfrm>
              <a:off x="10573923" y="978423"/>
              <a:ext cx="1381383" cy="190000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sz="1799" dirty="0"/>
                <a:t>Buffer 35</a:t>
              </a:r>
              <a:endParaRPr lang="es-ES" sz="1799" dirty="0"/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B8CD96D-D1E0-456D-854D-8B2B8AD8EA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928" r="6796" b="9216"/>
            <a:stretch/>
          </p:blipFill>
          <p:spPr>
            <a:xfrm>
              <a:off x="10805107" y="1035908"/>
              <a:ext cx="914400" cy="327459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2630E2CB-5E31-4B8D-BFD7-CE0B9FEF03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5542" t="2299" r="32059" b="16215"/>
            <a:stretch/>
          </p:blipFill>
          <p:spPr>
            <a:xfrm>
              <a:off x="10573924" y="1437981"/>
              <a:ext cx="1381381" cy="267106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4564A6A-E626-4793-B639-46B54B680F69}"/>
              </a:ext>
            </a:extLst>
          </p:cNvPr>
          <p:cNvGrpSpPr/>
          <p:nvPr/>
        </p:nvGrpSpPr>
        <p:grpSpPr>
          <a:xfrm>
            <a:off x="1753784" y="742192"/>
            <a:ext cx="1381383" cy="1900007"/>
            <a:chOff x="1729914" y="978424"/>
            <a:chExt cx="1381383" cy="190000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973C45A-838B-41A7-BFD2-4D453279FE24}"/>
                </a:ext>
              </a:extLst>
            </p:cNvPr>
            <p:cNvSpPr/>
            <p:nvPr/>
          </p:nvSpPr>
          <p:spPr>
            <a:xfrm>
              <a:off x="1729914" y="978424"/>
              <a:ext cx="1381383" cy="190000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r>
                <a:rPr lang="en-US" sz="1000" dirty="0"/>
                <a:t>Buffer 2, </a:t>
              </a:r>
            </a:p>
            <a:p>
              <a:r>
                <a:rPr lang="en-US" sz="1000" dirty="0"/>
                <a:t>64 Samples, 44100Hz</a:t>
              </a:r>
              <a:endParaRPr lang="es-ES" sz="1000" dirty="0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C9F337F-149E-407A-97B6-B2C9277DFB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6428"/>
            <a:stretch/>
          </p:blipFill>
          <p:spPr>
            <a:xfrm>
              <a:off x="1963405" y="1076844"/>
              <a:ext cx="914400" cy="311944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EB60A3FE-6C60-42C5-AD9B-425E0D36E5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5545" t="12202" r="31769" b="19048"/>
            <a:stretch/>
          </p:blipFill>
          <p:spPr>
            <a:xfrm>
              <a:off x="1729914" y="1431223"/>
              <a:ext cx="1381381" cy="267106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C9BBA7B-E530-45FA-99C0-BEA023B046EA}"/>
              </a:ext>
            </a:extLst>
          </p:cNvPr>
          <p:cNvGrpSpPr/>
          <p:nvPr/>
        </p:nvGrpSpPr>
        <p:grpSpPr>
          <a:xfrm>
            <a:off x="9133402" y="742191"/>
            <a:ext cx="1381383" cy="1900004"/>
            <a:chOff x="9109531" y="978423"/>
            <a:chExt cx="1381383" cy="190000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C1B1466-E75E-4BF1-B616-C363B9C8376C}"/>
                </a:ext>
              </a:extLst>
            </p:cNvPr>
            <p:cNvSpPr/>
            <p:nvPr/>
          </p:nvSpPr>
          <p:spPr>
            <a:xfrm>
              <a:off x="9109531" y="978423"/>
              <a:ext cx="1381383" cy="190000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sz="1799" dirty="0"/>
                <a:t>Buffer 35</a:t>
              </a:r>
              <a:endParaRPr lang="es-ES" sz="1799" dirty="0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88C97717-45CA-4682-9414-75D6825285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928" r="6796" b="9216"/>
            <a:stretch/>
          </p:blipFill>
          <p:spPr>
            <a:xfrm>
              <a:off x="9343022" y="1045814"/>
              <a:ext cx="914400" cy="327459"/>
            </a:xfrm>
            <a:prstGeom prst="rect">
              <a:avLst/>
            </a:prstGeom>
          </p:spPr>
        </p:pic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6FAB7A99-B16B-4BAA-A2DC-264BF7654F8B}"/>
              </a:ext>
            </a:extLst>
          </p:cNvPr>
          <p:cNvSpPr/>
          <p:nvPr/>
        </p:nvSpPr>
        <p:spPr>
          <a:xfrm>
            <a:off x="3460856" y="1595474"/>
            <a:ext cx="6862568" cy="3119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</a:rPr>
              <a:t>MIDI 68, 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Vel 127</a:t>
            </a:r>
            <a:endParaRPr lang="es-ES" sz="1000" b="1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A6487EF-9229-4E83-8222-EA95D0202C6A}"/>
              </a:ext>
            </a:extLst>
          </p:cNvPr>
          <p:cNvSpPr/>
          <p:nvPr/>
        </p:nvSpPr>
        <p:spPr>
          <a:xfrm>
            <a:off x="3907709" y="1988628"/>
            <a:ext cx="2489756" cy="2659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/>
                </a:solidFill>
              </a:rPr>
              <a:t>MIDI 70, </a:t>
            </a:r>
          </a:p>
          <a:p>
            <a:r>
              <a:rPr lang="en-US" sz="900" b="1" dirty="0">
                <a:solidFill>
                  <a:schemeClr val="tx1"/>
                </a:solidFill>
              </a:rPr>
              <a:t>Vel 80</a:t>
            </a:r>
            <a:endParaRPr lang="es-ES" sz="900" b="1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FA95CCA-790C-441F-85EC-E4E6DEDBBEA1}"/>
              </a:ext>
            </a:extLst>
          </p:cNvPr>
          <p:cNvCxnSpPr/>
          <p:nvPr/>
        </p:nvCxnSpPr>
        <p:spPr>
          <a:xfrm flipV="1">
            <a:off x="1753777" y="499339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04C9B46-6B75-4B20-B342-A758C2E1AD0C}"/>
              </a:ext>
            </a:extLst>
          </p:cNvPr>
          <p:cNvCxnSpPr/>
          <p:nvPr/>
        </p:nvCxnSpPr>
        <p:spPr>
          <a:xfrm flipV="1">
            <a:off x="3241796" y="499339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5B6820CF-AB3C-452F-AB48-64C9CB9B34CF}"/>
              </a:ext>
            </a:extLst>
          </p:cNvPr>
          <p:cNvCxnSpPr/>
          <p:nvPr/>
        </p:nvCxnSpPr>
        <p:spPr>
          <a:xfrm flipV="1">
            <a:off x="4700315" y="500881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5149477-B980-444D-B859-3C5362DC2408}"/>
              </a:ext>
            </a:extLst>
          </p:cNvPr>
          <p:cNvCxnSpPr/>
          <p:nvPr/>
        </p:nvCxnSpPr>
        <p:spPr>
          <a:xfrm flipV="1">
            <a:off x="6175783" y="500881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788CB14-DBC4-4221-9EE5-E6D8B332D792}"/>
              </a:ext>
            </a:extLst>
          </p:cNvPr>
          <p:cNvCxnSpPr/>
          <p:nvPr/>
        </p:nvCxnSpPr>
        <p:spPr>
          <a:xfrm flipV="1">
            <a:off x="7667772" y="500881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B30E9BE-BBCE-4CA1-AF92-47820B6690E9}"/>
              </a:ext>
            </a:extLst>
          </p:cNvPr>
          <p:cNvCxnSpPr/>
          <p:nvPr/>
        </p:nvCxnSpPr>
        <p:spPr>
          <a:xfrm flipV="1">
            <a:off x="9133396" y="500881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Picture 102">
            <a:extLst>
              <a:ext uri="{FF2B5EF4-FFF2-40B4-BE49-F238E27FC236}">
                <a16:creationId xmlns:a16="http://schemas.microsoft.com/office/drawing/2014/main" id="{2028F113-C0F7-4CCE-8B6C-9B238B814F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611" t="12202" r="31769" b="19048"/>
          <a:stretch/>
        </p:blipFill>
        <p:spPr>
          <a:xfrm>
            <a:off x="4157717" y="1202076"/>
            <a:ext cx="473132" cy="267106"/>
          </a:xfrm>
          <a:prstGeom prst="rect">
            <a:avLst/>
          </a:prstGeom>
        </p:spPr>
      </p:pic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A436461-71BE-432E-A1FE-616721EECC52}"/>
              </a:ext>
            </a:extLst>
          </p:cNvPr>
          <p:cNvCxnSpPr>
            <a:cxnSpLocks/>
          </p:cNvCxnSpPr>
          <p:nvPr/>
        </p:nvCxnSpPr>
        <p:spPr>
          <a:xfrm>
            <a:off x="1753786" y="493840"/>
            <a:ext cx="73796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68D50E2-7C1F-40AE-B931-A1A7F09462FF}"/>
              </a:ext>
            </a:extLst>
          </p:cNvPr>
          <p:cNvCxnSpPr/>
          <p:nvPr/>
        </p:nvCxnSpPr>
        <p:spPr>
          <a:xfrm flipV="1">
            <a:off x="1753777" y="499339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E33094F-33B9-48F3-A2E0-DC7B7BFF6230}"/>
              </a:ext>
            </a:extLst>
          </p:cNvPr>
          <p:cNvCxnSpPr/>
          <p:nvPr/>
        </p:nvCxnSpPr>
        <p:spPr>
          <a:xfrm flipV="1">
            <a:off x="3241796" y="499339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D8287D8-CA93-4A92-BAFA-6A50D2EA3A97}"/>
              </a:ext>
            </a:extLst>
          </p:cNvPr>
          <p:cNvCxnSpPr/>
          <p:nvPr/>
        </p:nvCxnSpPr>
        <p:spPr>
          <a:xfrm flipV="1">
            <a:off x="4700315" y="500881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788ECED-D9FB-4322-9CAE-081433274EB1}"/>
              </a:ext>
            </a:extLst>
          </p:cNvPr>
          <p:cNvCxnSpPr/>
          <p:nvPr/>
        </p:nvCxnSpPr>
        <p:spPr>
          <a:xfrm flipV="1">
            <a:off x="6175783" y="500881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1D28F44-8B77-4C6A-A465-30BD36BBE631}"/>
              </a:ext>
            </a:extLst>
          </p:cNvPr>
          <p:cNvCxnSpPr/>
          <p:nvPr/>
        </p:nvCxnSpPr>
        <p:spPr>
          <a:xfrm flipV="1">
            <a:off x="7667772" y="500881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EBAE8076-965C-4FE5-8583-56FC6AB8C2A2}"/>
              </a:ext>
            </a:extLst>
          </p:cNvPr>
          <p:cNvCxnSpPr/>
          <p:nvPr/>
        </p:nvCxnSpPr>
        <p:spPr>
          <a:xfrm flipV="1">
            <a:off x="9133396" y="500881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Picture 95">
            <a:extLst>
              <a:ext uri="{FF2B5EF4-FFF2-40B4-BE49-F238E27FC236}">
                <a16:creationId xmlns:a16="http://schemas.microsoft.com/office/drawing/2014/main" id="{4018D24C-0AC8-49AA-90C1-D56262B2262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16" t="16258" r="66018" b="32217"/>
          <a:stretch/>
        </p:blipFill>
        <p:spPr>
          <a:xfrm>
            <a:off x="1748578" y="493845"/>
            <a:ext cx="152400" cy="171773"/>
          </a:xfrm>
          <a:prstGeom prst="rect">
            <a:avLst/>
          </a:prstGeom>
        </p:spPr>
      </p:pic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7F4B1DC-615A-46A3-978D-C239FBB69B1E}"/>
              </a:ext>
            </a:extLst>
          </p:cNvPr>
          <p:cNvCxnSpPr>
            <a:cxnSpLocks/>
          </p:cNvCxnSpPr>
          <p:nvPr/>
        </p:nvCxnSpPr>
        <p:spPr>
          <a:xfrm>
            <a:off x="1753786" y="493840"/>
            <a:ext cx="73796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DCDFFB5-D1EA-4710-ABE5-AF9946732EC7}"/>
              </a:ext>
            </a:extLst>
          </p:cNvPr>
          <p:cNvCxnSpPr/>
          <p:nvPr/>
        </p:nvCxnSpPr>
        <p:spPr>
          <a:xfrm flipV="1">
            <a:off x="1753777" y="499339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E22C4C0-CB96-4B70-8A27-AE70423C9EED}"/>
              </a:ext>
            </a:extLst>
          </p:cNvPr>
          <p:cNvCxnSpPr/>
          <p:nvPr/>
        </p:nvCxnSpPr>
        <p:spPr>
          <a:xfrm flipV="1">
            <a:off x="3241796" y="499339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C3DF6E54-4346-4308-8E1C-65B4092315F5}"/>
              </a:ext>
            </a:extLst>
          </p:cNvPr>
          <p:cNvCxnSpPr/>
          <p:nvPr/>
        </p:nvCxnSpPr>
        <p:spPr>
          <a:xfrm flipV="1">
            <a:off x="4700315" y="500881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C0FE5CE-7600-41BD-8687-09377C19E551}"/>
              </a:ext>
            </a:extLst>
          </p:cNvPr>
          <p:cNvCxnSpPr/>
          <p:nvPr/>
        </p:nvCxnSpPr>
        <p:spPr>
          <a:xfrm flipV="1">
            <a:off x="6175783" y="500881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C46E56B-955B-4603-8973-25EF1B7594F9}"/>
              </a:ext>
            </a:extLst>
          </p:cNvPr>
          <p:cNvCxnSpPr/>
          <p:nvPr/>
        </p:nvCxnSpPr>
        <p:spPr>
          <a:xfrm flipV="1">
            <a:off x="7667772" y="500881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C099605-42D8-4303-8343-9D8081E74F09}"/>
              </a:ext>
            </a:extLst>
          </p:cNvPr>
          <p:cNvCxnSpPr/>
          <p:nvPr/>
        </p:nvCxnSpPr>
        <p:spPr>
          <a:xfrm flipV="1">
            <a:off x="9133396" y="500881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Picture 106">
            <a:extLst>
              <a:ext uri="{FF2B5EF4-FFF2-40B4-BE49-F238E27FC236}">
                <a16:creationId xmlns:a16="http://schemas.microsoft.com/office/drawing/2014/main" id="{400EC77F-7017-4EA7-B503-C3DC49ACC6D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1013" t="16258" r="42321" b="32217"/>
          <a:stretch/>
        </p:blipFill>
        <p:spPr>
          <a:xfrm>
            <a:off x="1596178" y="493845"/>
            <a:ext cx="152400" cy="171773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53748266-9C73-435A-8989-9D4DFEC3143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16" t="16258" r="66018" b="32217"/>
          <a:stretch/>
        </p:blipFill>
        <p:spPr>
          <a:xfrm>
            <a:off x="1783278" y="503547"/>
            <a:ext cx="152400" cy="171773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6FAC8BD7-91F5-42D1-990D-D7176ECD48F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16" t="16258" r="66018" b="32217"/>
          <a:stretch/>
        </p:blipFill>
        <p:spPr>
          <a:xfrm>
            <a:off x="3271297" y="493845"/>
            <a:ext cx="152400" cy="171773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755A2F9D-9603-4CEA-B443-0BC173668B3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16" t="16258" r="66018" b="32217"/>
          <a:stretch/>
        </p:blipFill>
        <p:spPr>
          <a:xfrm>
            <a:off x="4707734" y="493845"/>
            <a:ext cx="152400" cy="171773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A3EB3CAA-D331-40D3-8063-66215826CD9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16" t="16258" r="66018" b="32217"/>
          <a:stretch/>
        </p:blipFill>
        <p:spPr>
          <a:xfrm>
            <a:off x="6187754" y="493845"/>
            <a:ext cx="152400" cy="171773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76DB9DDC-663A-4EC2-AE94-E10FA6E9449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16" t="16258" r="66018" b="32217"/>
          <a:stretch/>
        </p:blipFill>
        <p:spPr>
          <a:xfrm>
            <a:off x="7684109" y="493845"/>
            <a:ext cx="152400" cy="171773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F80F0FFF-9C16-4090-B03C-6A3E05CAC5A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16" t="16258" r="66018" b="32217"/>
          <a:stretch/>
        </p:blipFill>
        <p:spPr>
          <a:xfrm>
            <a:off x="8964661" y="493845"/>
            <a:ext cx="152400" cy="171773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DF3ECA9E-99B2-41A5-B7A5-2708DFC1C03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1013" t="16258" r="42321" b="32217"/>
          <a:stretch/>
        </p:blipFill>
        <p:spPr>
          <a:xfrm>
            <a:off x="9162896" y="493844"/>
            <a:ext cx="152400" cy="171773"/>
          </a:xfrm>
          <a:prstGeom prst="rect">
            <a:avLst/>
          </a:prstGeom>
        </p:spPr>
      </p:pic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56D96A65-CDD3-4FDF-AEB0-EA3AF53AC2AE}"/>
              </a:ext>
            </a:extLst>
          </p:cNvPr>
          <p:cNvCxnSpPr>
            <a:cxnSpLocks/>
          </p:cNvCxnSpPr>
          <p:nvPr/>
        </p:nvCxnSpPr>
        <p:spPr>
          <a:xfrm flipV="1">
            <a:off x="9115518" y="493845"/>
            <a:ext cx="0" cy="214835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2BF2C2F-1F76-4BA3-B88B-E70533D11C5A}"/>
              </a:ext>
            </a:extLst>
          </p:cNvPr>
          <p:cNvSpPr txBox="1"/>
          <p:nvPr/>
        </p:nvSpPr>
        <p:spPr>
          <a:xfrm>
            <a:off x="1768533" y="2700338"/>
            <a:ext cx="1381380" cy="4076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49" b="1" dirty="0" err="1"/>
              <a:t>FirstBufferEvent</a:t>
            </a:r>
            <a:endParaRPr lang="es-ES" sz="1049" b="1" dirty="0"/>
          </a:p>
          <a:p>
            <a:r>
              <a:rPr lang="en-US" sz="1000" dirty="0"/>
              <a:t>(</a:t>
            </a:r>
            <a:r>
              <a:rPr lang="es-ES" sz="1000" dirty="0"/>
              <a:t>Has </a:t>
            </a:r>
            <a:r>
              <a:rPr lang="es-ES" sz="1000" dirty="0" err="1"/>
              <a:t>Metadata</a:t>
            </a:r>
            <a:r>
              <a:rPr lang="es-ES" sz="1000" dirty="0"/>
              <a:t> </a:t>
            </a:r>
            <a:r>
              <a:rPr lang="es-ES" sz="1000" dirty="0" err="1"/>
              <a:t>Only</a:t>
            </a:r>
            <a:r>
              <a:rPr lang="es-ES" sz="1000" dirty="0"/>
              <a:t>)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9AA0898-3222-493A-A8B6-8E93F0C60D06}"/>
              </a:ext>
            </a:extLst>
          </p:cNvPr>
          <p:cNvCxnSpPr>
            <a:cxnSpLocks/>
          </p:cNvCxnSpPr>
          <p:nvPr/>
        </p:nvCxnSpPr>
        <p:spPr>
          <a:xfrm flipH="1" flipV="1">
            <a:off x="1760132" y="618230"/>
            <a:ext cx="23146" cy="248978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9732EC0-A142-4C80-8EE3-69AACFAF23AA}"/>
              </a:ext>
            </a:extLst>
          </p:cNvPr>
          <p:cNvCxnSpPr>
            <a:cxnSpLocks/>
          </p:cNvCxnSpPr>
          <p:nvPr/>
        </p:nvCxnSpPr>
        <p:spPr>
          <a:xfrm flipH="1" flipV="1">
            <a:off x="3234522" y="579735"/>
            <a:ext cx="26202" cy="3554122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C161F74-FAF8-4221-AB99-AFDA616912FF}"/>
              </a:ext>
            </a:extLst>
          </p:cNvPr>
          <p:cNvSpPr txBox="1"/>
          <p:nvPr/>
        </p:nvSpPr>
        <p:spPr>
          <a:xfrm>
            <a:off x="3287162" y="3247001"/>
            <a:ext cx="1381383" cy="4076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49" b="1" dirty="0" err="1"/>
              <a:t>NoteOnEvent</a:t>
            </a:r>
            <a:endParaRPr lang="es-ES" sz="1049" b="1" dirty="0"/>
          </a:p>
          <a:p>
            <a:r>
              <a:rPr lang="en-US" sz="1000" dirty="0"/>
              <a:t>(</a:t>
            </a:r>
            <a:r>
              <a:rPr lang="es-ES" sz="1000" dirty="0"/>
              <a:t>Has </a:t>
            </a:r>
            <a:r>
              <a:rPr lang="es-ES" sz="1000" dirty="0" err="1"/>
              <a:t>Metadata</a:t>
            </a:r>
            <a:r>
              <a:rPr lang="es-ES" sz="1000" dirty="0"/>
              <a:t> &amp; MIDI)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C53AA75-4B1B-4FDF-86A6-AD4AB59A103E}"/>
              </a:ext>
            </a:extLst>
          </p:cNvPr>
          <p:cNvSpPr txBox="1"/>
          <p:nvPr/>
        </p:nvSpPr>
        <p:spPr>
          <a:xfrm>
            <a:off x="3287162" y="3726181"/>
            <a:ext cx="1381383" cy="4076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49" b="1" dirty="0" err="1"/>
              <a:t>NoteOnEvent</a:t>
            </a:r>
            <a:endParaRPr lang="es-ES" sz="1049" b="1" dirty="0"/>
          </a:p>
          <a:p>
            <a:r>
              <a:rPr lang="en-US" sz="1000" dirty="0"/>
              <a:t>(</a:t>
            </a:r>
            <a:r>
              <a:rPr lang="es-ES" sz="1000" dirty="0"/>
              <a:t>Has </a:t>
            </a:r>
            <a:r>
              <a:rPr lang="es-ES" sz="1000" dirty="0" err="1"/>
              <a:t>Metadata</a:t>
            </a:r>
            <a:r>
              <a:rPr lang="es-ES" sz="1000" dirty="0"/>
              <a:t> &amp; MIDI)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7C973A-D9BD-4BFD-BF53-1A413E472352}"/>
              </a:ext>
            </a:extLst>
          </p:cNvPr>
          <p:cNvSpPr txBox="1"/>
          <p:nvPr/>
        </p:nvSpPr>
        <p:spPr>
          <a:xfrm>
            <a:off x="1716509" y="198839"/>
            <a:ext cx="67037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9" dirty="0"/>
              <a:t>Bar 0</a:t>
            </a:r>
            <a:endParaRPr lang="es-ES" sz="1799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98D27FC-47D0-4BDE-BB9E-D6256B38B251}"/>
              </a:ext>
            </a:extLst>
          </p:cNvPr>
          <p:cNvSpPr txBox="1"/>
          <p:nvPr/>
        </p:nvSpPr>
        <p:spPr>
          <a:xfrm>
            <a:off x="6918270" y="213789"/>
            <a:ext cx="67037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9" dirty="0"/>
              <a:t>Bar 1</a:t>
            </a:r>
            <a:endParaRPr lang="es-ES" sz="1799" dirty="0"/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4F98C93F-37B4-40D1-8093-84A07196D6B7}"/>
              </a:ext>
            </a:extLst>
          </p:cNvPr>
          <p:cNvCxnSpPr>
            <a:cxnSpLocks/>
          </p:cNvCxnSpPr>
          <p:nvPr/>
        </p:nvCxnSpPr>
        <p:spPr>
          <a:xfrm flipH="1" flipV="1">
            <a:off x="6191153" y="629743"/>
            <a:ext cx="30721" cy="4167346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E9259971-C9AB-43CC-A00F-C8D69BF52F5A}"/>
              </a:ext>
            </a:extLst>
          </p:cNvPr>
          <p:cNvSpPr txBox="1"/>
          <p:nvPr/>
        </p:nvSpPr>
        <p:spPr>
          <a:xfrm>
            <a:off x="6242948" y="4346087"/>
            <a:ext cx="1381383" cy="4076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49" b="1" dirty="0" err="1"/>
              <a:t>NoteOffEvent</a:t>
            </a:r>
            <a:endParaRPr lang="es-ES" sz="1049" b="1" dirty="0"/>
          </a:p>
          <a:p>
            <a:r>
              <a:rPr lang="en-US" sz="1000" dirty="0"/>
              <a:t>(</a:t>
            </a:r>
            <a:r>
              <a:rPr lang="es-ES" sz="1000" dirty="0"/>
              <a:t>Has </a:t>
            </a:r>
            <a:r>
              <a:rPr lang="es-ES" sz="1000" dirty="0" err="1"/>
              <a:t>Metadata</a:t>
            </a:r>
            <a:r>
              <a:rPr lang="es-ES" sz="1000" dirty="0"/>
              <a:t> &amp; MIDI)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ADC0E4F-04CF-492A-9601-CAFE49D58999}"/>
              </a:ext>
            </a:extLst>
          </p:cNvPr>
          <p:cNvCxnSpPr>
            <a:cxnSpLocks/>
          </p:cNvCxnSpPr>
          <p:nvPr/>
        </p:nvCxnSpPr>
        <p:spPr>
          <a:xfrm flipH="1" flipV="1">
            <a:off x="9118812" y="728642"/>
            <a:ext cx="24132" cy="4516863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715789CA-1D6B-4EE0-B581-0AA4FCACB445}"/>
              </a:ext>
            </a:extLst>
          </p:cNvPr>
          <p:cNvSpPr txBox="1"/>
          <p:nvPr/>
        </p:nvSpPr>
        <p:spPr>
          <a:xfrm>
            <a:off x="9171830" y="4837828"/>
            <a:ext cx="1583676" cy="4076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49" b="1" dirty="0" err="1"/>
              <a:t>PlaybackStoppedEvent</a:t>
            </a:r>
            <a:endParaRPr lang="es-ES" sz="1049" b="1" dirty="0"/>
          </a:p>
          <a:p>
            <a:r>
              <a:rPr lang="en-US" sz="1000" dirty="0"/>
              <a:t>(</a:t>
            </a:r>
            <a:r>
              <a:rPr lang="es-ES" sz="1000" dirty="0"/>
              <a:t>Has </a:t>
            </a:r>
            <a:r>
              <a:rPr lang="es-ES" sz="1000" dirty="0" err="1"/>
              <a:t>Metadata</a:t>
            </a:r>
            <a:r>
              <a:rPr lang="es-ES" sz="1000" dirty="0"/>
              <a:t> </a:t>
            </a:r>
            <a:r>
              <a:rPr lang="es-ES" sz="1000" dirty="0" err="1"/>
              <a:t>Only</a:t>
            </a:r>
            <a:r>
              <a:rPr lang="es-ES" sz="1000" dirty="0"/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84B13D-35E3-43FB-AAF7-181F992B3E1E}"/>
              </a:ext>
            </a:extLst>
          </p:cNvPr>
          <p:cNvSpPr txBox="1"/>
          <p:nvPr/>
        </p:nvSpPr>
        <p:spPr>
          <a:xfrm>
            <a:off x="246713" y="4461586"/>
            <a:ext cx="391100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 1</a:t>
            </a:r>
          </a:p>
          <a:p>
            <a:r>
              <a:rPr lang="en-US" b="1" dirty="0"/>
              <a:t>Only Receive Notes</a:t>
            </a:r>
          </a:p>
          <a:p>
            <a:endParaRPr lang="en-US" dirty="0"/>
          </a:p>
          <a:p>
            <a:r>
              <a:rPr lang="es-ES" sz="1200" dirty="0">
                <a:solidFill>
                  <a:srgbClr val="FF0000"/>
                </a:solidFill>
              </a:rPr>
              <a:t>SendEventAtBeginningOfNewBuffers_FLAG{false};</a:t>
            </a:r>
          </a:p>
          <a:p>
            <a:r>
              <a:rPr lang="es-ES" sz="1200" dirty="0">
                <a:solidFill>
                  <a:srgbClr val="FF0000"/>
                </a:solidFill>
              </a:rPr>
              <a:t>SendEventForNewBufferIfMetadataChanged_FLAG{false};</a:t>
            </a:r>
          </a:p>
          <a:p>
            <a:endParaRPr lang="es-ES" sz="1200" dirty="0">
              <a:solidFill>
                <a:srgbClr val="FF0000"/>
              </a:solidFill>
            </a:endParaRPr>
          </a:p>
          <a:p>
            <a:r>
              <a:rPr lang="es-ES" sz="1200" dirty="0">
                <a:solidFill>
                  <a:srgbClr val="FF0000"/>
                </a:solidFill>
              </a:rPr>
              <a:t>SendNewBarEvents_FLAG{false};</a:t>
            </a:r>
          </a:p>
          <a:p>
            <a:endParaRPr lang="es-ES" sz="1200" dirty="0">
              <a:solidFill>
                <a:srgbClr val="FF0000"/>
              </a:solidFill>
            </a:endParaRPr>
          </a:p>
          <a:p>
            <a:r>
              <a:rPr lang="es-ES" sz="1200" dirty="0" err="1">
                <a:solidFill>
                  <a:srgbClr val="FF0000"/>
                </a:solidFill>
              </a:rPr>
              <a:t>SendTimeShiftEvents_FLAG</a:t>
            </a:r>
            <a:r>
              <a:rPr lang="es-ES" sz="1200" dirty="0">
                <a:solidFill>
                  <a:srgbClr val="FF0000"/>
                </a:solidFill>
              </a:rPr>
              <a:t>{false};</a:t>
            </a:r>
          </a:p>
          <a:p>
            <a:r>
              <a:rPr lang="es-ES" sz="1200" dirty="0">
                <a:solidFill>
                  <a:srgbClr val="FF0000"/>
                </a:solidFill>
              </a:rPr>
              <a:t> </a:t>
            </a:r>
            <a:r>
              <a:rPr lang="es-ES" sz="1200" dirty="0" err="1">
                <a:solidFill>
                  <a:srgbClr val="FF0000"/>
                </a:solidFill>
              </a:rPr>
              <a:t>delta_TimeShiftEventRatioOfQuarterNote</a:t>
            </a:r>
            <a:r>
              <a:rPr lang="es-ES" sz="1200" dirty="0">
                <a:solidFill>
                  <a:srgbClr val="FF0000"/>
                </a:solidFill>
              </a:rPr>
              <a:t>{0.5}; </a:t>
            </a:r>
          </a:p>
          <a:p>
            <a:endParaRPr lang="es-ES" sz="1200" dirty="0"/>
          </a:p>
          <a:p>
            <a:r>
              <a:rPr lang="es-ES" sz="1200" b="1" dirty="0">
                <a:solidFill>
                  <a:schemeClr val="accent6">
                    <a:lumMod val="75000"/>
                  </a:schemeClr>
                </a:solidFill>
              </a:rPr>
              <a:t>FilterNoteOnEvents_FLAG{false};</a:t>
            </a:r>
          </a:p>
          <a:p>
            <a:r>
              <a:rPr lang="es-ES" sz="1200" b="1" dirty="0">
                <a:solidFill>
                  <a:schemeClr val="accent6">
                    <a:lumMod val="75000"/>
                  </a:schemeClr>
                </a:solidFill>
              </a:rPr>
              <a:t>FilterNoteOffEvents_FLAG{false};</a:t>
            </a:r>
          </a:p>
          <a:p>
            <a:r>
              <a:rPr lang="es-ES" sz="1200" dirty="0" err="1">
                <a:solidFill>
                  <a:srgbClr val="FF0000"/>
                </a:solidFill>
              </a:rPr>
              <a:t>constexpr</a:t>
            </a:r>
            <a:r>
              <a:rPr lang="es-ES" sz="1200" dirty="0">
                <a:solidFill>
                  <a:srgbClr val="FF0000"/>
                </a:solidFill>
              </a:rPr>
              <a:t> </a:t>
            </a:r>
            <a:r>
              <a:rPr lang="es-ES" sz="1200" dirty="0" err="1">
                <a:solidFill>
                  <a:srgbClr val="FF0000"/>
                </a:solidFill>
              </a:rPr>
              <a:t>bool</a:t>
            </a:r>
            <a:r>
              <a:rPr lang="es-ES" sz="1200" dirty="0">
                <a:solidFill>
                  <a:srgbClr val="FF0000"/>
                </a:solidFill>
              </a:rPr>
              <a:t> </a:t>
            </a:r>
            <a:r>
              <a:rPr lang="es-ES" sz="1200" dirty="0" err="1">
                <a:solidFill>
                  <a:srgbClr val="FF0000"/>
                </a:solidFill>
              </a:rPr>
              <a:t>FilterCCEvents_FLAG</a:t>
            </a:r>
            <a:r>
              <a:rPr lang="es-ES" sz="1200" dirty="0">
                <a:solidFill>
                  <a:srgbClr val="FF0000"/>
                </a:solidFill>
              </a:rPr>
              <a:t>{true};</a:t>
            </a:r>
          </a:p>
          <a:p>
            <a:endParaRPr lang="es-ES" sz="1000" dirty="0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A1ECBE7B-B505-45C8-85C3-6453149296A5}"/>
              </a:ext>
            </a:extLst>
          </p:cNvPr>
          <p:cNvSpPr/>
          <p:nvPr/>
        </p:nvSpPr>
        <p:spPr>
          <a:xfrm>
            <a:off x="3249995" y="7246547"/>
            <a:ext cx="2246238" cy="5928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es-ES" sz="1100" b="1" dirty="0" err="1">
                <a:solidFill>
                  <a:schemeClr val="bg1"/>
                </a:solidFill>
                <a:latin typeface="-apple-system"/>
              </a:rPr>
              <a:t>Configs_HostEvents.h</a:t>
            </a:r>
            <a:endParaRPr lang="es-ES" altLang="es-ES" sz="1100" b="1" dirty="0">
              <a:solidFill>
                <a:schemeClr val="bg1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446045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3B1F054E-8C24-440F-9DF5-2ED461CF2F6D}"/>
              </a:ext>
            </a:extLst>
          </p:cNvPr>
          <p:cNvCxnSpPr>
            <a:cxnSpLocks/>
          </p:cNvCxnSpPr>
          <p:nvPr/>
        </p:nvCxnSpPr>
        <p:spPr>
          <a:xfrm flipH="1" flipV="1">
            <a:off x="6953148" y="318277"/>
            <a:ext cx="24855" cy="472838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084B13D-35E3-43FB-AAF7-181F992B3E1E}"/>
              </a:ext>
            </a:extLst>
          </p:cNvPr>
          <p:cNvSpPr txBox="1"/>
          <p:nvPr/>
        </p:nvSpPr>
        <p:spPr>
          <a:xfrm>
            <a:off x="284741" y="4448284"/>
            <a:ext cx="472880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 2</a:t>
            </a:r>
          </a:p>
          <a:p>
            <a:r>
              <a:rPr lang="en-US" b="1" dirty="0"/>
              <a:t>Receive Notes and Bar Locations</a:t>
            </a:r>
          </a:p>
          <a:p>
            <a:endParaRPr lang="en-US" dirty="0"/>
          </a:p>
          <a:p>
            <a:r>
              <a:rPr lang="es-ES" sz="1200" dirty="0">
                <a:solidFill>
                  <a:srgbClr val="FF0000"/>
                </a:solidFill>
              </a:rPr>
              <a:t>SendEventAtBeginningOfNewBuffers_FLAG{false};</a:t>
            </a:r>
          </a:p>
          <a:p>
            <a:r>
              <a:rPr lang="es-ES" sz="1200" dirty="0">
                <a:solidFill>
                  <a:srgbClr val="FF0000"/>
                </a:solidFill>
              </a:rPr>
              <a:t>SendEventForNewBufferIfMetadataChanged_FLAG{false};</a:t>
            </a:r>
          </a:p>
          <a:p>
            <a:endParaRPr lang="es-ES" sz="1200" dirty="0">
              <a:solidFill>
                <a:srgbClr val="FF0000"/>
              </a:solidFill>
            </a:endParaRPr>
          </a:p>
          <a:p>
            <a:r>
              <a:rPr lang="es-ES" sz="1200" b="1" dirty="0">
                <a:solidFill>
                  <a:schemeClr val="accent6">
                    <a:lumMod val="75000"/>
                  </a:schemeClr>
                </a:solidFill>
              </a:rPr>
              <a:t>SendNewBarEvents_FLAG{true};</a:t>
            </a:r>
          </a:p>
          <a:p>
            <a:endParaRPr lang="es-ES" sz="1200" dirty="0">
              <a:solidFill>
                <a:srgbClr val="FF0000"/>
              </a:solidFill>
            </a:endParaRPr>
          </a:p>
          <a:p>
            <a:r>
              <a:rPr lang="es-ES" sz="1200" dirty="0">
                <a:solidFill>
                  <a:srgbClr val="FF0000"/>
                </a:solidFill>
              </a:rPr>
              <a:t>SendTimeShiftEvents_FLAG{false};</a:t>
            </a:r>
          </a:p>
          <a:p>
            <a:r>
              <a:rPr lang="es-ES" sz="1200" dirty="0">
                <a:solidFill>
                  <a:srgbClr val="FF0000"/>
                </a:solidFill>
              </a:rPr>
              <a:t> delta_TimeShiftEventRatioOfQuarterNote{0.5}; </a:t>
            </a:r>
          </a:p>
          <a:p>
            <a:endParaRPr lang="es-ES" sz="1200" dirty="0"/>
          </a:p>
          <a:p>
            <a:r>
              <a:rPr lang="es-ES" sz="1200" b="1" dirty="0">
                <a:solidFill>
                  <a:schemeClr val="accent6">
                    <a:lumMod val="75000"/>
                  </a:schemeClr>
                </a:solidFill>
              </a:rPr>
              <a:t>FilterNoteOnEvents_FLAG{false};</a:t>
            </a:r>
          </a:p>
          <a:p>
            <a:r>
              <a:rPr lang="es-ES" sz="1200" b="1" dirty="0">
                <a:solidFill>
                  <a:schemeClr val="accent6">
                    <a:lumMod val="75000"/>
                  </a:schemeClr>
                </a:solidFill>
              </a:rPr>
              <a:t>FilterNoteOffEvents_FLAG{false};</a:t>
            </a:r>
          </a:p>
          <a:p>
            <a:r>
              <a:rPr lang="es-ES" sz="1200" dirty="0" err="1">
                <a:solidFill>
                  <a:srgbClr val="FF0000"/>
                </a:solidFill>
              </a:rPr>
              <a:t>constexpr</a:t>
            </a:r>
            <a:r>
              <a:rPr lang="es-ES" sz="1200" dirty="0">
                <a:solidFill>
                  <a:srgbClr val="FF0000"/>
                </a:solidFill>
              </a:rPr>
              <a:t> </a:t>
            </a:r>
            <a:r>
              <a:rPr lang="es-ES" sz="1200" dirty="0" err="1">
                <a:solidFill>
                  <a:srgbClr val="FF0000"/>
                </a:solidFill>
              </a:rPr>
              <a:t>bool</a:t>
            </a:r>
            <a:r>
              <a:rPr lang="es-ES" sz="1200" dirty="0">
                <a:solidFill>
                  <a:srgbClr val="FF0000"/>
                </a:solidFill>
              </a:rPr>
              <a:t> </a:t>
            </a:r>
            <a:r>
              <a:rPr lang="es-ES" sz="1200" dirty="0" err="1">
                <a:solidFill>
                  <a:srgbClr val="FF0000"/>
                </a:solidFill>
              </a:rPr>
              <a:t>FilterCCEvents_FLAG</a:t>
            </a:r>
            <a:r>
              <a:rPr lang="es-ES" sz="1200" dirty="0">
                <a:solidFill>
                  <a:srgbClr val="FF0000"/>
                </a:solidFill>
              </a:rPr>
              <a:t>{true};</a:t>
            </a:r>
          </a:p>
          <a:p>
            <a:endParaRPr lang="es-ES" sz="1000" dirty="0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E97DC32-1BEE-48A1-885E-3C770E366D16}"/>
              </a:ext>
            </a:extLst>
          </p:cNvPr>
          <p:cNvGrpSpPr/>
          <p:nvPr/>
        </p:nvGrpSpPr>
        <p:grpSpPr>
          <a:xfrm>
            <a:off x="4711398" y="543350"/>
            <a:ext cx="1381383" cy="1900006"/>
            <a:chOff x="4687527" y="978423"/>
            <a:chExt cx="1381383" cy="1900006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F976FC3-0B8C-4856-B617-E55EFAB1D11A}"/>
                </a:ext>
              </a:extLst>
            </p:cNvPr>
            <p:cNvSpPr/>
            <p:nvPr/>
          </p:nvSpPr>
          <p:spPr>
            <a:xfrm>
              <a:off x="4687527" y="978423"/>
              <a:ext cx="1381383" cy="190000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r>
                <a:rPr lang="en-US" sz="1000" dirty="0"/>
                <a:t>Buffer 4, </a:t>
              </a:r>
            </a:p>
            <a:p>
              <a:r>
                <a:rPr lang="en-US" sz="1000" dirty="0"/>
                <a:t>63 Samples, 44100Hz</a:t>
              </a:r>
              <a:endParaRPr lang="es-ES" sz="1000" b="1" dirty="0"/>
            </a:p>
          </p:txBody>
        </p:sp>
        <p:pic>
          <p:nvPicPr>
            <p:cNvPr id="118" name="Picture 117">
              <a:extLst>
                <a:ext uri="{FF2B5EF4-FFF2-40B4-BE49-F238E27FC236}">
                  <a16:creationId xmlns:a16="http://schemas.microsoft.com/office/drawing/2014/main" id="{91E57036-C3BE-4120-A143-7932BCC662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31" t="5129" b="10896"/>
            <a:stretch/>
          </p:blipFill>
          <p:spPr>
            <a:xfrm>
              <a:off x="4921018" y="1069085"/>
              <a:ext cx="914400" cy="311945"/>
            </a:xfrm>
            <a:prstGeom prst="rect">
              <a:avLst/>
            </a:prstGeom>
          </p:spPr>
        </p:pic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CEA85614-C4FC-4B63-BE6F-6646A5ADC4BE}"/>
              </a:ext>
            </a:extLst>
          </p:cNvPr>
          <p:cNvGrpSpPr/>
          <p:nvPr/>
        </p:nvGrpSpPr>
        <p:grpSpPr>
          <a:xfrm>
            <a:off x="6175789" y="543353"/>
            <a:ext cx="1381383" cy="1900004"/>
            <a:chOff x="6151919" y="978424"/>
            <a:chExt cx="1381383" cy="1900005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3A72C420-4768-434C-8985-4340EDF2177A}"/>
                </a:ext>
              </a:extLst>
            </p:cNvPr>
            <p:cNvSpPr/>
            <p:nvPr/>
          </p:nvSpPr>
          <p:spPr>
            <a:xfrm>
              <a:off x="6151919" y="978424"/>
              <a:ext cx="1381383" cy="190000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sz="1799" b="1" dirty="0"/>
                <a:t>…</a:t>
              </a:r>
              <a:endParaRPr lang="es-ES" sz="1799" b="1" dirty="0"/>
            </a:p>
          </p:txBody>
        </p:sp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0FB60CD0-53B4-48C6-B160-0CFD27643A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31" t="5129" b="10896"/>
            <a:stretch/>
          </p:blipFill>
          <p:spPr>
            <a:xfrm>
              <a:off x="6356584" y="1061329"/>
              <a:ext cx="914400" cy="311945"/>
            </a:xfrm>
            <a:prstGeom prst="rect">
              <a:avLst/>
            </a:prstGeom>
          </p:spPr>
        </p:pic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C00E7005-E2AB-462F-86F7-687EB93DD2A0}"/>
              </a:ext>
            </a:extLst>
          </p:cNvPr>
          <p:cNvGrpSpPr/>
          <p:nvPr/>
        </p:nvGrpSpPr>
        <p:grpSpPr>
          <a:xfrm>
            <a:off x="7669009" y="543352"/>
            <a:ext cx="1381383" cy="1900004"/>
            <a:chOff x="7645140" y="978423"/>
            <a:chExt cx="1381383" cy="1900005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02C1F0A-18E8-484A-AE50-54CA270271E8}"/>
                </a:ext>
              </a:extLst>
            </p:cNvPr>
            <p:cNvSpPr/>
            <p:nvPr/>
          </p:nvSpPr>
          <p:spPr>
            <a:xfrm>
              <a:off x="7645140" y="978423"/>
              <a:ext cx="1381383" cy="190000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r>
                <a:rPr lang="en-US" sz="1000" dirty="0"/>
                <a:t>Buffer 34, </a:t>
              </a:r>
            </a:p>
            <a:p>
              <a:r>
                <a:rPr lang="en-US" sz="1000" dirty="0"/>
                <a:t>64 Samples, 44100Hz</a:t>
              </a:r>
              <a:endParaRPr lang="es-ES" sz="1000" dirty="0"/>
            </a:p>
          </p:txBody>
        </p:sp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C0D7E319-0720-4607-96E4-88651B40EE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31" t="5129" b="10896"/>
            <a:stretch/>
          </p:blipFill>
          <p:spPr>
            <a:xfrm>
              <a:off x="7878631" y="1061328"/>
              <a:ext cx="914400" cy="311945"/>
            </a:xfrm>
            <a:prstGeom prst="rect">
              <a:avLst/>
            </a:prstGeom>
          </p:spPr>
        </p:pic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5D996ABA-B44A-44EE-91DD-061BDCFB0990}"/>
              </a:ext>
            </a:extLst>
          </p:cNvPr>
          <p:cNvGrpSpPr/>
          <p:nvPr/>
        </p:nvGrpSpPr>
        <p:grpSpPr>
          <a:xfrm>
            <a:off x="260560" y="543354"/>
            <a:ext cx="1381383" cy="1900007"/>
            <a:chOff x="236693" y="978427"/>
            <a:chExt cx="1381383" cy="1900007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AFA3F363-21F2-4A78-BFC0-795D6F1C87BC}"/>
                </a:ext>
              </a:extLst>
            </p:cNvPr>
            <p:cNvSpPr/>
            <p:nvPr/>
          </p:nvSpPr>
          <p:spPr>
            <a:xfrm>
              <a:off x="236693" y="978427"/>
              <a:ext cx="1381383" cy="19000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r>
                <a:rPr lang="en-US" sz="1000" dirty="0"/>
                <a:t>Buffer 1, </a:t>
              </a:r>
            </a:p>
            <a:p>
              <a:r>
                <a:rPr lang="en-US" sz="1000" dirty="0"/>
                <a:t>64 Samples, 44100Hz</a:t>
              </a:r>
              <a:endParaRPr lang="es-ES" sz="1000" dirty="0"/>
            </a:p>
          </p:txBody>
        </p:sp>
        <p:pic>
          <p:nvPicPr>
            <p:cNvPr id="141" name="Picture 140">
              <a:extLst>
                <a:ext uri="{FF2B5EF4-FFF2-40B4-BE49-F238E27FC236}">
                  <a16:creationId xmlns:a16="http://schemas.microsoft.com/office/drawing/2014/main" id="{5E566BDE-DB8E-4886-AEEB-09BFAB037F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928" r="6796" b="9216"/>
            <a:stretch/>
          </p:blipFill>
          <p:spPr>
            <a:xfrm>
              <a:off x="470184" y="1061329"/>
              <a:ext cx="914400" cy="327459"/>
            </a:xfrm>
            <a:prstGeom prst="rect">
              <a:avLst/>
            </a:prstGeom>
          </p:spPr>
        </p:pic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74AA00C8-D685-46C5-9725-D550E76478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5545" t="12202" r="31769" b="19048"/>
            <a:stretch/>
          </p:blipFill>
          <p:spPr>
            <a:xfrm>
              <a:off x="236695" y="1429095"/>
              <a:ext cx="1381381" cy="267106"/>
            </a:xfrm>
            <a:prstGeom prst="rect">
              <a:avLst/>
            </a:prstGeom>
          </p:spPr>
        </p:pic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E2CECD88-BB4B-4F10-BC52-7B1F3481B6E5}"/>
              </a:ext>
            </a:extLst>
          </p:cNvPr>
          <p:cNvGrpSpPr/>
          <p:nvPr/>
        </p:nvGrpSpPr>
        <p:grpSpPr>
          <a:xfrm>
            <a:off x="3247001" y="543352"/>
            <a:ext cx="1396100" cy="1900007"/>
            <a:chOff x="3223136" y="978422"/>
            <a:chExt cx="1396100" cy="1900007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79F95C8D-71C5-44E7-98A6-E4ED54E316EB}"/>
                </a:ext>
              </a:extLst>
            </p:cNvPr>
            <p:cNvSpPr/>
            <p:nvPr/>
          </p:nvSpPr>
          <p:spPr>
            <a:xfrm>
              <a:off x="3223136" y="978422"/>
              <a:ext cx="1381383" cy="190000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r>
                <a:rPr lang="en-US" sz="1000" dirty="0"/>
                <a:t>Buffer 3, </a:t>
              </a:r>
            </a:p>
            <a:p>
              <a:r>
                <a:rPr lang="en-US" sz="1000" dirty="0"/>
                <a:t>63 Samples, 44100Hz</a:t>
              </a:r>
              <a:endParaRPr lang="es-ES" sz="1000" dirty="0"/>
            </a:p>
          </p:txBody>
        </p:sp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F59316CD-D9A1-40EB-AD66-D72D5EB570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6428"/>
            <a:stretch/>
          </p:blipFill>
          <p:spPr>
            <a:xfrm>
              <a:off x="3451423" y="1069086"/>
              <a:ext cx="914400" cy="311944"/>
            </a:xfrm>
            <a:prstGeom prst="rect">
              <a:avLst/>
            </a:prstGeom>
          </p:spPr>
        </p:pic>
        <p:pic>
          <p:nvPicPr>
            <p:cNvPr id="146" name="Picture 145">
              <a:extLst>
                <a:ext uri="{FF2B5EF4-FFF2-40B4-BE49-F238E27FC236}">
                  <a16:creationId xmlns:a16="http://schemas.microsoft.com/office/drawing/2014/main" id="{F622ADD9-2ED7-47B2-8D20-354A8328E6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6376" t="4242" r="31510" b="17186"/>
            <a:stretch/>
          </p:blipFill>
          <p:spPr>
            <a:xfrm>
              <a:off x="3237855" y="1429095"/>
              <a:ext cx="1381381" cy="267106"/>
            </a:xfrm>
            <a:prstGeom prst="rect">
              <a:avLst/>
            </a:prstGeom>
          </p:spPr>
        </p:pic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47CD629-2146-4D3C-89CD-8435B0E33FF0}"/>
              </a:ext>
            </a:extLst>
          </p:cNvPr>
          <p:cNvGrpSpPr/>
          <p:nvPr/>
        </p:nvGrpSpPr>
        <p:grpSpPr>
          <a:xfrm>
            <a:off x="10597792" y="543352"/>
            <a:ext cx="1381383" cy="1900004"/>
            <a:chOff x="10573923" y="978423"/>
            <a:chExt cx="1381383" cy="1900005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987515C7-9B46-4FC7-9F7D-F3BADC2E21B6}"/>
                </a:ext>
              </a:extLst>
            </p:cNvPr>
            <p:cNvSpPr/>
            <p:nvPr/>
          </p:nvSpPr>
          <p:spPr>
            <a:xfrm>
              <a:off x="10573923" y="978423"/>
              <a:ext cx="1381383" cy="190000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sz="1799" dirty="0"/>
                <a:t>Buffer 35</a:t>
              </a:r>
              <a:endParaRPr lang="es-ES" sz="1799" dirty="0"/>
            </a:p>
          </p:txBody>
        </p:sp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A49DEFB1-ED4D-4A97-A6B3-9283C11B22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928" r="6796" b="9216"/>
            <a:stretch/>
          </p:blipFill>
          <p:spPr>
            <a:xfrm>
              <a:off x="10805107" y="1035908"/>
              <a:ext cx="914400" cy="327459"/>
            </a:xfrm>
            <a:prstGeom prst="rect">
              <a:avLst/>
            </a:prstGeom>
          </p:spPr>
        </p:pic>
        <p:pic>
          <p:nvPicPr>
            <p:cNvPr id="150" name="Picture 149">
              <a:extLst>
                <a:ext uri="{FF2B5EF4-FFF2-40B4-BE49-F238E27FC236}">
                  <a16:creationId xmlns:a16="http://schemas.microsoft.com/office/drawing/2014/main" id="{0720B18B-7BD7-4295-8D16-4E3C26211C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5542" t="2299" r="32059" b="16215"/>
            <a:stretch/>
          </p:blipFill>
          <p:spPr>
            <a:xfrm>
              <a:off x="10573924" y="1437981"/>
              <a:ext cx="1381381" cy="267106"/>
            </a:xfrm>
            <a:prstGeom prst="rect">
              <a:avLst/>
            </a:prstGeom>
          </p:spPr>
        </p:pic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1D7EB897-F7E3-4D59-9B0E-3B208EF140A8}"/>
              </a:ext>
            </a:extLst>
          </p:cNvPr>
          <p:cNvGrpSpPr/>
          <p:nvPr/>
        </p:nvGrpSpPr>
        <p:grpSpPr>
          <a:xfrm>
            <a:off x="1753784" y="543353"/>
            <a:ext cx="1381383" cy="1900007"/>
            <a:chOff x="1729914" y="978424"/>
            <a:chExt cx="1381383" cy="1900007"/>
          </a:xfrm>
        </p:grpSpPr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16124D52-6717-4EE7-AFF5-56E6DD168F45}"/>
                </a:ext>
              </a:extLst>
            </p:cNvPr>
            <p:cNvSpPr/>
            <p:nvPr/>
          </p:nvSpPr>
          <p:spPr>
            <a:xfrm>
              <a:off x="1729914" y="978424"/>
              <a:ext cx="1381383" cy="190000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r>
                <a:rPr lang="en-US" sz="1000" dirty="0"/>
                <a:t>Buffer 2, </a:t>
              </a:r>
            </a:p>
            <a:p>
              <a:r>
                <a:rPr lang="en-US" sz="1000" dirty="0"/>
                <a:t>64 Samples, 44100Hz</a:t>
              </a:r>
              <a:endParaRPr lang="es-ES" sz="1000" dirty="0"/>
            </a:p>
          </p:txBody>
        </p:sp>
        <p:pic>
          <p:nvPicPr>
            <p:cNvPr id="155" name="Picture 154">
              <a:extLst>
                <a:ext uri="{FF2B5EF4-FFF2-40B4-BE49-F238E27FC236}">
                  <a16:creationId xmlns:a16="http://schemas.microsoft.com/office/drawing/2014/main" id="{B65E5CE6-23EB-42D6-87A2-C8E46CA7E6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6428"/>
            <a:stretch/>
          </p:blipFill>
          <p:spPr>
            <a:xfrm>
              <a:off x="1963405" y="1076844"/>
              <a:ext cx="914400" cy="311944"/>
            </a:xfrm>
            <a:prstGeom prst="rect">
              <a:avLst/>
            </a:prstGeom>
          </p:spPr>
        </p:pic>
        <p:pic>
          <p:nvPicPr>
            <p:cNvPr id="156" name="Picture 155">
              <a:extLst>
                <a:ext uri="{FF2B5EF4-FFF2-40B4-BE49-F238E27FC236}">
                  <a16:creationId xmlns:a16="http://schemas.microsoft.com/office/drawing/2014/main" id="{90633F0F-00E6-489A-9B54-5BACFB6B73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5545" t="12202" r="31769" b="19048"/>
            <a:stretch/>
          </p:blipFill>
          <p:spPr>
            <a:xfrm>
              <a:off x="1729914" y="1431223"/>
              <a:ext cx="1381381" cy="267106"/>
            </a:xfrm>
            <a:prstGeom prst="rect">
              <a:avLst/>
            </a:prstGeom>
          </p:spPr>
        </p:pic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DE093283-5DBB-4D70-987A-6FB1681D305F}"/>
              </a:ext>
            </a:extLst>
          </p:cNvPr>
          <p:cNvGrpSpPr/>
          <p:nvPr/>
        </p:nvGrpSpPr>
        <p:grpSpPr>
          <a:xfrm>
            <a:off x="9133402" y="543352"/>
            <a:ext cx="1381383" cy="1900004"/>
            <a:chOff x="9109531" y="978423"/>
            <a:chExt cx="1381383" cy="1900005"/>
          </a:xfrm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6DF3FE65-0150-4E39-983D-230AAFFBC2C6}"/>
                </a:ext>
              </a:extLst>
            </p:cNvPr>
            <p:cNvSpPr/>
            <p:nvPr/>
          </p:nvSpPr>
          <p:spPr>
            <a:xfrm>
              <a:off x="9109531" y="978423"/>
              <a:ext cx="1381383" cy="190000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sz="1799" dirty="0"/>
                <a:t>Buffer 35</a:t>
              </a:r>
              <a:endParaRPr lang="es-ES" sz="1799" dirty="0"/>
            </a:p>
          </p:txBody>
        </p:sp>
        <p:pic>
          <p:nvPicPr>
            <p:cNvPr id="159" name="Picture 158">
              <a:extLst>
                <a:ext uri="{FF2B5EF4-FFF2-40B4-BE49-F238E27FC236}">
                  <a16:creationId xmlns:a16="http://schemas.microsoft.com/office/drawing/2014/main" id="{E82F4ABC-8E78-487C-B75F-611732C094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928" r="6796" b="9216"/>
            <a:stretch/>
          </p:blipFill>
          <p:spPr>
            <a:xfrm>
              <a:off x="9343022" y="1045814"/>
              <a:ext cx="914400" cy="327459"/>
            </a:xfrm>
            <a:prstGeom prst="rect">
              <a:avLst/>
            </a:prstGeom>
          </p:spPr>
        </p:pic>
      </p:grpSp>
      <p:sp>
        <p:nvSpPr>
          <p:cNvPr id="160" name="Rectangle 159">
            <a:extLst>
              <a:ext uri="{FF2B5EF4-FFF2-40B4-BE49-F238E27FC236}">
                <a16:creationId xmlns:a16="http://schemas.microsoft.com/office/drawing/2014/main" id="{B6AA30A1-59E9-4EF6-863E-7B629D1EDF7E}"/>
              </a:ext>
            </a:extLst>
          </p:cNvPr>
          <p:cNvSpPr/>
          <p:nvPr/>
        </p:nvSpPr>
        <p:spPr>
          <a:xfrm>
            <a:off x="3460856" y="1396635"/>
            <a:ext cx="6862568" cy="3119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</a:rPr>
              <a:t>MIDI 68, 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Vel 127</a:t>
            </a:r>
            <a:endParaRPr lang="es-ES" sz="1000" b="1" dirty="0">
              <a:solidFill>
                <a:schemeClr val="tx1"/>
              </a:solidFill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AE59BC8A-B6A5-4693-87BA-57FC667FEBA3}"/>
              </a:ext>
            </a:extLst>
          </p:cNvPr>
          <p:cNvSpPr/>
          <p:nvPr/>
        </p:nvSpPr>
        <p:spPr>
          <a:xfrm>
            <a:off x="3907709" y="1789789"/>
            <a:ext cx="2489756" cy="2659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/>
                </a:solidFill>
              </a:rPr>
              <a:t>MIDI 70, </a:t>
            </a:r>
          </a:p>
          <a:p>
            <a:r>
              <a:rPr lang="en-US" sz="900" b="1" dirty="0">
                <a:solidFill>
                  <a:schemeClr val="tx1"/>
                </a:solidFill>
              </a:rPr>
              <a:t>Vel 80</a:t>
            </a:r>
            <a:endParaRPr lang="es-ES" sz="900" b="1" dirty="0">
              <a:solidFill>
                <a:schemeClr val="tx1"/>
              </a:solidFill>
            </a:endParaRP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15CBF689-C488-4D8F-A506-84689C3DB5F3}"/>
              </a:ext>
            </a:extLst>
          </p:cNvPr>
          <p:cNvCxnSpPr/>
          <p:nvPr/>
        </p:nvCxnSpPr>
        <p:spPr>
          <a:xfrm flipV="1">
            <a:off x="1753777" y="30050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24BFFC28-F3B0-41DB-B42E-218A633D41FF}"/>
              </a:ext>
            </a:extLst>
          </p:cNvPr>
          <p:cNvCxnSpPr/>
          <p:nvPr/>
        </p:nvCxnSpPr>
        <p:spPr>
          <a:xfrm flipV="1">
            <a:off x="3241796" y="30050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A7C218CF-2212-4325-A281-67D6C3A5BA24}"/>
              </a:ext>
            </a:extLst>
          </p:cNvPr>
          <p:cNvCxnSpPr/>
          <p:nvPr/>
        </p:nvCxnSpPr>
        <p:spPr>
          <a:xfrm flipV="1">
            <a:off x="4700315" y="302042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0AC20C64-E747-4021-95A9-CA6B65F105F2}"/>
              </a:ext>
            </a:extLst>
          </p:cNvPr>
          <p:cNvCxnSpPr/>
          <p:nvPr/>
        </p:nvCxnSpPr>
        <p:spPr>
          <a:xfrm flipV="1">
            <a:off x="6175783" y="302042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C9B004EE-DF58-4AE2-BC31-A8F581E5AB70}"/>
              </a:ext>
            </a:extLst>
          </p:cNvPr>
          <p:cNvCxnSpPr/>
          <p:nvPr/>
        </p:nvCxnSpPr>
        <p:spPr>
          <a:xfrm flipV="1">
            <a:off x="7667772" y="302042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561CE598-9D27-41D3-9E94-E697F8F45B94}"/>
              </a:ext>
            </a:extLst>
          </p:cNvPr>
          <p:cNvCxnSpPr/>
          <p:nvPr/>
        </p:nvCxnSpPr>
        <p:spPr>
          <a:xfrm flipV="1">
            <a:off x="9133396" y="302042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8" name="Picture 167">
            <a:extLst>
              <a:ext uri="{FF2B5EF4-FFF2-40B4-BE49-F238E27FC236}">
                <a16:creationId xmlns:a16="http://schemas.microsoft.com/office/drawing/2014/main" id="{967C88E9-5AFB-44C5-8405-4997A2E3D1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611" t="12202" r="31769" b="19048"/>
          <a:stretch/>
        </p:blipFill>
        <p:spPr>
          <a:xfrm>
            <a:off x="4157717" y="1003237"/>
            <a:ext cx="473132" cy="267106"/>
          </a:xfrm>
          <a:prstGeom prst="rect">
            <a:avLst/>
          </a:prstGeom>
        </p:spPr>
      </p:pic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3BE24547-691E-4A65-8BD5-38B322DA4485}"/>
              </a:ext>
            </a:extLst>
          </p:cNvPr>
          <p:cNvCxnSpPr>
            <a:cxnSpLocks/>
          </p:cNvCxnSpPr>
          <p:nvPr/>
        </p:nvCxnSpPr>
        <p:spPr>
          <a:xfrm>
            <a:off x="1753786" y="295001"/>
            <a:ext cx="73796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DDE66E7A-0DA2-4697-945A-4CDE454B5945}"/>
              </a:ext>
            </a:extLst>
          </p:cNvPr>
          <p:cNvCxnSpPr/>
          <p:nvPr/>
        </p:nvCxnSpPr>
        <p:spPr>
          <a:xfrm flipV="1">
            <a:off x="1753777" y="30050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6A52E94E-DA6C-440A-86C6-AC311B3C8BA3}"/>
              </a:ext>
            </a:extLst>
          </p:cNvPr>
          <p:cNvCxnSpPr/>
          <p:nvPr/>
        </p:nvCxnSpPr>
        <p:spPr>
          <a:xfrm flipV="1">
            <a:off x="3241796" y="30050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783F3F4A-7F2D-4752-BFBA-47BAD26D5ACB}"/>
              </a:ext>
            </a:extLst>
          </p:cNvPr>
          <p:cNvCxnSpPr/>
          <p:nvPr/>
        </p:nvCxnSpPr>
        <p:spPr>
          <a:xfrm flipV="1">
            <a:off x="4700315" y="302042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F94CBBE4-3622-4252-9412-70812DE87362}"/>
              </a:ext>
            </a:extLst>
          </p:cNvPr>
          <p:cNvCxnSpPr/>
          <p:nvPr/>
        </p:nvCxnSpPr>
        <p:spPr>
          <a:xfrm flipV="1">
            <a:off x="6175783" y="302042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BB9CEB22-61A0-43E3-A349-999DC1956465}"/>
              </a:ext>
            </a:extLst>
          </p:cNvPr>
          <p:cNvCxnSpPr/>
          <p:nvPr/>
        </p:nvCxnSpPr>
        <p:spPr>
          <a:xfrm flipV="1">
            <a:off x="7667772" y="302042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68B733F9-C5F0-45CC-AE12-C572C6D1F21D}"/>
              </a:ext>
            </a:extLst>
          </p:cNvPr>
          <p:cNvCxnSpPr/>
          <p:nvPr/>
        </p:nvCxnSpPr>
        <p:spPr>
          <a:xfrm flipV="1">
            <a:off x="9133396" y="302042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6" name="Picture 175">
            <a:extLst>
              <a:ext uri="{FF2B5EF4-FFF2-40B4-BE49-F238E27FC236}">
                <a16:creationId xmlns:a16="http://schemas.microsoft.com/office/drawing/2014/main" id="{5C04A729-9A82-49A6-ABE6-91CAF303131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16" t="16258" r="66018" b="32217"/>
          <a:stretch/>
        </p:blipFill>
        <p:spPr>
          <a:xfrm>
            <a:off x="1748578" y="295006"/>
            <a:ext cx="152400" cy="171773"/>
          </a:xfrm>
          <a:prstGeom prst="rect">
            <a:avLst/>
          </a:prstGeom>
        </p:spPr>
      </p:pic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CB7824DE-A502-4555-AFB2-9AFCFD1808EE}"/>
              </a:ext>
            </a:extLst>
          </p:cNvPr>
          <p:cNvCxnSpPr>
            <a:cxnSpLocks/>
          </p:cNvCxnSpPr>
          <p:nvPr/>
        </p:nvCxnSpPr>
        <p:spPr>
          <a:xfrm>
            <a:off x="1753786" y="295001"/>
            <a:ext cx="73796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ABE3C774-F7F1-4A94-8707-919DE067BF7C}"/>
              </a:ext>
            </a:extLst>
          </p:cNvPr>
          <p:cNvCxnSpPr/>
          <p:nvPr/>
        </p:nvCxnSpPr>
        <p:spPr>
          <a:xfrm flipV="1">
            <a:off x="1753777" y="30050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713AD5C1-2CBD-481D-A4C9-FBF49B03EDB8}"/>
              </a:ext>
            </a:extLst>
          </p:cNvPr>
          <p:cNvCxnSpPr/>
          <p:nvPr/>
        </p:nvCxnSpPr>
        <p:spPr>
          <a:xfrm flipV="1">
            <a:off x="3241796" y="30050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509AB5E2-F4EB-45A7-9651-D599B7C2218C}"/>
              </a:ext>
            </a:extLst>
          </p:cNvPr>
          <p:cNvCxnSpPr/>
          <p:nvPr/>
        </p:nvCxnSpPr>
        <p:spPr>
          <a:xfrm flipV="1">
            <a:off x="4700315" y="302042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6B64137B-6CA5-4706-9A8A-36C0653370B9}"/>
              </a:ext>
            </a:extLst>
          </p:cNvPr>
          <p:cNvCxnSpPr/>
          <p:nvPr/>
        </p:nvCxnSpPr>
        <p:spPr>
          <a:xfrm flipV="1">
            <a:off x="6175783" y="302042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D82EE75D-75BE-4416-A0F7-C5D4D2A7B802}"/>
              </a:ext>
            </a:extLst>
          </p:cNvPr>
          <p:cNvCxnSpPr/>
          <p:nvPr/>
        </p:nvCxnSpPr>
        <p:spPr>
          <a:xfrm flipV="1">
            <a:off x="7667772" y="302042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093BF0EB-413F-435B-AF9D-A8AC596BF03F}"/>
              </a:ext>
            </a:extLst>
          </p:cNvPr>
          <p:cNvCxnSpPr/>
          <p:nvPr/>
        </p:nvCxnSpPr>
        <p:spPr>
          <a:xfrm flipV="1">
            <a:off x="9133396" y="302042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" name="Picture 183">
            <a:extLst>
              <a:ext uri="{FF2B5EF4-FFF2-40B4-BE49-F238E27FC236}">
                <a16:creationId xmlns:a16="http://schemas.microsoft.com/office/drawing/2014/main" id="{4E32CAF0-AC8C-404D-B40B-D754D02E4CB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1013" t="16258" r="42321" b="32217"/>
          <a:stretch/>
        </p:blipFill>
        <p:spPr>
          <a:xfrm>
            <a:off x="1596178" y="295006"/>
            <a:ext cx="152400" cy="171773"/>
          </a:xfrm>
          <a:prstGeom prst="rect">
            <a:avLst/>
          </a:prstGeom>
        </p:spPr>
      </p:pic>
      <p:pic>
        <p:nvPicPr>
          <p:cNvPr id="185" name="Picture 184">
            <a:extLst>
              <a:ext uri="{FF2B5EF4-FFF2-40B4-BE49-F238E27FC236}">
                <a16:creationId xmlns:a16="http://schemas.microsoft.com/office/drawing/2014/main" id="{F9E7F63C-749E-4028-AF56-19E3AE388E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16" t="16258" r="66018" b="32217"/>
          <a:stretch/>
        </p:blipFill>
        <p:spPr>
          <a:xfrm>
            <a:off x="1783278" y="304708"/>
            <a:ext cx="152400" cy="171773"/>
          </a:xfrm>
          <a:prstGeom prst="rect">
            <a:avLst/>
          </a:prstGeom>
        </p:spPr>
      </p:pic>
      <p:pic>
        <p:nvPicPr>
          <p:cNvPr id="186" name="Picture 185">
            <a:extLst>
              <a:ext uri="{FF2B5EF4-FFF2-40B4-BE49-F238E27FC236}">
                <a16:creationId xmlns:a16="http://schemas.microsoft.com/office/drawing/2014/main" id="{E8B27067-529C-4D9F-9798-0E80E5481A6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16" t="16258" r="66018" b="32217"/>
          <a:stretch/>
        </p:blipFill>
        <p:spPr>
          <a:xfrm>
            <a:off x="3271297" y="295006"/>
            <a:ext cx="152400" cy="171773"/>
          </a:xfrm>
          <a:prstGeom prst="rect">
            <a:avLst/>
          </a:prstGeom>
        </p:spPr>
      </p:pic>
      <p:pic>
        <p:nvPicPr>
          <p:cNvPr id="187" name="Picture 186">
            <a:extLst>
              <a:ext uri="{FF2B5EF4-FFF2-40B4-BE49-F238E27FC236}">
                <a16:creationId xmlns:a16="http://schemas.microsoft.com/office/drawing/2014/main" id="{570256E8-6793-4F72-AA81-E40D6A9F527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16" t="16258" r="66018" b="32217"/>
          <a:stretch/>
        </p:blipFill>
        <p:spPr>
          <a:xfrm>
            <a:off x="4707734" y="295006"/>
            <a:ext cx="152400" cy="171773"/>
          </a:xfrm>
          <a:prstGeom prst="rect">
            <a:avLst/>
          </a:prstGeom>
        </p:spPr>
      </p:pic>
      <p:pic>
        <p:nvPicPr>
          <p:cNvPr id="188" name="Picture 187">
            <a:extLst>
              <a:ext uri="{FF2B5EF4-FFF2-40B4-BE49-F238E27FC236}">
                <a16:creationId xmlns:a16="http://schemas.microsoft.com/office/drawing/2014/main" id="{9C4F0522-DF33-4E18-B5CD-225ABD27E51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16" t="16258" r="66018" b="32217"/>
          <a:stretch/>
        </p:blipFill>
        <p:spPr>
          <a:xfrm>
            <a:off x="6187754" y="295006"/>
            <a:ext cx="152400" cy="171773"/>
          </a:xfrm>
          <a:prstGeom prst="rect">
            <a:avLst/>
          </a:prstGeom>
        </p:spPr>
      </p:pic>
      <p:pic>
        <p:nvPicPr>
          <p:cNvPr id="189" name="Picture 188">
            <a:extLst>
              <a:ext uri="{FF2B5EF4-FFF2-40B4-BE49-F238E27FC236}">
                <a16:creationId xmlns:a16="http://schemas.microsoft.com/office/drawing/2014/main" id="{08025829-F97B-4567-AF9F-CF48D2A05EF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16" t="16258" r="66018" b="32217"/>
          <a:stretch/>
        </p:blipFill>
        <p:spPr>
          <a:xfrm>
            <a:off x="7684109" y="295006"/>
            <a:ext cx="152400" cy="171773"/>
          </a:xfrm>
          <a:prstGeom prst="rect">
            <a:avLst/>
          </a:prstGeom>
        </p:spPr>
      </p:pic>
      <p:pic>
        <p:nvPicPr>
          <p:cNvPr id="190" name="Picture 189">
            <a:extLst>
              <a:ext uri="{FF2B5EF4-FFF2-40B4-BE49-F238E27FC236}">
                <a16:creationId xmlns:a16="http://schemas.microsoft.com/office/drawing/2014/main" id="{480A8B7B-A537-422C-BC48-64D1395A238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16" t="16258" r="66018" b="32217"/>
          <a:stretch/>
        </p:blipFill>
        <p:spPr>
          <a:xfrm>
            <a:off x="8964661" y="295006"/>
            <a:ext cx="152400" cy="171773"/>
          </a:xfrm>
          <a:prstGeom prst="rect">
            <a:avLst/>
          </a:prstGeom>
        </p:spPr>
      </p:pic>
      <p:pic>
        <p:nvPicPr>
          <p:cNvPr id="191" name="Picture 190">
            <a:extLst>
              <a:ext uri="{FF2B5EF4-FFF2-40B4-BE49-F238E27FC236}">
                <a16:creationId xmlns:a16="http://schemas.microsoft.com/office/drawing/2014/main" id="{DD6A6C29-2FF2-4E99-9284-DA3226034D5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1013" t="16258" r="42321" b="32217"/>
          <a:stretch/>
        </p:blipFill>
        <p:spPr>
          <a:xfrm>
            <a:off x="9162896" y="295005"/>
            <a:ext cx="152400" cy="171773"/>
          </a:xfrm>
          <a:prstGeom prst="rect">
            <a:avLst/>
          </a:prstGeom>
        </p:spPr>
      </p:pic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93D1BFF7-AF3B-402A-8FCD-95C830BE52A2}"/>
              </a:ext>
            </a:extLst>
          </p:cNvPr>
          <p:cNvCxnSpPr>
            <a:cxnSpLocks/>
          </p:cNvCxnSpPr>
          <p:nvPr/>
        </p:nvCxnSpPr>
        <p:spPr>
          <a:xfrm flipV="1">
            <a:off x="9115518" y="295006"/>
            <a:ext cx="0" cy="214835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7105FD58-E4AE-4B32-8466-9E516B351B3C}"/>
              </a:ext>
            </a:extLst>
          </p:cNvPr>
          <p:cNvSpPr txBox="1"/>
          <p:nvPr/>
        </p:nvSpPr>
        <p:spPr>
          <a:xfrm>
            <a:off x="1768533" y="2501499"/>
            <a:ext cx="1381380" cy="4076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49" b="1" dirty="0" err="1"/>
              <a:t>FirstBufferEvent</a:t>
            </a:r>
            <a:endParaRPr lang="es-ES" sz="1049" b="1" dirty="0"/>
          </a:p>
          <a:p>
            <a:r>
              <a:rPr lang="en-US" sz="1000" dirty="0"/>
              <a:t>(</a:t>
            </a:r>
            <a:r>
              <a:rPr lang="es-ES" sz="1000" dirty="0"/>
              <a:t>Has </a:t>
            </a:r>
            <a:r>
              <a:rPr lang="es-ES" sz="1000" dirty="0" err="1"/>
              <a:t>Metadata</a:t>
            </a:r>
            <a:r>
              <a:rPr lang="es-ES" sz="1000" dirty="0"/>
              <a:t> </a:t>
            </a:r>
            <a:r>
              <a:rPr lang="es-ES" sz="1000" dirty="0" err="1"/>
              <a:t>Only</a:t>
            </a:r>
            <a:r>
              <a:rPr lang="es-ES" sz="1000" dirty="0"/>
              <a:t>)</a:t>
            </a:r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2ADB9D5A-DE18-43FE-A257-E987C38C36F3}"/>
              </a:ext>
            </a:extLst>
          </p:cNvPr>
          <p:cNvCxnSpPr>
            <a:cxnSpLocks/>
          </p:cNvCxnSpPr>
          <p:nvPr/>
        </p:nvCxnSpPr>
        <p:spPr>
          <a:xfrm flipH="1" flipV="1">
            <a:off x="1760132" y="419391"/>
            <a:ext cx="23146" cy="248978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FA00BB04-7BF8-4F60-84CE-B32DEE7666B4}"/>
              </a:ext>
            </a:extLst>
          </p:cNvPr>
          <p:cNvCxnSpPr>
            <a:cxnSpLocks/>
          </p:cNvCxnSpPr>
          <p:nvPr/>
        </p:nvCxnSpPr>
        <p:spPr>
          <a:xfrm flipH="1" flipV="1">
            <a:off x="3234522" y="380896"/>
            <a:ext cx="26202" cy="3554122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EBAE1811-A3E2-4D13-8998-220C6BA5E299}"/>
              </a:ext>
            </a:extLst>
          </p:cNvPr>
          <p:cNvSpPr txBox="1"/>
          <p:nvPr/>
        </p:nvSpPr>
        <p:spPr>
          <a:xfrm>
            <a:off x="3287162" y="3048162"/>
            <a:ext cx="1381383" cy="4076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49" b="1" dirty="0" err="1"/>
              <a:t>NoteOnEvent</a:t>
            </a:r>
            <a:endParaRPr lang="es-ES" sz="1049" b="1" dirty="0"/>
          </a:p>
          <a:p>
            <a:r>
              <a:rPr lang="en-US" sz="1000" dirty="0"/>
              <a:t>(</a:t>
            </a:r>
            <a:r>
              <a:rPr lang="es-ES" sz="1000" dirty="0"/>
              <a:t>Has </a:t>
            </a:r>
            <a:r>
              <a:rPr lang="es-ES" sz="1000" dirty="0" err="1"/>
              <a:t>Metadata</a:t>
            </a:r>
            <a:r>
              <a:rPr lang="es-ES" sz="1000" dirty="0"/>
              <a:t> &amp; MIDI)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3E33DC06-D514-4382-AC2F-399205C9C0A3}"/>
              </a:ext>
            </a:extLst>
          </p:cNvPr>
          <p:cNvSpPr txBox="1"/>
          <p:nvPr/>
        </p:nvSpPr>
        <p:spPr>
          <a:xfrm>
            <a:off x="3287162" y="3527342"/>
            <a:ext cx="1381383" cy="4076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49" b="1" dirty="0" err="1"/>
              <a:t>NoteOnEvent</a:t>
            </a:r>
            <a:endParaRPr lang="es-ES" sz="1049" b="1" dirty="0"/>
          </a:p>
          <a:p>
            <a:r>
              <a:rPr lang="en-US" sz="1000" dirty="0"/>
              <a:t>(</a:t>
            </a:r>
            <a:r>
              <a:rPr lang="es-ES" sz="1000" dirty="0"/>
              <a:t>Has </a:t>
            </a:r>
            <a:r>
              <a:rPr lang="es-ES" sz="1000" dirty="0" err="1"/>
              <a:t>Metadata</a:t>
            </a:r>
            <a:r>
              <a:rPr lang="es-ES" sz="1000" dirty="0"/>
              <a:t> &amp; MIDI)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78AA0680-4923-4214-BB5A-7D218311D4A7}"/>
              </a:ext>
            </a:extLst>
          </p:cNvPr>
          <p:cNvSpPr txBox="1"/>
          <p:nvPr/>
        </p:nvSpPr>
        <p:spPr>
          <a:xfrm>
            <a:off x="1716509" y="0"/>
            <a:ext cx="67037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9" dirty="0"/>
              <a:t>Bar 0</a:t>
            </a:r>
            <a:endParaRPr lang="es-ES" sz="1799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D298FB65-089D-4F77-9587-D5A1D7253381}"/>
              </a:ext>
            </a:extLst>
          </p:cNvPr>
          <p:cNvSpPr txBox="1"/>
          <p:nvPr/>
        </p:nvSpPr>
        <p:spPr>
          <a:xfrm>
            <a:off x="6918270" y="14950"/>
            <a:ext cx="67037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9" dirty="0"/>
              <a:t>Bar 1</a:t>
            </a:r>
            <a:endParaRPr lang="es-ES" sz="1799" dirty="0"/>
          </a:p>
        </p:txBody>
      </p: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9816D4EE-B41E-4F7A-9953-3E6EECA536FC}"/>
              </a:ext>
            </a:extLst>
          </p:cNvPr>
          <p:cNvCxnSpPr>
            <a:cxnSpLocks/>
          </p:cNvCxnSpPr>
          <p:nvPr/>
        </p:nvCxnSpPr>
        <p:spPr>
          <a:xfrm flipH="1" flipV="1">
            <a:off x="6191153" y="430904"/>
            <a:ext cx="30721" cy="4167346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F1BE928D-0C85-4E87-A9DA-756D5AB21450}"/>
              </a:ext>
            </a:extLst>
          </p:cNvPr>
          <p:cNvSpPr txBox="1"/>
          <p:nvPr/>
        </p:nvSpPr>
        <p:spPr>
          <a:xfrm>
            <a:off x="6242948" y="4147248"/>
            <a:ext cx="1381383" cy="4076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49" b="1" dirty="0" err="1"/>
              <a:t>NoteOffEvent</a:t>
            </a:r>
            <a:endParaRPr lang="es-ES" sz="1049" b="1" dirty="0"/>
          </a:p>
          <a:p>
            <a:r>
              <a:rPr lang="en-US" sz="1000" dirty="0"/>
              <a:t>(</a:t>
            </a:r>
            <a:r>
              <a:rPr lang="es-ES" sz="1000" dirty="0"/>
              <a:t>Has </a:t>
            </a:r>
            <a:r>
              <a:rPr lang="es-ES" sz="1000" dirty="0" err="1"/>
              <a:t>Metadata</a:t>
            </a:r>
            <a:r>
              <a:rPr lang="es-ES" sz="1000" dirty="0"/>
              <a:t> &amp; MIDI)</a:t>
            </a:r>
          </a:p>
        </p:txBody>
      </p: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9F3202FB-21BA-4313-916E-080052E11D1E}"/>
              </a:ext>
            </a:extLst>
          </p:cNvPr>
          <p:cNvCxnSpPr>
            <a:cxnSpLocks/>
          </p:cNvCxnSpPr>
          <p:nvPr/>
        </p:nvCxnSpPr>
        <p:spPr>
          <a:xfrm flipH="1" flipV="1">
            <a:off x="9118813" y="529804"/>
            <a:ext cx="27009" cy="505544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C3E50A08-8FED-4DF7-BC13-AEB3C4A60283}"/>
              </a:ext>
            </a:extLst>
          </p:cNvPr>
          <p:cNvSpPr txBox="1"/>
          <p:nvPr/>
        </p:nvSpPr>
        <p:spPr>
          <a:xfrm>
            <a:off x="9171830" y="5116751"/>
            <a:ext cx="1583676" cy="4076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49" b="1" dirty="0" err="1"/>
              <a:t>PlaybackStoppedEvent</a:t>
            </a:r>
            <a:endParaRPr lang="es-ES" sz="1049" b="1" dirty="0"/>
          </a:p>
          <a:p>
            <a:r>
              <a:rPr lang="en-US" sz="1000" dirty="0"/>
              <a:t>(</a:t>
            </a:r>
            <a:r>
              <a:rPr lang="es-ES" sz="1000" dirty="0"/>
              <a:t>Has </a:t>
            </a:r>
            <a:r>
              <a:rPr lang="es-ES" sz="1000" dirty="0" err="1"/>
              <a:t>Metadata</a:t>
            </a:r>
            <a:r>
              <a:rPr lang="es-ES" sz="1000" dirty="0"/>
              <a:t> </a:t>
            </a:r>
            <a:r>
              <a:rPr lang="es-ES" sz="1000" dirty="0" err="1"/>
              <a:t>Only</a:t>
            </a:r>
            <a:r>
              <a:rPr lang="es-ES" sz="1000" dirty="0"/>
              <a:t>)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36FD9CCE-DA1A-49E0-9E8B-4C9B96EFC2D5}"/>
              </a:ext>
            </a:extLst>
          </p:cNvPr>
          <p:cNvSpPr txBox="1"/>
          <p:nvPr/>
        </p:nvSpPr>
        <p:spPr>
          <a:xfrm>
            <a:off x="6968874" y="4638989"/>
            <a:ext cx="1381383" cy="4076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49" b="1" dirty="0" err="1"/>
              <a:t>NewBarEvent</a:t>
            </a:r>
            <a:endParaRPr lang="es-ES" sz="1049" b="1" dirty="0"/>
          </a:p>
          <a:p>
            <a:r>
              <a:rPr lang="en-US" sz="1000" dirty="0"/>
              <a:t>(</a:t>
            </a:r>
            <a:r>
              <a:rPr lang="es-ES" sz="1000" dirty="0"/>
              <a:t>Has </a:t>
            </a:r>
            <a:r>
              <a:rPr lang="es-ES" sz="1000" dirty="0" err="1"/>
              <a:t>Metadata</a:t>
            </a:r>
            <a:r>
              <a:rPr lang="es-ES" sz="1000" dirty="0"/>
              <a:t> </a:t>
            </a:r>
            <a:r>
              <a:rPr lang="es-ES" sz="1000" dirty="0" err="1"/>
              <a:t>Only</a:t>
            </a:r>
            <a:r>
              <a:rPr lang="es-ES" sz="1000" dirty="0"/>
              <a:t>)</a:t>
            </a:r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B370B4C3-213C-4A87-88E3-11CBDAE9EE6A}"/>
              </a:ext>
            </a:extLst>
          </p:cNvPr>
          <p:cNvSpPr/>
          <p:nvPr/>
        </p:nvSpPr>
        <p:spPr>
          <a:xfrm>
            <a:off x="3249995" y="7047708"/>
            <a:ext cx="2246238" cy="5928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es-ES" sz="1100" b="1" dirty="0" err="1">
                <a:solidFill>
                  <a:schemeClr val="bg1"/>
                </a:solidFill>
                <a:latin typeface="-apple-system"/>
              </a:rPr>
              <a:t>Configs_HostEvents.h</a:t>
            </a:r>
            <a:endParaRPr lang="es-ES" altLang="es-ES" sz="1100" b="1" dirty="0">
              <a:solidFill>
                <a:schemeClr val="bg1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342373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Box 88">
            <a:extLst>
              <a:ext uri="{FF2B5EF4-FFF2-40B4-BE49-F238E27FC236}">
                <a16:creationId xmlns:a16="http://schemas.microsoft.com/office/drawing/2014/main" id="{C45B3CD4-58D8-4B3C-8796-CF4B769BE5D3}"/>
              </a:ext>
            </a:extLst>
          </p:cNvPr>
          <p:cNvSpPr txBox="1"/>
          <p:nvPr/>
        </p:nvSpPr>
        <p:spPr>
          <a:xfrm>
            <a:off x="237680" y="4730654"/>
            <a:ext cx="4659507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 3</a:t>
            </a:r>
          </a:p>
          <a:p>
            <a:r>
              <a:rPr lang="en-US" b="1" dirty="0"/>
              <a:t>Receive Notes and </a:t>
            </a:r>
          </a:p>
          <a:p>
            <a:r>
              <a:rPr lang="en-US" b="1" dirty="0"/>
              <a:t>All Positions (Metadata)</a:t>
            </a:r>
            <a:endParaRPr lang="en-US" dirty="0"/>
          </a:p>
          <a:p>
            <a:endParaRPr lang="es-ES" sz="1000" dirty="0">
              <a:solidFill>
                <a:srgbClr val="FF0000"/>
              </a:solidFill>
            </a:endParaRPr>
          </a:p>
          <a:p>
            <a:r>
              <a:rPr lang="es-ES" sz="1200" b="1" dirty="0">
                <a:solidFill>
                  <a:schemeClr val="accent6">
                    <a:lumMod val="75000"/>
                  </a:schemeClr>
                </a:solidFill>
              </a:rPr>
              <a:t>SendEventAtBeginningOfNewBuffers_FLAG{true};</a:t>
            </a:r>
          </a:p>
          <a:p>
            <a:r>
              <a:rPr lang="es-ES" sz="1200" dirty="0">
                <a:solidFill>
                  <a:srgbClr val="FF0000"/>
                </a:solidFill>
              </a:rPr>
              <a:t>SendEventForNewBufferIfMetadataChanged_FLAG{false};</a:t>
            </a:r>
          </a:p>
          <a:p>
            <a:endParaRPr lang="es-ES" sz="1200" dirty="0">
              <a:solidFill>
                <a:srgbClr val="FF0000"/>
              </a:solidFill>
            </a:endParaRPr>
          </a:p>
          <a:p>
            <a:r>
              <a:rPr lang="es-ES" sz="1200" dirty="0">
                <a:solidFill>
                  <a:srgbClr val="FF0000"/>
                </a:solidFill>
              </a:rPr>
              <a:t>SendNewBarEvents_FLAG{false};</a:t>
            </a:r>
          </a:p>
          <a:p>
            <a:endParaRPr lang="es-ES" sz="1200" dirty="0">
              <a:solidFill>
                <a:srgbClr val="FF0000"/>
              </a:solidFill>
            </a:endParaRPr>
          </a:p>
          <a:p>
            <a:r>
              <a:rPr lang="es-ES" sz="1200" dirty="0">
                <a:solidFill>
                  <a:srgbClr val="FF0000"/>
                </a:solidFill>
              </a:rPr>
              <a:t>SendTimeShiftEvents_FLAG{false};</a:t>
            </a:r>
          </a:p>
          <a:p>
            <a:r>
              <a:rPr lang="es-ES" sz="1200" dirty="0">
                <a:solidFill>
                  <a:srgbClr val="FF0000"/>
                </a:solidFill>
              </a:rPr>
              <a:t> delta_TimeShiftEventRatioOfQuarterNote{0.5}; </a:t>
            </a:r>
          </a:p>
          <a:p>
            <a:endParaRPr lang="es-ES" sz="1200" dirty="0"/>
          </a:p>
          <a:p>
            <a:r>
              <a:rPr lang="es-ES" sz="1200" b="1" dirty="0">
                <a:solidFill>
                  <a:schemeClr val="accent6">
                    <a:lumMod val="75000"/>
                  </a:schemeClr>
                </a:solidFill>
              </a:rPr>
              <a:t>FilterNoteOnEvents_FLAG{false};</a:t>
            </a:r>
          </a:p>
          <a:p>
            <a:r>
              <a:rPr lang="es-ES" sz="1200" b="1" dirty="0">
                <a:solidFill>
                  <a:schemeClr val="accent6">
                    <a:lumMod val="75000"/>
                  </a:schemeClr>
                </a:solidFill>
              </a:rPr>
              <a:t>FilterNoteOffEvents_FLAG{false};</a:t>
            </a:r>
          </a:p>
          <a:p>
            <a:r>
              <a:rPr lang="es-ES" sz="1200" dirty="0" err="1">
                <a:solidFill>
                  <a:srgbClr val="FF0000"/>
                </a:solidFill>
              </a:rPr>
              <a:t>constexpr</a:t>
            </a:r>
            <a:r>
              <a:rPr lang="es-ES" sz="1200" dirty="0">
                <a:solidFill>
                  <a:srgbClr val="FF0000"/>
                </a:solidFill>
              </a:rPr>
              <a:t> </a:t>
            </a:r>
            <a:r>
              <a:rPr lang="es-ES" sz="1200" dirty="0" err="1">
                <a:solidFill>
                  <a:srgbClr val="FF0000"/>
                </a:solidFill>
              </a:rPr>
              <a:t>bool</a:t>
            </a:r>
            <a:r>
              <a:rPr lang="es-ES" sz="1200" dirty="0">
                <a:solidFill>
                  <a:srgbClr val="FF0000"/>
                </a:solidFill>
              </a:rPr>
              <a:t> </a:t>
            </a:r>
            <a:r>
              <a:rPr lang="es-ES" sz="1200" dirty="0" err="1">
                <a:solidFill>
                  <a:srgbClr val="FF0000"/>
                </a:solidFill>
              </a:rPr>
              <a:t>FilterCCEvents_FLAG</a:t>
            </a:r>
            <a:r>
              <a:rPr lang="es-ES" sz="1200" dirty="0">
                <a:solidFill>
                  <a:srgbClr val="FF0000"/>
                </a:solidFill>
              </a:rPr>
              <a:t>{true};</a:t>
            </a:r>
          </a:p>
          <a:p>
            <a:endParaRPr lang="es-ES" sz="1000" dirty="0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EC67497C-422F-4783-8380-E8902BDFAA3D}"/>
              </a:ext>
            </a:extLst>
          </p:cNvPr>
          <p:cNvGrpSpPr/>
          <p:nvPr/>
        </p:nvGrpSpPr>
        <p:grpSpPr>
          <a:xfrm>
            <a:off x="4711398" y="763705"/>
            <a:ext cx="1381383" cy="1900006"/>
            <a:chOff x="4687527" y="978423"/>
            <a:chExt cx="1381383" cy="1900006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AD485B40-B5E0-4F81-9B62-F977A59CE4E9}"/>
                </a:ext>
              </a:extLst>
            </p:cNvPr>
            <p:cNvSpPr/>
            <p:nvPr/>
          </p:nvSpPr>
          <p:spPr>
            <a:xfrm>
              <a:off x="4687527" y="978423"/>
              <a:ext cx="1381383" cy="190000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r>
                <a:rPr lang="en-US" sz="1000" dirty="0"/>
                <a:t>Buffer 4, </a:t>
              </a:r>
            </a:p>
            <a:p>
              <a:r>
                <a:rPr lang="en-US" sz="1000" dirty="0"/>
                <a:t>63 Samples, 44100Hz</a:t>
              </a:r>
              <a:endParaRPr lang="es-ES" sz="1000" b="1" dirty="0"/>
            </a:p>
          </p:txBody>
        </p:sp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46268305-4EFD-42CC-9987-EF890FD090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31" t="5129" b="10896"/>
            <a:stretch/>
          </p:blipFill>
          <p:spPr>
            <a:xfrm>
              <a:off x="4921018" y="1069085"/>
              <a:ext cx="914400" cy="311945"/>
            </a:xfrm>
            <a:prstGeom prst="rect">
              <a:avLst/>
            </a:prstGeom>
          </p:spPr>
        </p:pic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EC864B4A-15FF-4B62-A780-87A0D23BD4F0}"/>
              </a:ext>
            </a:extLst>
          </p:cNvPr>
          <p:cNvGrpSpPr/>
          <p:nvPr/>
        </p:nvGrpSpPr>
        <p:grpSpPr>
          <a:xfrm>
            <a:off x="6175789" y="763708"/>
            <a:ext cx="1381383" cy="1900004"/>
            <a:chOff x="6151919" y="978424"/>
            <a:chExt cx="1381383" cy="1900005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922B7C97-75CB-47D8-8D3F-F0B4F7965BD2}"/>
                </a:ext>
              </a:extLst>
            </p:cNvPr>
            <p:cNvSpPr/>
            <p:nvPr/>
          </p:nvSpPr>
          <p:spPr>
            <a:xfrm>
              <a:off x="6151919" y="978424"/>
              <a:ext cx="1381383" cy="190000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sz="1799" b="1" dirty="0"/>
                <a:t>…</a:t>
              </a:r>
              <a:endParaRPr lang="es-ES" sz="1799" b="1" dirty="0"/>
            </a:p>
          </p:txBody>
        </p:sp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3EA79E41-F412-41B5-8832-25CF82FE9D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31" t="5129" b="10896"/>
            <a:stretch/>
          </p:blipFill>
          <p:spPr>
            <a:xfrm>
              <a:off x="6356584" y="1061329"/>
              <a:ext cx="914400" cy="311945"/>
            </a:xfrm>
            <a:prstGeom prst="rect">
              <a:avLst/>
            </a:prstGeom>
          </p:spPr>
        </p:pic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188447CB-402D-4DD9-9F2A-3C2FC82722FD}"/>
              </a:ext>
            </a:extLst>
          </p:cNvPr>
          <p:cNvGrpSpPr/>
          <p:nvPr/>
        </p:nvGrpSpPr>
        <p:grpSpPr>
          <a:xfrm>
            <a:off x="7669009" y="763707"/>
            <a:ext cx="1381383" cy="1900004"/>
            <a:chOff x="7645140" y="978423"/>
            <a:chExt cx="1381383" cy="1900005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111CE775-B697-4867-8BA8-D9D7B9C0AD63}"/>
                </a:ext>
              </a:extLst>
            </p:cNvPr>
            <p:cNvSpPr/>
            <p:nvPr/>
          </p:nvSpPr>
          <p:spPr>
            <a:xfrm>
              <a:off x="7645140" y="978423"/>
              <a:ext cx="1381383" cy="190000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r>
                <a:rPr lang="en-US" sz="1000" dirty="0"/>
                <a:t>Buffer 34, </a:t>
              </a:r>
            </a:p>
            <a:p>
              <a:r>
                <a:rPr lang="en-US" sz="1000" dirty="0"/>
                <a:t>64 Samples, 44100Hz</a:t>
              </a:r>
              <a:endParaRPr lang="es-ES" sz="1000" dirty="0"/>
            </a:p>
          </p:txBody>
        </p:sp>
        <p:pic>
          <p:nvPicPr>
            <p:cNvPr id="138" name="Picture 137">
              <a:extLst>
                <a:ext uri="{FF2B5EF4-FFF2-40B4-BE49-F238E27FC236}">
                  <a16:creationId xmlns:a16="http://schemas.microsoft.com/office/drawing/2014/main" id="{721F23CB-2C28-4978-B606-25B1B78EF6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31" t="5129" b="10896"/>
            <a:stretch/>
          </p:blipFill>
          <p:spPr>
            <a:xfrm>
              <a:off x="7878631" y="1061328"/>
              <a:ext cx="914400" cy="311945"/>
            </a:xfrm>
            <a:prstGeom prst="rect">
              <a:avLst/>
            </a:prstGeom>
          </p:spPr>
        </p:pic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E190635F-ED6B-42AB-86EB-284C808D6C71}"/>
              </a:ext>
            </a:extLst>
          </p:cNvPr>
          <p:cNvGrpSpPr/>
          <p:nvPr/>
        </p:nvGrpSpPr>
        <p:grpSpPr>
          <a:xfrm>
            <a:off x="260560" y="763709"/>
            <a:ext cx="1381383" cy="1900007"/>
            <a:chOff x="236693" y="978427"/>
            <a:chExt cx="1381383" cy="1900007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44C5748D-5F89-4A7C-B4A9-AEDCADC32FF7}"/>
                </a:ext>
              </a:extLst>
            </p:cNvPr>
            <p:cNvSpPr/>
            <p:nvPr/>
          </p:nvSpPr>
          <p:spPr>
            <a:xfrm>
              <a:off x="236693" y="978427"/>
              <a:ext cx="1381383" cy="19000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r>
                <a:rPr lang="en-US" sz="1000" dirty="0"/>
                <a:t>Buffer 1, </a:t>
              </a:r>
            </a:p>
            <a:p>
              <a:r>
                <a:rPr lang="en-US" sz="1000" dirty="0"/>
                <a:t>64 Samples, 44100Hz</a:t>
              </a:r>
              <a:endParaRPr lang="es-ES" sz="1000" dirty="0"/>
            </a:p>
          </p:txBody>
        </p:sp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F404389A-C53C-43EE-8B99-2330F75C66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928" r="6796" b="9216"/>
            <a:stretch/>
          </p:blipFill>
          <p:spPr>
            <a:xfrm>
              <a:off x="470184" y="1061329"/>
              <a:ext cx="914400" cy="327459"/>
            </a:xfrm>
            <a:prstGeom prst="rect">
              <a:avLst/>
            </a:prstGeom>
          </p:spPr>
        </p:pic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id="{4AE96C53-0DC4-4FAD-A137-E1C814C7B8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5545" t="12202" r="31769" b="19048"/>
            <a:stretch/>
          </p:blipFill>
          <p:spPr>
            <a:xfrm>
              <a:off x="236695" y="1429095"/>
              <a:ext cx="1381381" cy="267106"/>
            </a:xfrm>
            <a:prstGeom prst="rect">
              <a:avLst/>
            </a:prstGeom>
          </p:spPr>
        </p:pic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914443EB-CA67-49FB-B441-B96F621492B8}"/>
              </a:ext>
            </a:extLst>
          </p:cNvPr>
          <p:cNvGrpSpPr/>
          <p:nvPr/>
        </p:nvGrpSpPr>
        <p:grpSpPr>
          <a:xfrm>
            <a:off x="3247001" y="763707"/>
            <a:ext cx="1396100" cy="1900007"/>
            <a:chOff x="3223136" y="978422"/>
            <a:chExt cx="1396100" cy="1900007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5D6A2439-52F2-4B63-BAB2-E9585C956967}"/>
                </a:ext>
              </a:extLst>
            </p:cNvPr>
            <p:cNvSpPr/>
            <p:nvPr/>
          </p:nvSpPr>
          <p:spPr>
            <a:xfrm>
              <a:off x="3223136" y="978422"/>
              <a:ext cx="1381383" cy="190000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r>
                <a:rPr lang="en-US" sz="1000" dirty="0"/>
                <a:t>Buffer 3, </a:t>
              </a:r>
            </a:p>
            <a:p>
              <a:r>
                <a:rPr lang="en-US" sz="1000" dirty="0"/>
                <a:t>63 Samples, 44100Hz</a:t>
              </a:r>
              <a:endParaRPr lang="es-ES" sz="1000" dirty="0"/>
            </a:p>
          </p:txBody>
        </p:sp>
        <p:pic>
          <p:nvPicPr>
            <p:cNvPr id="146" name="Picture 145">
              <a:extLst>
                <a:ext uri="{FF2B5EF4-FFF2-40B4-BE49-F238E27FC236}">
                  <a16:creationId xmlns:a16="http://schemas.microsoft.com/office/drawing/2014/main" id="{E18053F8-D4BA-4937-9B79-747BF5FE2B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6428"/>
            <a:stretch/>
          </p:blipFill>
          <p:spPr>
            <a:xfrm>
              <a:off x="3451423" y="1069086"/>
              <a:ext cx="914400" cy="311944"/>
            </a:xfrm>
            <a:prstGeom prst="rect">
              <a:avLst/>
            </a:prstGeom>
          </p:spPr>
        </p:pic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C0AC30B8-7B4B-45FF-A825-929F39F216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6376" t="4242" r="31510" b="17186"/>
            <a:stretch/>
          </p:blipFill>
          <p:spPr>
            <a:xfrm>
              <a:off x="3237855" y="1429095"/>
              <a:ext cx="1381381" cy="267106"/>
            </a:xfrm>
            <a:prstGeom prst="rect">
              <a:avLst/>
            </a:prstGeom>
          </p:spPr>
        </p:pic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D066CA26-18E2-439A-BCE8-0BAED3175FCA}"/>
              </a:ext>
            </a:extLst>
          </p:cNvPr>
          <p:cNvGrpSpPr/>
          <p:nvPr/>
        </p:nvGrpSpPr>
        <p:grpSpPr>
          <a:xfrm>
            <a:off x="10597792" y="763707"/>
            <a:ext cx="1381383" cy="1900004"/>
            <a:chOff x="10573923" y="978423"/>
            <a:chExt cx="1381383" cy="1900005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913DCB57-3ABF-48EC-AB25-29221858E378}"/>
                </a:ext>
              </a:extLst>
            </p:cNvPr>
            <p:cNvSpPr/>
            <p:nvPr/>
          </p:nvSpPr>
          <p:spPr>
            <a:xfrm>
              <a:off x="10573923" y="978423"/>
              <a:ext cx="1381383" cy="190000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sz="1799" dirty="0"/>
                <a:t>Buffer 35</a:t>
              </a:r>
              <a:endParaRPr lang="es-ES" sz="1799" dirty="0"/>
            </a:p>
          </p:txBody>
        </p:sp>
        <p:pic>
          <p:nvPicPr>
            <p:cNvPr id="150" name="Picture 149">
              <a:extLst>
                <a:ext uri="{FF2B5EF4-FFF2-40B4-BE49-F238E27FC236}">
                  <a16:creationId xmlns:a16="http://schemas.microsoft.com/office/drawing/2014/main" id="{81C1410B-10AB-47DE-B65A-4D27833049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928" r="6796" b="9216"/>
            <a:stretch/>
          </p:blipFill>
          <p:spPr>
            <a:xfrm>
              <a:off x="10805107" y="1035908"/>
              <a:ext cx="914400" cy="327459"/>
            </a:xfrm>
            <a:prstGeom prst="rect">
              <a:avLst/>
            </a:prstGeom>
          </p:spPr>
        </p:pic>
        <p:pic>
          <p:nvPicPr>
            <p:cNvPr id="151" name="Picture 150">
              <a:extLst>
                <a:ext uri="{FF2B5EF4-FFF2-40B4-BE49-F238E27FC236}">
                  <a16:creationId xmlns:a16="http://schemas.microsoft.com/office/drawing/2014/main" id="{60144C19-7A5F-4A91-A755-2B7CC34509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5542" t="2299" r="32059" b="16215"/>
            <a:stretch/>
          </p:blipFill>
          <p:spPr>
            <a:xfrm>
              <a:off x="10573924" y="1437981"/>
              <a:ext cx="1381381" cy="267106"/>
            </a:xfrm>
            <a:prstGeom prst="rect">
              <a:avLst/>
            </a:prstGeom>
          </p:spPr>
        </p:pic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228B21F8-C5DC-409C-9D56-E81335E92748}"/>
              </a:ext>
            </a:extLst>
          </p:cNvPr>
          <p:cNvGrpSpPr/>
          <p:nvPr/>
        </p:nvGrpSpPr>
        <p:grpSpPr>
          <a:xfrm>
            <a:off x="1753784" y="763708"/>
            <a:ext cx="1381383" cy="1900007"/>
            <a:chOff x="1729914" y="978424"/>
            <a:chExt cx="1381383" cy="1900007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0954C7AC-D042-4F2A-9CE3-AD17B8686CDF}"/>
                </a:ext>
              </a:extLst>
            </p:cNvPr>
            <p:cNvSpPr/>
            <p:nvPr/>
          </p:nvSpPr>
          <p:spPr>
            <a:xfrm>
              <a:off x="1729914" y="978424"/>
              <a:ext cx="1381383" cy="190000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r>
                <a:rPr lang="en-US" sz="1000" dirty="0"/>
                <a:t>Buffer 2, </a:t>
              </a:r>
            </a:p>
            <a:p>
              <a:r>
                <a:rPr lang="en-US" sz="1000" dirty="0"/>
                <a:t>64 Samples, 44100Hz</a:t>
              </a:r>
              <a:endParaRPr lang="es-ES" sz="1000" dirty="0"/>
            </a:p>
          </p:txBody>
        </p:sp>
        <p:pic>
          <p:nvPicPr>
            <p:cNvPr id="156" name="Picture 155">
              <a:extLst>
                <a:ext uri="{FF2B5EF4-FFF2-40B4-BE49-F238E27FC236}">
                  <a16:creationId xmlns:a16="http://schemas.microsoft.com/office/drawing/2014/main" id="{1A5ACED5-9727-4F25-A7EC-6C6238718F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6428"/>
            <a:stretch/>
          </p:blipFill>
          <p:spPr>
            <a:xfrm>
              <a:off x="1963405" y="1076844"/>
              <a:ext cx="914400" cy="311944"/>
            </a:xfrm>
            <a:prstGeom prst="rect">
              <a:avLst/>
            </a:prstGeom>
          </p:spPr>
        </p:pic>
        <p:pic>
          <p:nvPicPr>
            <p:cNvPr id="157" name="Picture 156">
              <a:extLst>
                <a:ext uri="{FF2B5EF4-FFF2-40B4-BE49-F238E27FC236}">
                  <a16:creationId xmlns:a16="http://schemas.microsoft.com/office/drawing/2014/main" id="{4AA23AEE-BA5C-4B3F-9EB5-12A4520CCB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5545" t="12202" r="31769" b="19048"/>
            <a:stretch/>
          </p:blipFill>
          <p:spPr>
            <a:xfrm>
              <a:off x="1729914" y="1431223"/>
              <a:ext cx="1381381" cy="267106"/>
            </a:xfrm>
            <a:prstGeom prst="rect">
              <a:avLst/>
            </a:prstGeom>
          </p:spPr>
        </p:pic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7461A758-6CE8-4356-8948-1AB0743F469E}"/>
              </a:ext>
            </a:extLst>
          </p:cNvPr>
          <p:cNvGrpSpPr/>
          <p:nvPr/>
        </p:nvGrpSpPr>
        <p:grpSpPr>
          <a:xfrm>
            <a:off x="9133402" y="763707"/>
            <a:ext cx="1381383" cy="1900004"/>
            <a:chOff x="9109531" y="978423"/>
            <a:chExt cx="1381383" cy="1900005"/>
          </a:xfrm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CDE63B9B-6A28-4456-8CF3-518FF8CB61CF}"/>
                </a:ext>
              </a:extLst>
            </p:cNvPr>
            <p:cNvSpPr/>
            <p:nvPr/>
          </p:nvSpPr>
          <p:spPr>
            <a:xfrm>
              <a:off x="9109531" y="978423"/>
              <a:ext cx="1381383" cy="190000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sz="1799" dirty="0"/>
                <a:t>Buffer 35</a:t>
              </a:r>
              <a:endParaRPr lang="es-ES" sz="1799" dirty="0"/>
            </a:p>
          </p:txBody>
        </p:sp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D28E9880-909B-496F-98D6-6B33F846A1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928" r="6796" b="9216"/>
            <a:stretch/>
          </p:blipFill>
          <p:spPr>
            <a:xfrm>
              <a:off x="9343022" y="1045814"/>
              <a:ext cx="914400" cy="327459"/>
            </a:xfrm>
            <a:prstGeom prst="rect">
              <a:avLst/>
            </a:prstGeom>
          </p:spPr>
        </p:pic>
      </p:grpSp>
      <p:sp>
        <p:nvSpPr>
          <p:cNvPr id="161" name="Rectangle 160">
            <a:extLst>
              <a:ext uri="{FF2B5EF4-FFF2-40B4-BE49-F238E27FC236}">
                <a16:creationId xmlns:a16="http://schemas.microsoft.com/office/drawing/2014/main" id="{344512D5-FF52-4BE0-A71F-2AA211435BB6}"/>
              </a:ext>
            </a:extLst>
          </p:cNvPr>
          <p:cNvSpPr/>
          <p:nvPr/>
        </p:nvSpPr>
        <p:spPr>
          <a:xfrm>
            <a:off x="3460856" y="1616990"/>
            <a:ext cx="6862568" cy="3119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</a:rPr>
              <a:t>MIDI 68, 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Vel 127</a:t>
            </a:r>
            <a:endParaRPr lang="es-ES" sz="1000" b="1" dirty="0">
              <a:solidFill>
                <a:schemeClr val="tx1"/>
              </a:solidFill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D2FB2C31-8182-4B15-AFBC-ECFD8502C473}"/>
              </a:ext>
            </a:extLst>
          </p:cNvPr>
          <p:cNvSpPr/>
          <p:nvPr/>
        </p:nvSpPr>
        <p:spPr>
          <a:xfrm>
            <a:off x="3907709" y="2010144"/>
            <a:ext cx="2489756" cy="2659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/>
                </a:solidFill>
              </a:rPr>
              <a:t>MIDI 70, </a:t>
            </a:r>
          </a:p>
          <a:p>
            <a:r>
              <a:rPr lang="en-US" sz="900" b="1" dirty="0">
                <a:solidFill>
                  <a:schemeClr val="tx1"/>
                </a:solidFill>
              </a:rPr>
              <a:t>Vel 80</a:t>
            </a:r>
            <a:endParaRPr lang="es-ES" sz="900" b="1" dirty="0">
              <a:solidFill>
                <a:schemeClr val="tx1"/>
              </a:solidFill>
            </a:endParaRP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847BFC2D-BE6E-414D-802E-F7D53BCFAAB8}"/>
              </a:ext>
            </a:extLst>
          </p:cNvPr>
          <p:cNvCxnSpPr/>
          <p:nvPr/>
        </p:nvCxnSpPr>
        <p:spPr>
          <a:xfrm flipV="1">
            <a:off x="1753777" y="520855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BEE27CA6-4ED2-4AE0-BDF3-AE60CBD6E8C7}"/>
              </a:ext>
            </a:extLst>
          </p:cNvPr>
          <p:cNvCxnSpPr/>
          <p:nvPr/>
        </p:nvCxnSpPr>
        <p:spPr>
          <a:xfrm flipV="1">
            <a:off x="3241796" y="520855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A2C96153-4302-4A13-A006-A0D73E9C6851}"/>
              </a:ext>
            </a:extLst>
          </p:cNvPr>
          <p:cNvCxnSpPr/>
          <p:nvPr/>
        </p:nvCxnSpPr>
        <p:spPr>
          <a:xfrm flipV="1">
            <a:off x="4700315" y="522397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879E38E5-44FF-4E3E-8790-6E5FA6A5B435}"/>
              </a:ext>
            </a:extLst>
          </p:cNvPr>
          <p:cNvCxnSpPr/>
          <p:nvPr/>
        </p:nvCxnSpPr>
        <p:spPr>
          <a:xfrm flipV="1">
            <a:off x="6175783" y="522397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4DD8C4A1-C41F-41B0-AB51-A56349B4704B}"/>
              </a:ext>
            </a:extLst>
          </p:cNvPr>
          <p:cNvCxnSpPr/>
          <p:nvPr/>
        </p:nvCxnSpPr>
        <p:spPr>
          <a:xfrm flipV="1">
            <a:off x="7667772" y="522397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02517FC5-F3FD-49AB-871D-F5C21BF622F2}"/>
              </a:ext>
            </a:extLst>
          </p:cNvPr>
          <p:cNvCxnSpPr/>
          <p:nvPr/>
        </p:nvCxnSpPr>
        <p:spPr>
          <a:xfrm flipV="1">
            <a:off x="9133396" y="522397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9" name="Picture 168">
            <a:extLst>
              <a:ext uri="{FF2B5EF4-FFF2-40B4-BE49-F238E27FC236}">
                <a16:creationId xmlns:a16="http://schemas.microsoft.com/office/drawing/2014/main" id="{A15A3669-5268-4268-AE86-56BBF2F096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611" t="12202" r="31769" b="19048"/>
          <a:stretch/>
        </p:blipFill>
        <p:spPr>
          <a:xfrm>
            <a:off x="4157717" y="1223592"/>
            <a:ext cx="473132" cy="267106"/>
          </a:xfrm>
          <a:prstGeom prst="rect">
            <a:avLst/>
          </a:prstGeom>
        </p:spPr>
      </p:pic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2815FE4B-3EBF-4DCF-8D11-189994F49FDF}"/>
              </a:ext>
            </a:extLst>
          </p:cNvPr>
          <p:cNvCxnSpPr>
            <a:cxnSpLocks/>
          </p:cNvCxnSpPr>
          <p:nvPr/>
        </p:nvCxnSpPr>
        <p:spPr>
          <a:xfrm>
            <a:off x="1753786" y="515356"/>
            <a:ext cx="73796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6196C6EE-261F-4EFA-BC8C-24A3E2A0E043}"/>
              </a:ext>
            </a:extLst>
          </p:cNvPr>
          <p:cNvCxnSpPr/>
          <p:nvPr/>
        </p:nvCxnSpPr>
        <p:spPr>
          <a:xfrm flipV="1">
            <a:off x="1753777" y="520855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087BA860-38DC-498F-99E0-BF1258914CCE}"/>
              </a:ext>
            </a:extLst>
          </p:cNvPr>
          <p:cNvCxnSpPr/>
          <p:nvPr/>
        </p:nvCxnSpPr>
        <p:spPr>
          <a:xfrm flipV="1">
            <a:off x="3241796" y="520855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3F641327-A483-4C57-9C37-227992AC623C}"/>
              </a:ext>
            </a:extLst>
          </p:cNvPr>
          <p:cNvCxnSpPr/>
          <p:nvPr/>
        </p:nvCxnSpPr>
        <p:spPr>
          <a:xfrm flipV="1">
            <a:off x="4700315" y="522397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BAA86473-4135-4682-84AD-858C70D2B6A3}"/>
              </a:ext>
            </a:extLst>
          </p:cNvPr>
          <p:cNvCxnSpPr/>
          <p:nvPr/>
        </p:nvCxnSpPr>
        <p:spPr>
          <a:xfrm flipV="1">
            <a:off x="6175783" y="522397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5AA77B89-1B0F-4DF0-80E7-6EF48446D18F}"/>
              </a:ext>
            </a:extLst>
          </p:cNvPr>
          <p:cNvCxnSpPr/>
          <p:nvPr/>
        </p:nvCxnSpPr>
        <p:spPr>
          <a:xfrm flipV="1">
            <a:off x="7667772" y="522397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B29F5BC0-EE63-40DE-844E-4EE9775E7DD2}"/>
              </a:ext>
            </a:extLst>
          </p:cNvPr>
          <p:cNvCxnSpPr/>
          <p:nvPr/>
        </p:nvCxnSpPr>
        <p:spPr>
          <a:xfrm flipV="1">
            <a:off x="9133396" y="522397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7" name="Picture 176">
            <a:extLst>
              <a:ext uri="{FF2B5EF4-FFF2-40B4-BE49-F238E27FC236}">
                <a16:creationId xmlns:a16="http://schemas.microsoft.com/office/drawing/2014/main" id="{68F8E8E4-0BB1-4FE9-8C76-427F7FC91F6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16" t="16258" r="66018" b="32217"/>
          <a:stretch/>
        </p:blipFill>
        <p:spPr>
          <a:xfrm>
            <a:off x="1748578" y="515361"/>
            <a:ext cx="152400" cy="171773"/>
          </a:xfrm>
          <a:prstGeom prst="rect">
            <a:avLst/>
          </a:prstGeom>
        </p:spPr>
      </p:pic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12FCF16E-29D6-4DE3-820D-2889E2C814F7}"/>
              </a:ext>
            </a:extLst>
          </p:cNvPr>
          <p:cNvCxnSpPr>
            <a:cxnSpLocks/>
          </p:cNvCxnSpPr>
          <p:nvPr/>
        </p:nvCxnSpPr>
        <p:spPr>
          <a:xfrm>
            <a:off x="1753786" y="515356"/>
            <a:ext cx="73796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2B4DA30A-15D6-4DE7-A1CD-0671E872CA6E}"/>
              </a:ext>
            </a:extLst>
          </p:cNvPr>
          <p:cNvCxnSpPr/>
          <p:nvPr/>
        </p:nvCxnSpPr>
        <p:spPr>
          <a:xfrm flipV="1">
            <a:off x="1753777" y="520855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046228AD-8405-4658-A89C-F0AF83BD4B9A}"/>
              </a:ext>
            </a:extLst>
          </p:cNvPr>
          <p:cNvCxnSpPr/>
          <p:nvPr/>
        </p:nvCxnSpPr>
        <p:spPr>
          <a:xfrm flipV="1">
            <a:off x="3241796" y="520855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00C8477A-D78A-468F-9FD9-6A19270D087F}"/>
              </a:ext>
            </a:extLst>
          </p:cNvPr>
          <p:cNvCxnSpPr/>
          <p:nvPr/>
        </p:nvCxnSpPr>
        <p:spPr>
          <a:xfrm flipV="1">
            <a:off x="4700315" y="522397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72152A63-5239-43F9-BEC3-944B124412F2}"/>
              </a:ext>
            </a:extLst>
          </p:cNvPr>
          <p:cNvCxnSpPr/>
          <p:nvPr/>
        </p:nvCxnSpPr>
        <p:spPr>
          <a:xfrm flipV="1">
            <a:off x="6175783" y="522397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860F22DD-5AA3-4A92-A99E-E472BC5B2EFC}"/>
              </a:ext>
            </a:extLst>
          </p:cNvPr>
          <p:cNvCxnSpPr/>
          <p:nvPr/>
        </p:nvCxnSpPr>
        <p:spPr>
          <a:xfrm flipV="1">
            <a:off x="7667772" y="522397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34766D45-A3E9-4BF2-9261-2D4BE1B0CE28}"/>
              </a:ext>
            </a:extLst>
          </p:cNvPr>
          <p:cNvCxnSpPr/>
          <p:nvPr/>
        </p:nvCxnSpPr>
        <p:spPr>
          <a:xfrm flipV="1">
            <a:off x="9133396" y="522397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5" name="Picture 184">
            <a:extLst>
              <a:ext uri="{FF2B5EF4-FFF2-40B4-BE49-F238E27FC236}">
                <a16:creationId xmlns:a16="http://schemas.microsoft.com/office/drawing/2014/main" id="{F0A3D3FE-F2E4-4142-BCB4-39DF188E453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1013" t="16258" r="42321" b="32217"/>
          <a:stretch/>
        </p:blipFill>
        <p:spPr>
          <a:xfrm>
            <a:off x="1596178" y="515361"/>
            <a:ext cx="152400" cy="171773"/>
          </a:xfrm>
          <a:prstGeom prst="rect">
            <a:avLst/>
          </a:prstGeom>
        </p:spPr>
      </p:pic>
      <p:pic>
        <p:nvPicPr>
          <p:cNvPr id="186" name="Picture 185">
            <a:extLst>
              <a:ext uri="{FF2B5EF4-FFF2-40B4-BE49-F238E27FC236}">
                <a16:creationId xmlns:a16="http://schemas.microsoft.com/office/drawing/2014/main" id="{86E8DB39-8943-4E5B-A30C-79ED59072ED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16" t="16258" r="66018" b="32217"/>
          <a:stretch/>
        </p:blipFill>
        <p:spPr>
          <a:xfrm>
            <a:off x="1783278" y="525063"/>
            <a:ext cx="152400" cy="171773"/>
          </a:xfrm>
          <a:prstGeom prst="rect">
            <a:avLst/>
          </a:prstGeom>
        </p:spPr>
      </p:pic>
      <p:pic>
        <p:nvPicPr>
          <p:cNvPr id="187" name="Picture 186">
            <a:extLst>
              <a:ext uri="{FF2B5EF4-FFF2-40B4-BE49-F238E27FC236}">
                <a16:creationId xmlns:a16="http://schemas.microsoft.com/office/drawing/2014/main" id="{23E7EF11-0D1F-4A66-B325-86DC0BA551F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16" t="16258" r="66018" b="32217"/>
          <a:stretch/>
        </p:blipFill>
        <p:spPr>
          <a:xfrm>
            <a:off x="3271297" y="515361"/>
            <a:ext cx="152400" cy="171773"/>
          </a:xfrm>
          <a:prstGeom prst="rect">
            <a:avLst/>
          </a:prstGeom>
        </p:spPr>
      </p:pic>
      <p:pic>
        <p:nvPicPr>
          <p:cNvPr id="188" name="Picture 187">
            <a:extLst>
              <a:ext uri="{FF2B5EF4-FFF2-40B4-BE49-F238E27FC236}">
                <a16:creationId xmlns:a16="http://schemas.microsoft.com/office/drawing/2014/main" id="{C8D58142-829F-43A0-8396-132407078F0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16" t="16258" r="66018" b="32217"/>
          <a:stretch/>
        </p:blipFill>
        <p:spPr>
          <a:xfrm>
            <a:off x="4707734" y="515361"/>
            <a:ext cx="152400" cy="171773"/>
          </a:xfrm>
          <a:prstGeom prst="rect">
            <a:avLst/>
          </a:prstGeom>
        </p:spPr>
      </p:pic>
      <p:pic>
        <p:nvPicPr>
          <p:cNvPr id="189" name="Picture 188">
            <a:extLst>
              <a:ext uri="{FF2B5EF4-FFF2-40B4-BE49-F238E27FC236}">
                <a16:creationId xmlns:a16="http://schemas.microsoft.com/office/drawing/2014/main" id="{58FD90C9-B47F-4466-9097-75909323688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16" t="16258" r="66018" b="32217"/>
          <a:stretch/>
        </p:blipFill>
        <p:spPr>
          <a:xfrm>
            <a:off x="6187754" y="515361"/>
            <a:ext cx="152400" cy="171773"/>
          </a:xfrm>
          <a:prstGeom prst="rect">
            <a:avLst/>
          </a:prstGeom>
        </p:spPr>
      </p:pic>
      <p:pic>
        <p:nvPicPr>
          <p:cNvPr id="190" name="Picture 189">
            <a:extLst>
              <a:ext uri="{FF2B5EF4-FFF2-40B4-BE49-F238E27FC236}">
                <a16:creationId xmlns:a16="http://schemas.microsoft.com/office/drawing/2014/main" id="{44ED70AF-0ABB-415A-BC4F-1B7CC963E03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16" t="16258" r="66018" b="32217"/>
          <a:stretch/>
        </p:blipFill>
        <p:spPr>
          <a:xfrm>
            <a:off x="7684109" y="515361"/>
            <a:ext cx="152400" cy="171773"/>
          </a:xfrm>
          <a:prstGeom prst="rect">
            <a:avLst/>
          </a:prstGeom>
        </p:spPr>
      </p:pic>
      <p:pic>
        <p:nvPicPr>
          <p:cNvPr id="191" name="Picture 190">
            <a:extLst>
              <a:ext uri="{FF2B5EF4-FFF2-40B4-BE49-F238E27FC236}">
                <a16:creationId xmlns:a16="http://schemas.microsoft.com/office/drawing/2014/main" id="{294E7B27-AF81-466C-9489-B746B094073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16" t="16258" r="66018" b="32217"/>
          <a:stretch/>
        </p:blipFill>
        <p:spPr>
          <a:xfrm>
            <a:off x="8964661" y="515361"/>
            <a:ext cx="152400" cy="171773"/>
          </a:xfrm>
          <a:prstGeom prst="rect">
            <a:avLst/>
          </a:prstGeom>
        </p:spPr>
      </p:pic>
      <p:pic>
        <p:nvPicPr>
          <p:cNvPr id="192" name="Picture 191">
            <a:extLst>
              <a:ext uri="{FF2B5EF4-FFF2-40B4-BE49-F238E27FC236}">
                <a16:creationId xmlns:a16="http://schemas.microsoft.com/office/drawing/2014/main" id="{89DCA527-383D-4852-85A6-70AA17F909D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1013" t="16258" r="42321" b="32217"/>
          <a:stretch/>
        </p:blipFill>
        <p:spPr>
          <a:xfrm>
            <a:off x="9162896" y="515360"/>
            <a:ext cx="152400" cy="171773"/>
          </a:xfrm>
          <a:prstGeom prst="rect">
            <a:avLst/>
          </a:prstGeom>
        </p:spPr>
      </p:pic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88339741-1A12-4B6B-A040-874DA7952AA1}"/>
              </a:ext>
            </a:extLst>
          </p:cNvPr>
          <p:cNvCxnSpPr>
            <a:cxnSpLocks/>
          </p:cNvCxnSpPr>
          <p:nvPr/>
        </p:nvCxnSpPr>
        <p:spPr>
          <a:xfrm flipV="1">
            <a:off x="9115518" y="515361"/>
            <a:ext cx="0" cy="214835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328ECE1F-0A3B-4131-9080-F8DA0F3230E9}"/>
              </a:ext>
            </a:extLst>
          </p:cNvPr>
          <p:cNvSpPr txBox="1"/>
          <p:nvPr/>
        </p:nvSpPr>
        <p:spPr>
          <a:xfrm>
            <a:off x="1768533" y="2721854"/>
            <a:ext cx="1381380" cy="4076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49" b="1" dirty="0" err="1"/>
              <a:t>FirstBufferEvent</a:t>
            </a:r>
            <a:endParaRPr lang="es-ES" sz="1049" b="1" dirty="0"/>
          </a:p>
          <a:p>
            <a:r>
              <a:rPr lang="en-US" sz="1000" dirty="0"/>
              <a:t>(</a:t>
            </a:r>
            <a:r>
              <a:rPr lang="es-ES" sz="1000" dirty="0"/>
              <a:t>Has </a:t>
            </a:r>
            <a:r>
              <a:rPr lang="es-ES" sz="1000" dirty="0" err="1"/>
              <a:t>Metadata</a:t>
            </a:r>
            <a:r>
              <a:rPr lang="es-ES" sz="1000" dirty="0"/>
              <a:t> </a:t>
            </a:r>
            <a:r>
              <a:rPr lang="es-ES" sz="1000" dirty="0" err="1"/>
              <a:t>Only</a:t>
            </a:r>
            <a:r>
              <a:rPr lang="es-ES" sz="1000" dirty="0"/>
              <a:t>)</a:t>
            </a:r>
          </a:p>
        </p:txBody>
      </p: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7999B0D2-0864-421F-9743-3C1DD3E1B7B0}"/>
              </a:ext>
            </a:extLst>
          </p:cNvPr>
          <p:cNvCxnSpPr>
            <a:cxnSpLocks/>
          </p:cNvCxnSpPr>
          <p:nvPr/>
        </p:nvCxnSpPr>
        <p:spPr>
          <a:xfrm flipH="1" flipV="1">
            <a:off x="1760132" y="639746"/>
            <a:ext cx="23146" cy="248978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6772A7D5-BD22-494F-8268-8D684FDDE917}"/>
              </a:ext>
            </a:extLst>
          </p:cNvPr>
          <p:cNvCxnSpPr>
            <a:cxnSpLocks/>
          </p:cNvCxnSpPr>
          <p:nvPr/>
        </p:nvCxnSpPr>
        <p:spPr>
          <a:xfrm flipH="1" flipV="1">
            <a:off x="3234522" y="601251"/>
            <a:ext cx="26202" cy="3554122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C89142CA-C5E7-4AF8-B79E-34FBD7B2E6AF}"/>
              </a:ext>
            </a:extLst>
          </p:cNvPr>
          <p:cNvSpPr txBox="1"/>
          <p:nvPr/>
        </p:nvSpPr>
        <p:spPr>
          <a:xfrm>
            <a:off x="3287162" y="3687423"/>
            <a:ext cx="1381383" cy="4076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49" b="1" dirty="0" err="1"/>
              <a:t>NoteOnEvent</a:t>
            </a:r>
            <a:endParaRPr lang="es-ES" sz="1049" b="1" dirty="0"/>
          </a:p>
          <a:p>
            <a:r>
              <a:rPr lang="en-US" sz="1000" dirty="0"/>
              <a:t>(</a:t>
            </a:r>
            <a:r>
              <a:rPr lang="es-ES" sz="1000" dirty="0"/>
              <a:t>Has </a:t>
            </a:r>
            <a:r>
              <a:rPr lang="es-ES" sz="1000" dirty="0" err="1"/>
              <a:t>Metadata</a:t>
            </a:r>
            <a:r>
              <a:rPr lang="es-ES" sz="1000" dirty="0"/>
              <a:t> &amp; MIDI)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5797280C-0F61-492A-A600-1E886A74B7D1}"/>
              </a:ext>
            </a:extLst>
          </p:cNvPr>
          <p:cNvSpPr txBox="1"/>
          <p:nvPr/>
        </p:nvSpPr>
        <p:spPr>
          <a:xfrm>
            <a:off x="3287162" y="4166603"/>
            <a:ext cx="1381383" cy="4076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49" b="1" dirty="0" err="1"/>
              <a:t>NoteOnEvent</a:t>
            </a:r>
            <a:endParaRPr lang="es-ES" sz="1049" b="1" dirty="0"/>
          </a:p>
          <a:p>
            <a:r>
              <a:rPr lang="en-US" sz="1000" dirty="0"/>
              <a:t>(</a:t>
            </a:r>
            <a:r>
              <a:rPr lang="es-ES" sz="1000" dirty="0"/>
              <a:t>Has </a:t>
            </a:r>
            <a:r>
              <a:rPr lang="es-ES" sz="1000" dirty="0" err="1"/>
              <a:t>Metadata</a:t>
            </a:r>
            <a:r>
              <a:rPr lang="es-ES" sz="1000" dirty="0"/>
              <a:t> &amp; MIDI)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278AF8B9-50CA-4618-BB42-BC84F0BADC13}"/>
              </a:ext>
            </a:extLst>
          </p:cNvPr>
          <p:cNvSpPr txBox="1"/>
          <p:nvPr/>
        </p:nvSpPr>
        <p:spPr>
          <a:xfrm>
            <a:off x="1716509" y="220355"/>
            <a:ext cx="67037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9" dirty="0"/>
              <a:t>Bar 0</a:t>
            </a:r>
            <a:endParaRPr lang="es-ES" sz="1799" dirty="0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5F5787C0-19FA-49DA-A56C-37763A12009E}"/>
              </a:ext>
            </a:extLst>
          </p:cNvPr>
          <p:cNvSpPr txBox="1"/>
          <p:nvPr/>
        </p:nvSpPr>
        <p:spPr>
          <a:xfrm>
            <a:off x="6918270" y="235305"/>
            <a:ext cx="67037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9" dirty="0"/>
              <a:t>Bar 1</a:t>
            </a:r>
            <a:endParaRPr lang="es-ES" sz="1799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4C733E58-7522-4FF6-B09A-23B6174C630D}"/>
              </a:ext>
            </a:extLst>
          </p:cNvPr>
          <p:cNvSpPr txBox="1"/>
          <p:nvPr/>
        </p:nvSpPr>
        <p:spPr>
          <a:xfrm>
            <a:off x="6242948" y="5417939"/>
            <a:ext cx="1381383" cy="4076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49" b="1" dirty="0" err="1"/>
              <a:t>NoteOffEvent</a:t>
            </a:r>
            <a:endParaRPr lang="es-ES" sz="1049" b="1" dirty="0"/>
          </a:p>
          <a:p>
            <a:r>
              <a:rPr lang="en-US" sz="1000" dirty="0"/>
              <a:t>(</a:t>
            </a:r>
            <a:r>
              <a:rPr lang="es-ES" sz="1000" dirty="0"/>
              <a:t>Has </a:t>
            </a:r>
            <a:r>
              <a:rPr lang="es-ES" sz="1000" dirty="0" err="1"/>
              <a:t>Metadata</a:t>
            </a:r>
            <a:r>
              <a:rPr lang="es-ES" sz="1000" dirty="0"/>
              <a:t> &amp; MIDI)</a:t>
            </a:r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8CD2324E-DE46-42CA-8555-84AAE6FC8151}"/>
              </a:ext>
            </a:extLst>
          </p:cNvPr>
          <p:cNvCxnSpPr>
            <a:cxnSpLocks/>
          </p:cNvCxnSpPr>
          <p:nvPr/>
        </p:nvCxnSpPr>
        <p:spPr>
          <a:xfrm flipH="1" flipV="1">
            <a:off x="9118813" y="750159"/>
            <a:ext cx="12281" cy="5992203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A9507C31-41F2-47D3-BEAE-8D2B22D88025}"/>
              </a:ext>
            </a:extLst>
          </p:cNvPr>
          <p:cNvSpPr txBox="1"/>
          <p:nvPr/>
        </p:nvSpPr>
        <p:spPr>
          <a:xfrm>
            <a:off x="9171830" y="6334685"/>
            <a:ext cx="1583676" cy="4076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49" b="1" dirty="0" err="1"/>
              <a:t>PlaybackStoppedEvent</a:t>
            </a:r>
            <a:endParaRPr lang="es-ES" sz="1049" b="1" dirty="0"/>
          </a:p>
          <a:p>
            <a:r>
              <a:rPr lang="en-US" sz="1000" dirty="0"/>
              <a:t>(</a:t>
            </a:r>
            <a:r>
              <a:rPr lang="es-ES" sz="1000" dirty="0"/>
              <a:t>Has </a:t>
            </a:r>
            <a:r>
              <a:rPr lang="es-ES" sz="1000" dirty="0" err="1"/>
              <a:t>Metadata</a:t>
            </a:r>
            <a:r>
              <a:rPr lang="es-ES" sz="1000" dirty="0"/>
              <a:t> </a:t>
            </a:r>
            <a:r>
              <a:rPr lang="es-ES" sz="1000" dirty="0" err="1"/>
              <a:t>Only</a:t>
            </a:r>
            <a:r>
              <a:rPr lang="es-ES" sz="1000" dirty="0"/>
              <a:t>)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50895B5E-DA4E-4D43-819D-C8468A538023}"/>
              </a:ext>
            </a:extLst>
          </p:cNvPr>
          <p:cNvSpPr txBox="1"/>
          <p:nvPr/>
        </p:nvSpPr>
        <p:spPr>
          <a:xfrm>
            <a:off x="3283713" y="3229196"/>
            <a:ext cx="1381383" cy="4076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49" b="1" dirty="0" err="1"/>
              <a:t>NewBufferEvent</a:t>
            </a:r>
            <a:endParaRPr lang="es-ES" sz="1049" b="1" dirty="0"/>
          </a:p>
          <a:p>
            <a:r>
              <a:rPr lang="en-US" sz="1000" dirty="0"/>
              <a:t>(</a:t>
            </a:r>
            <a:r>
              <a:rPr lang="es-ES" sz="1000" dirty="0"/>
              <a:t>Has </a:t>
            </a:r>
            <a:r>
              <a:rPr lang="es-ES" sz="1000" dirty="0" err="1"/>
              <a:t>Metadata</a:t>
            </a:r>
            <a:r>
              <a:rPr lang="es-ES" sz="1000" dirty="0"/>
              <a:t> </a:t>
            </a:r>
            <a:r>
              <a:rPr lang="es-ES" sz="1000" dirty="0" err="1"/>
              <a:t>Only</a:t>
            </a:r>
            <a:r>
              <a:rPr lang="es-ES" sz="1000" dirty="0"/>
              <a:t>)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3E57F085-65F3-4F3D-B32B-CDEE758E3834}"/>
              </a:ext>
            </a:extLst>
          </p:cNvPr>
          <p:cNvSpPr txBox="1"/>
          <p:nvPr/>
        </p:nvSpPr>
        <p:spPr>
          <a:xfrm>
            <a:off x="4724696" y="4571441"/>
            <a:ext cx="1381383" cy="4076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49" b="1" dirty="0" err="1"/>
              <a:t>NewBufferEvent</a:t>
            </a:r>
            <a:endParaRPr lang="es-ES" sz="1049" b="1" dirty="0"/>
          </a:p>
          <a:p>
            <a:r>
              <a:rPr lang="en-US" sz="1000" dirty="0"/>
              <a:t>(</a:t>
            </a:r>
            <a:r>
              <a:rPr lang="es-ES" sz="1000" dirty="0"/>
              <a:t>Has </a:t>
            </a:r>
            <a:r>
              <a:rPr lang="es-ES" sz="1000" dirty="0" err="1"/>
              <a:t>Metadata</a:t>
            </a:r>
            <a:r>
              <a:rPr lang="es-ES" sz="1000" dirty="0"/>
              <a:t> </a:t>
            </a:r>
            <a:r>
              <a:rPr lang="es-ES" sz="1000" dirty="0" err="1"/>
              <a:t>Only</a:t>
            </a:r>
            <a:r>
              <a:rPr lang="es-ES" sz="1000" dirty="0"/>
              <a:t>)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8B7D13FB-2748-4C07-9568-ACCF0DF42DF2}"/>
              </a:ext>
            </a:extLst>
          </p:cNvPr>
          <p:cNvSpPr txBox="1"/>
          <p:nvPr/>
        </p:nvSpPr>
        <p:spPr>
          <a:xfrm>
            <a:off x="6227583" y="5006698"/>
            <a:ext cx="1381383" cy="4076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49" b="1" dirty="0" err="1"/>
              <a:t>NewBufferEvent</a:t>
            </a:r>
            <a:endParaRPr lang="es-ES" sz="1049" b="1" dirty="0"/>
          </a:p>
          <a:p>
            <a:r>
              <a:rPr lang="en-US" sz="1000" dirty="0"/>
              <a:t>(</a:t>
            </a:r>
            <a:r>
              <a:rPr lang="es-ES" sz="1000" dirty="0"/>
              <a:t>Has </a:t>
            </a:r>
            <a:r>
              <a:rPr lang="es-ES" sz="1000" dirty="0" err="1"/>
              <a:t>Metadata</a:t>
            </a:r>
            <a:r>
              <a:rPr lang="es-ES" sz="1000" dirty="0"/>
              <a:t> </a:t>
            </a:r>
            <a:r>
              <a:rPr lang="es-ES" sz="1000" dirty="0" err="1"/>
              <a:t>Only</a:t>
            </a:r>
            <a:r>
              <a:rPr lang="es-ES" sz="1000" dirty="0"/>
              <a:t>)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13D251FB-3843-447B-AD71-8195CA2A7FC8}"/>
              </a:ext>
            </a:extLst>
          </p:cNvPr>
          <p:cNvSpPr txBox="1"/>
          <p:nvPr/>
        </p:nvSpPr>
        <p:spPr>
          <a:xfrm>
            <a:off x="7692189" y="5801941"/>
            <a:ext cx="1381383" cy="4076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49" b="1" dirty="0" err="1"/>
              <a:t>NewBufferEvent</a:t>
            </a:r>
            <a:endParaRPr lang="es-ES" sz="1049" b="1" dirty="0"/>
          </a:p>
          <a:p>
            <a:r>
              <a:rPr lang="en-US" sz="1000" dirty="0"/>
              <a:t>(</a:t>
            </a:r>
            <a:r>
              <a:rPr lang="es-ES" sz="1000" dirty="0"/>
              <a:t>Has </a:t>
            </a:r>
            <a:r>
              <a:rPr lang="es-ES" sz="1000" dirty="0" err="1"/>
              <a:t>Metadata</a:t>
            </a:r>
            <a:r>
              <a:rPr lang="es-ES" sz="1000" dirty="0"/>
              <a:t> </a:t>
            </a:r>
            <a:r>
              <a:rPr lang="es-ES" sz="1000" dirty="0" err="1"/>
              <a:t>Only</a:t>
            </a:r>
            <a:r>
              <a:rPr lang="es-ES" sz="1000" dirty="0"/>
              <a:t>)</a:t>
            </a:r>
          </a:p>
        </p:txBody>
      </p: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02FB842D-5F0E-4736-A73B-08A797ED8050}"/>
              </a:ext>
            </a:extLst>
          </p:cNvPr>
          <p:cNvCxnSpPr>
            <a:cxnSpLocks/>
          </p:cNvCxnSpPr>
          <p:nvPr/>
        </p:nvCxnSpPr>
        <p:spPr>
          <a:xfrm flipV="1">
            <a:off x="7674093" y="589560"/>
            <a:ext cx="1" cy="5595143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154D64AB-E7B9-489C-9741-ACC8CB239495}"/>
              </a:ext>
            </a:extLst>
          </p:cNvPr>
          <p:cNvCxnSpPr>
            <a:cxnSpLocks/>
            <a:endCxn id="189" idx="1"/>
          </p:cNvCxnSpPr>
          <p:nvPr/>
        </p:nvCxnSpPr>
        <p:spPr>
          <a:xfrm flipH="1" flipV="1">
            <a:off x="6187754" y="601247"/>
            <a:ext cx="54542" cy="522437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A7F76E60-B7ED-41D7-B21F-6E6C150E3D0F}"/>
              </a:ext>
            </a:extLst>
          </p:cNvPr>
          <p:cNvCxnSpPr>
            <a:cxnSpLocks/>
          </p:cNvCxnSpPr>
          <p:nvPr/>
        </p:nvCxnSpPr>
        <p:spPr>
          <a:xfrm flipH="1" flipV="1">
            <a:off x="4705319" y="500960"/>
            <a:ext cx="33214" cy="450573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Oval 211">
            <a:extLst>
              <a:ext uri="{FF2B5EF4-FFF2-40B4-BE49-F238E27FC236}">
                <a16:creationId xmlns:a16="http://schemas.microsoft.com/office/drawing/2014/main" id="{90B20833-C7F9-4375-89E8-0D6C5BCC5B25}"/>
              </a:ext>
            </a:extLst>
          </p:cNvPr>
          <p:cNvSpPr/>
          <p:nvPr/>
        </p:nvSpPr>
        <p:spPr>
          <a:xfrm>
            <a:off x="3249995" y="7268063"/>
            <a:ext cx="2246238" cy="5928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es-ES" sz="1100" b="1" dirty="0" err="1">
                <a:solidFill>
                  <a:schemeClr val="bg1"/>
                </a:solidFill>
                <a:latin typeface="-apple-system"/>
              </a:rPr>
              <a:t>Configs_HostEvents.h</a:t>
            </a:r>
            <a:endParaRPr lang="es-ES" altLang="es-ES" sz="1100" b="1" dirty="0">
              <a:solidFill>
                <a:schemeClr val="bg1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346491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Box 88">
            <a:extLst>
              <a:ext uri="{FF2B5EF4-FFF2-40B4-BE49-F238E27FC236}">
                <a16:creationId xmlns:a16="http://schemas.microsoft.com/office/drawing/2014/main" id="{C45B3CD4-58D8-4B3C-8796-CF4B769BE5D3}"/>
              </a:ext>
            </a:extLst>
          </p:cNvPr>
          <p:cNvSpPr txBox="1"/>
          <p:nvPr/>
        </p:nvSpPr>
        <p:spPr>
          <a:xfrm>
            <a:off x="237680" y="4711964"/>
            <a:ext cx="461974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 4</a:t>
            </a:r>
          </a:p>
          <a:p>
            <a:r>
              <a:rPr lang="en-US" b="1" dirty="0"/>
              <a:t>Receive Notes and </a:t>
            </a:r>
          </a:p>
          <a:p>
            <a:r>
              <a:rPr lang="en-US" b="1" dirty="0"/>
              <a:t>Tempo/Meter/Metadata Changes</a:t>
            </a:r>
            <a:endParaRPr lang="en-US" dirty="0"/>
          </a:p>
          <a:p>
            <a:endParaRPr lang="es-ES" sz="1200" dirty="0">
              <a:solidFill>
                <a:srgbClr val="FF0000"/>
              </a:solidFill>
            </a:endParaRPr>
          </a:p>
          <a:p>
            <a:r>
              <a:rPr lang="es-ES" sz="1200" b="1" dirty="0">
                <a:solidFill>
                  <a:schemeClr val="accent6">
                    <a:lumMod val="75000"/>
                  </a:schemeClr>
                </a:solidFill>
              </a:rPr>
              <a:t>SendEventAtBeginningOfNewBuffers_FLAG{true};</a:t>
            </a:r>
          </a:p>
          <a:p>
            <a:r>
              <a:rPr lang="es-ES" sz="1200" b="1" dirty="0">
                <a:solidFill>
                  <a:schemeClr val="accent6">
                    <a:lumMod val="75000"/>
                  </a:schemeClr>
                </a:solidFill>
              </a:rPr>
              <a:t>SendEventForNewBufferIfMetadataChanged_FLAG{true};</a:t>
            </a:r>
          </a:p>
          <a:p>
            <a:endParaRPr lang="es-ES" sz="1200" dirty="0">
              <a:solidFill>
                <a:srgbClr val="FF0000"/>
              </a:solidFill>
            </a:endParaRPr>
          </a:p>
          <a:p>
            <a:r>
              <a:rPr lang="es-ES" sz="1200" dirty="0">
                <a:solidFill>
                  <a:srgbClr val="FF0000"/>
                </a:solidFill>
              </a:rPr>
              <a:t>SendNewBarEvents_FLAG{false};</a:t>
            </a:r>
          </a:p>
          <a:p>
            <a:endParaRPr lang="es-ES" sz="1200" dirty="0">
              <a:solidFill>
                <a:srgbClr val="FF0000"/>
              </a:solidFill>
            </a:endParaRPr>
          </a:p>
          <a:p>
            <a:r>
              <a:rPr lang="es-ES" sz="1200" dirty="0">
                <a:solidFill>
                  <a:srgbClr val="FF0000"/>
                </a:solidFill>
              </a:rPr>
              <a:t>SendTimeShiftEvents_FLAG{false};</a:t>
            </a:r>
          </a:p>
          <a:p>
            <a:r>
              <a:rPr lang="es-ES" sz="1200" dirty="0">
                <a:solidFill>
                  <a:srgbClr val="FF0000"/>
                </a:solidFill>
              </a:rPr>
              <a:t> delta_TimeShiftEventRatioOfQuarterNote{0.5}; </a:t>
            </a:r>
          </a:p>
          <a:p>
            <a:endParaRPr lang="es-ES" sz="1200" dirty="0"/>
          </a:p>
          <a:p>
            <a:r>
              <a:rPr lang="es-ES" sz="1200" b="1" dirty="0">
                <a:solidFill>
                  <a:schemeClr val="accent6">
                    <a:lumMod val="75000"/>
                  </a:schemeClr>
                </a:solidFill>
              </a:rPr>
              <a:t>FilterNoteOnEvents_FLAG{false};</a:t>
            </a:r>
          </a:p>
          <a:p>
            <a:r>
              <a:rPr lang="es-ES" sz="1200" b="1" dirty="0">
                <a:solidFill>
                  <a:schemeClr val="accent6">
                    <a:lumMod val="75000"/>
                  </a:schemeClr>
                </a:solidFill>
              </a:rPr>
              <a:t>FilterNoteOffEvents_FLAG{false};</a:t>
            </a:r>
          </a:p>
          <a:p>
            <a:r>
              <a:rPr lang="es-ES" sz="1200" dirty="0" err="1">
                <a:solidFill>
                  <a:srgbClr val="FF0000"/>
                </a:solidFill>
              </a:rPr>
              <a:t>constexpr</a:t>
            </a:r>
            <a:r>
              <a:rPr lang="es-ES" sz="1200" dirty="0">
                <a:solidFill>
                  <a:srgbClr val="FF0000"/>
                </a:solidFill>
              </a:rPr>
              <a:t> </a:t>
            </a:r>
            <a:r>
              <a:rPr lang="es-ES" sz="1200" dirty="0" err="1">
                <a:solidFill>
                  <a:srgbClr val="FF0000"/>
                </a:solidFill>
              </a:rPr>
              <a:t>bool</a:t>
            </a:r>
            <a:r>
              <a:rPr lang="es-ES" sz="1200" dirty="0">
                <a:solidFill>
                  <a:srgbClr val="FF0000"/>
                </a:solidFill>
              </a:rPr>
              <a:t> </a:t>
            </a:r>
            <a:r>
              <a:rPr lang="es-ES" sz="1200" dirty="0" err="1">
                <a:solidFill>
                  <a:srgbClr val="FF0000"/>
                </a:solidFill>
              </a:rPr>
              <a:t>FilterCCEvents_FLAG</a:t>
            </a:r>
            <a:r>
              <a:rPr lang="es-ES" sz="1200" dirty="0">
                <a:solidFill>
                  <a:srgbClr val="FF0000"/>
                </a:solidFill>
              </a:rPr>
              <a:t>{true};</a:t>
            </a:r>
          </a:p>
          <a:p>
            <a:endParaRPr lang="es-ES" sz="1000" dirty="0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60766EC1-9218-44E8-84C1-E87547E3A74A}"/>
              </a:ext>
            </a:extLst>
          </p:cNvPr>
          <p:cNvGrpSpPr/>
          <p:nvPr/>
        </p:nvGrpSpPr>
        <p:grpSpPr>
          <a:xfrm>
            <a:off x="4711398" y="806735"/>
            <a:ext cx="1381383" cy="1900006"/>
            <a:chOff x="4687527" y="978423"/>
            <a:chExt cx="1381383" cy="1900006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DFF1AA8D-EEFA-4B58-85B1-3C332ED52599}"/>
                </a:ext>
              </a:extLst>
            </p:cNvPr>
            <p:cNvSpPr/>
            <p:nvPr/>
          </p:nvSpPr>
          <p:spPr>
            <a:xfrm>
              <a:off x="4687527" y="978423"/>
              <a:ext cx="1381383" cy="190000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r>
                <a:rPr lang="en-US" sz="1000" dirty="0"/>
                <a:t>Buffer 4, </a:t>
              </a:r>
            </a:p>
            <a:p>
              <a:r>
                <a:rPr lang="en-US" sz="1000" dirty="0"/>
                <a:t>63 Samples, 44100Hz</a:t>
              </a:r>
              <a:endParaRPr lang="es-ES" sz="1000" b="1" dirty="0"/>
            </a:p>
          </p:txBody>
        </p:sp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B14276F1-81A8-4576-B42B-B3DFF9D865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31" t="5129" b="10896"/>
            <a:stretch/>
          </p:blipFill>
          <p:spPr>
            <a:xfrm>
              <a:off x="4921018" y="1069085"/>
              <a:ext cx="914400" cy="311945"/>
            </a:xfrm>
            <a:prstGeom prst="rect">
              <a:avLst/>
            </a:prstGeom>
          </p:spPr>
        </p:pic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ACE10F3D-5DC0-4896-AB2C-035A5CBAD29E}"/>
              </a:ext>
            </a:extLst>
          </p:cNvPr>
          <p:cNvGrpSpPr/>
          <p:nvPr/>
        </p:nvGrpSpPr>
        <p:grpSpPr>
          <a:xfrm>
            <a:off x="6175789" y="806738"/>
            <a:ext cx="1381383" cy="1900004"/>
            <a:chOff x="6151919" y="978424"/>
            <a:chExt cx="1381383" cy="1900005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6DB28C90-60D1-4735-968B-243F83077FAC}"/>
                </a:ext>
              </a:extLst>
            </p:cNvPr>
            <p:cNvSpPr/>
            <p:nvPr/>
          </p:nvSpPr>
          <p:spPr>
            <a:xfrm>
              <a:off x="6151919" y="978424"/>
              <a:ext cx="1381383" cy="190000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sz="1799" b="1" dirty="0"/>
                <a:t>…</a:t>
              </a:r>
              <a:endParaRPr lang="es-ES" sz="1799" b="1" dirty="0"/>
            </a:p>
          </p:txBody>
        </p:sp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05636217-23E6-4BA3-8EFB-7ACF258DA8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31" t="5129" b="10896"/>
            <a:stretch/>
          </p:blipFill>
          <p:spPr>
            <a:xfrm>
              <a:off x="6356584" y="1061329"/>
              <a:ext cx="914400" cy="311945"/>
            </a:xfrm>
            <a:prstGeom prst="rect">
              <a:avLst/>
            </a:prstGeom>
          </p:spPr>
        </p:pic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238A1BFE-DBA2-4E3C-9B7A-C8E1A0C680D7}"/>
              </a:ext>
            </a:extLst>
          </p:cNvPr>
          <p:cNvGrpSpPr/>
          <p:nvPr/>
        </p:nvGrpSpPr>
        <p:grpSpPr>
          <a:xfrm>
            <a:off x="7669009" y="806737"/>
            <a:ext cx="1381383" cy="1900004"/>
            <a:chOff x="7645140" y="978423"/>
            <a:chExt cx="1381383" cy="1900005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F4F3A341-1B1F-441E-A40A-2D72E510324F}"/>
                </a:ext>
              </a:extLst>
            </p:cNvPr>
            <p:cNvSpPr/>
            <p:nvPr/>
          </p:nvSpPr>
          <p:spPr>
            <a:xfrm>
              <a:off x="7645140" y="978423"/>
              <a:ext cx="1381383" cy="190000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r>
                <a:rPr lang="en-US" sz="1000" dirty="0"/>
                <a:t>Buffer 34, </a:t>
              </a:r>
            </a:p>
            <a:p>
              <a:r>
                <a:rPr lang="en-US" sz="1000" dirty="0"/>
                <a:t>64 Samples, 44100Hz</a:t>
              </a:r>
              <a:endParaRPr lang="es-ES" sz="1000" dirty="0"/>
            </a:p>
          </p:txBody>
        </p:sp>
        <p:pic>
          <p:nvPicPr>
            <p:cNvPr id="138" name="Picture 137">
              <a:extLst>
                <a:ext uri="{FF2B5EF4-FFF2-40B4-BE49-F238E27FC236}">
                  <a16:creationId xmlns:a16="http://schemas.microsoft.com/office/drawing/2014/main" id="{FE5E0DF8-A365-403A-8F00-5D6DE0E4EC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31" t="5129" b="10896"/>
            <a:stretch/>
          </p:blipFill>
          <p:spPr>
            <a:xfrm>
              <a:off x="7878631" y="1061328"/>
              <a:ext cx="914400" cy="311945"/>
            </a:xfrm>
            <a:prstGeom prst="rect">
              <a:avLst/>
            </a:prstGeom>
          </p:spPr>
        </p:pic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21C765CD-8CE9-4FDB-A23E-36B40E6EBFBA}"/>
              </a:ext>
            </a:extLst>
          </p:cNvPr>
          <p:cNvGrpSpPr/>
          <p:nvPr/>
        </p:nvGrpSpPr>
        <p:grpSpPr>
          <a:xfrm>
            <a:off x="260560" y="806739"/>
            <a:ext cx="1381383" cy="1900007"/>
            <a:chOff x="236693" y="978427"/>
            <a:chExt cx="1381383" cy="1900007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3754DD8-41E3-4315-A731-38753FBD0B03}"/>
                </a:ext>
              </a:extLst>
            </p:cNvPr>
            <p:cNvSpPr/>
            <p:nvPr/>
          </p:nvSpPr>
          <p:spPr>
            <a:xfrm>
              <a:off x="236693" y="978427"/>
              <a:ext cx="1381383" cy="19000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r>
                <a:rPr lang="en-US" sz="1000" dirty="0"/>
                <a:t>Buffer 1, </a:t>
              </a:r>
            </a:p>
            <a:p>
              <a:r>
                <a:rPr lang="en-US" sz="1000" dirty="0"/>
                <a:t>64 Samples, 44100Hz</a:t>
              </a:r>
              <a:endParaRPr lang="es-ES" sz="1000" dirty="0"/>
            </a:p>
          </p:txBody>
        </p:sp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5DD2F4D8-A4B0-4C71-A7D3-FBFA36D16A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928" r="6796" b="9216"/>
            <a:stretch/>
          </p:blipFill>
          <p:spPr>
            <a:xfrm>
              <a:off x="470184" y="1061329"/>
              <a:ext cx="914400" cy="327459"/>
            </a:xfrm>
            <a:prstGeom prst="rect">
              <a:avLst/>
            </a:prstGeom>
          </p:spPr>
        </p:pic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id="{253B961D-1948-4169-8DFB-BC3C3EB8CD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5545" t="12202" r="31769" b="19048"/>
            <a:stretch/>
          </p:blipFill>
          <p:spPr>
            <a:xfrm>
              <a:off x="236695" y="1429095"/>
              <a:ext cx="1381381" cy="267106"/>
            </a:xfrm>
            <a:prstGeom prst="rect">
              <a:avLst/>
            </a:prstGeom>
          </p:spPr>
        </p:pic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EBDBF7B1-82D1-4F7C-AD78-9AB6D2F68B3C}"/>
              </a:ext>
            </a:extLst>
          </p:cNvPr>
          <p:cNvGrpSpPr/>
          <p:nvPr/>
        </p:nvGrpSpPr>
        <p:grpSpPr>
          <a:xfrm>
            <a:off x="3247001" y="806737"/>
            <a:ext cx="1396100" cy="1900007"/>
            <a:chOff x="3223136" y="978422"/>
            <a:chExt cx="1396100" cy="1900007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4E9278D7-962B-46D9-A200-DC363F5ED857}"/>
                </a:ext>
              </a:extLst>
            </p:cNvPr>
            <p:cNvSpPr/>
            <p:nvPr/>
          </p:nvSpPr>
          <p:spPr>
            <a:xfrm>
              <a:off x="3223136" y="978422"/>
              <a:ext cx="1381383" cy="190000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r>
                <a:rPr lang="en-US" sz="1000" dirty="0"/>
                <a:t>Buffer 3, </a:t>
              </a:r>
            </a:p>
            <a:p>
              <a:r>
                <a:rPr lang="en-US" sz="1000" dirty="0"/>
                <a:t>63 Samples, 44100Hz</a:t>
              </a:r>
              <a:endParaRPr lang="es-ES" sz="1000" dirty="0"/>
            </a:p>
          </p:txBody>
        </p:sp>
        <p:pic>
          <p:nvPicPr>
            <p:cNvPr id="146" name="Picture 145">
              <a:extLst>
                <a:ext uri="{FF2B5EF4-FFF2-40B4-BE49-F238E27FC236}">
                  <a16:creationId xmlns:a16="http://schemas.microsoft.com/office/drawing/2014/main" id="{31544872-AF9B-4A47-964B-08003A9177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6428"/>
            <a:stretch/>
          </p:blipFill>
          <p:spPr>
            <a:xfrm>
              <a:off x="3451423" y="1069086"/>
              <a:ext cx="914400" cy="311944"/>
            </a:xfrm>
            <a:prstGeom prst="rect">
              <a:avLst/>
            </a:prstGeom>
          </p:spPr>
        </p:pic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C11A95C8-7FA5-4F79-B707-2C27F23F39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6376" t="4242" r="31510" b="17186"/>
            <a:stretch/>
          </p:blipFill>
          <p:spPr>
            <a:xfrm>
              <a:off x="3237855" y="1429095"/>
              <a:ext cx="1381381" cy="267106"/>
            </a:xfrm>
            <a:prstGeom prst="rect">
              <a:avLst/>
            </a:prstGeom>
          </p:spPr>
        </p:pic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A660AF57-147B-4F24-9A58-BEA20F54DEEE}"/>
              </a:ext>
            </a:extLst>
          </p:cNvPr>
          <p:cNvGrpSpPr/>
          <p:nvPr/>
        </p:nvGrpSpPr>
        <p:grpSpPr>
          <a:xfrm>
            <a:off x="10597792" y="806737"/>
            <a:ext cx="1381383" cy="1900004"/>
            <a:chOff x="10573923" y="978423"/>
            <a:chExt cx="1381383" cy="1900005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06F0B3AC-911F-4D1B-BB15-F4DA003D0D29}"/>
                </a:ext>
              </a:extLst>
            </p:cNvPr>
            <p:cNvSpPr/>
            <p:nvPr/>
          </p:nvSpPr>
          <p:spPr>
            <a:xfrm>
              <a:off x="10573923" y="978423"/>
              <a:ext cx="1381383" cy="190000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sz="1799" dirty="0"/>
                <a:t>Buffer 35</a:t>
              </a:r>
              <a:endParaRPr lang="es-ES" sz="1799" dirty="0"/>
            </a:p>
          </p:txBody>
        </p:sp>
        <p:pic>
          <p:nvPicPr>
            <p:cNvPr id="150" name="Picture 149">
              <a:extLst>
                <a:ext uri="{FF2B5EF4-FFF2-40B4-BE49-F238E27FC236}">
                  <a16:creationId xmlns:a16="http://schemas.microsoft.com/office/drawing/2014/main" id="{F59C3C11-1F75-47BD-9FE4-FEE967AA21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928" r="6796" b="9216"/>
            <a:stretch/>
          </p:blipFill>
          <p:spPr>
            <a:xfrm>
              <a:off x="10805107" y="1035908"/>
              <a:ext cx="914400" cy="327459"/>
            </a:xfrm>
            <a:prstGeom prst="rect">
              <a:avLst/>
            </a:prstGeom>
          </p:spPr>
        </p:pic>
        <p:pic>
          <p:nvPicPr>
            <p:cNvPr id="151" name="Picture 150">
              <a:extLst>
                <a:ext uri="{FF2B5EF4-FFF2-40B4-BE49-F238E27FC236}">
                  <a16:creationId xmlns:a16="http://schemas.microsoft.com/office/drawing/2014/main" id="{FEB90037-A0FD-4F3F-A93D-D09E817B7F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5542" t="2299" r="32059" b="16215"/>
            <a:stretch/>
          </p:blipFill>
          <p:spPr>
            <a:xfrm>
              <a:off x="10573924" y="1437981"/>
              <a:ext cx="1381381" cy="267106"/>
            </a:xfrm>
            <a:prstGeom prst="rect">
              <a:avLst/>
            </a:prstGeom>
          </p:spPr>
        </p:pic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2F7EFFE5-DE7E-44F9-9CED-CA6E815A403A}"/>
              </a:ext>
            </a:extLst>
          </p:cNvPr>
          <p:cNvGrpSpPr/>
          <p:nvPr/>
        </p:nvGrpSpPr>
        <p:grpSpPr>
          <a:xfrm>
            <a:off x="1753784" y="806738"/>
            <a:ext cx="1381383" cy="1900007"/>
            <a:chOff x="1729914" y="978424"/>
            <a:chExt cx="1381383" cy="1900007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CB52F847-412E-4F3C-BB75-F7F30E16B272}"/>
                </a:ext>
              </a:extLst>
            </p:cNvPr>
            <p:cNvSpPr/>
            <p:nvPr/>
          </p:nvSpPr>
          <p:spPr>
            <a:xfrm>
              <a:off x="1729914" y="978424"/>
              <a:ext cx="1381383" cy="190000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r>
                <a:rPr lang="en-US" sz="1000" dirty="0"/>
                <a:t>Buffer 2, </a:t>
              </a:r>
            </a:p>
            <a:p>
              <a:r>
                <a:rPr lang="en-US" sz="1000" dirty="0"/>
                <a:t>64 Samples, 44100Hz</a:t>
              </a:r>
              <a:endParaRPr lang="es-ES" sz="1000" dirty="0"/>
            </a:p>
          </p:txBody>
        </p:sp>
        <p:pic>
          <p:nvPicPr>
            <p:cNvPr id="156" name="Picture 155">
              <a:extLst>
                <a:ext uri="{FF2B5EF4-FFF2-40B4-BE49-F238E27FC236}">
                  <a16:creationId xmlns:a16="http://schemas.microsoft.com/office/drawing/2014/main" id="{06574EDA-6CE8-4F6F-ABB3-56E91AC30B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6428"/>
            <a:stretch/>
          </p:blipFill>
          <p:spPr>
            <a:xfrm>
              <a:off x="1963405" y="1076844"/>
              <a:ext cx="914400" cy="311944"/>
            </a:xfrm>
            <a:prstGeom prst="rect">
              <a:avLst/>
            </a:prstGeom>
          </p:spPr>
        </p:pic>
        <p:pic>
          <p:nvPicPr>
            <p:cNvPr id="157" name="Picture 156">
              <a:extLst>
                <a:ext uri="{FF2B5EF4-FFF2-40B4-BE49-F238E27FC236}">
                  <a16:creationId xmlns:a16="http://schemas.microsoft.com/office/drawing/2014/main" id="{A2A21B87-A204-4405-A5A1-37312119F9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5545" t="12202" r="31769" b="19048"/>
            <a:stretch/>
          </p:blipFill>
          <p:spPr>
            <a:xfrm>
              <a:off x="1729914" y="1431223"/>
              <a:ext cx="1381381" cy="267106"/>
            </a:xfrm>
            <a:prstGeom prst="rect">
              <a:avLst/>
            </a:prstGeom>
          </p:spPr>
        </p:pic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BED91452-DB6C-4709-9CE0-59E207EB8EB3}"/>
              </a:ext>
            </a:extLst>
          </p:cNvPr>
          <p:cNvGrpSpPr/>
          <p:nvPr/>
        </p:nvGrpSpPr>
        <p:grpSpPr>
          <a:xfrm>
            <a:off x="9133402" y="806737"/>
            <a:ext cx="1381383" cy="1900004"/>
            <a:chOff x="9109531" y="978423"/>
            <a:chExt cx="1381383" cy="1900005"/>
          </a:xfrm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B6372575-F40D-422E-AEE2-F4B08943853B}"/>
                </a:ext>
              </a:extLst>
            </p:cNvPr>
            <p:cNvSpPr/>
            <p:nvPr/>
          </p:nvSpPr>
          <p:spPr>
            <a:xfrm>
              <a:off x="9109531" y="978423"/>
              <a:ext cx="1381383" cy="190000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sz="1799" dirty="0"/>
                <a:t>Buffer 35</a:t>
              </a:r>
              <a:endParaRPr lang="es-ES" sz="1799" dirty="0"/>
            </a:p>
          </p:txBody>
        </p:sp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1C8C0806-D895-45C6-A697-AF735F3936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928" r="6796" b="9216"/>
            <a:stretch/>
          </p:blipFill>
          <p:spPr>
            <a:xfrm>
              <a:off x="9343022" y="1045814"/>
              <a:ext cx="914400" cy="327459"/>
            </a:xfrm>
            <a:prstGeom prst="rect">
              <a:avLst/>
            </a:prstGeom>
          </p:spPr>
        </p:pic>
      </p:grpSp>
      <p:sp>
        <p:nvSpPr>
          <p:cNvPr id="161" name="Rectangle 160">
            <a:extLst>
              <a:ext uri="{FF2B5EF4-FFF2-40B4-BE49-F238E27FC236}">
                <a16:creationId xmlns:a16="http://schemas.microsoft.com/office/drawing/2014/main" id="{19C534D2-0176-41C0-ACD5-A0D867B6F65F}"/>
              </a:ext>
            </a:extLst>
          </p:cNvPr>
          <p:cNvSpPr/>
          <p:nvPr/>
        </p:nvSpPr>
        <p:spPr>
          <a:xfrm>
            <a:off x="3460856" y="1660020"/>
            <a:ext cx="6862568" cy="3119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</a:rPr>
              <a:t>MIDI 68, 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Vel 127</a:t>
            </a:r>
            <a:endParaRPr lang="es-ES" sz="1000" b="1" dirty="0">
              <a:solidFill>
                <a:schemeClr val="tx1"/>
              </a:solidFill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C012CFE8-F52E-4CFC-BDDA-E769780A070F}"/>
              </a:ext>
            </a:extLst>
          </p:cNvPr>
          <p:cNvSpPr/>
          <p:nvPr/>
        </p:nvSpPr>
        <p:spPr>
          <a:xfrm>
            <a:off x="3907709" y="2053174"/>
            <a:ext cx="2489756" cy="2659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/>
                </a:solidFill>
              </a:rPr>
              <a:t>MIDI 70, </a:t>
            </a:r>
          </a:p>
          <a:p>
            <a:r>
              <a:rPr lang="en-US" sz="900" b="1" dirty="0">
                <a:solidFill>
                  <a:schemeClr val="tx1"/>
                </a:solidFill>
              </a:rPr>
              <a:t>Vel 80</a:t>
            </a:r>
            <a:endParaRPr lang="es-ES" sz="900" b="1" dirty="0">
              <a:solidFill>
                <a:schemeClr val="tx1"/>
              </a:solidFill>
            </a:endParaRP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A4B58AA5-24FE-48F1-9167-96D564292C98}"/>
              </a:ext>
            </a:extLst>
          </p:cNvPr>
          <p:cNvCxnSpPr/>
          <p:nvPr/>
        </p:nvCxnSpPr>
        <p:spPr>
          <a:xfrm flipV="1">
            <a:off x="1753777" y="563885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89FA65E0-0CF8-4599-8821-76EFB7DB014D}"/>
              </a:ext>
            </a:extLst>
          </p:cNvPr>
          <p:cNvCxnSpPr/>
          <p:nvPr/>
        </p:nvCxnSpPr>
        <p:spPr>
          <a:xfrm flipV="1">
            <a:off x="3241796" y="563885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2D6DC5E2-E960-48DE-A4F5-3C1ED4F07834}"/>
              </a:ext>
            </a:extLst>
          </p:cNvPr>
          <p:cNvCxnSpPr/>
          <p:nvPr/>
        </p:nvCxnSpPr>
        <p:spPr>
          <a:xfrm flipV="1">
            <a:off x="4700315" y="565427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BB41478F-FAE2-4E42-A656-27287383919D}"/>
              </a:ext>
            </a:extLst>
          </p:cNvPr>
          <p:cNvCxnSpPr/>
          <p:nvPr/>
        </p:nvCxnSpPr>
        <p:spPr>
          <a:xfrm flipV="1">
            <a:off x="6175783" y="565427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005612CE-3E42-4A05-9412-6EE694338ECD}"/>
              </a:ext>
            </a:extLst>
          </p:cNvPr>
          <p:cNvCxnSpPr/>
          <p:nvPr/>
        </p:nvCxnSpPr>
        <p:spPr>
          <a:xfrm flipV="1">
            <a:off x="7667772" y="565427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444C6D6B-1C44-42F4-B4BE-AD4853696B7B}"/>
              </a:ext>
            </a:extLst>
          </p:cNvPr>
          <p:cNvCxnSpPr/>
          <p:nvPr/>
        </p:nvCxnSpPr>
        <p:spPr>
          <a:xfrm flipV="1">
            <a:off x="9133396" y="565427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9" name="Picture 168">
            <a:extLst>
              <a:ext uri="{FF2B5EF4-FFF2-40B4-BE49-F238E27FC236}">
                <a16:creationId xmlns:a16="http://schemas.microsoft.com/office/drawing/2014/main" id="{29444F5B-834C-47ED-9276-EB8899AF9B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611" t="12202" r="31769" b="19048"/>
          <a:stretch/>
        </p:blipFill>
        <p:spPr>
          <a:xfrm>
            <a:off x="4157717" y="1266622"/>
            <a:ext cx="473132" cy="267106"/>
          </a:xfrm>
          <a:prstGeom prst="rect">
            <a:avLst/>
          </a:prstGeom>
        </p:spPr>
      </p:pic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CBA8F47-E727-469D-8BB1-2FDF756F068F}"/>
              </a:ext>
            </a:extLst>
          </p:cNvPr>
          <p:cNvCxnSpPr>
            <a:cxnSpLocks/>
          </p:cNvCxnSpPr>
          <p:nvPr/>
        </p:nvCxnSpPr>
        <p:spPr>
          <a:xfrm>
            <a:off x="1753786" y="558386"/>
            <a:ext cx="73796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789B20FD-B9DF-4EF2-BA9C-D98497C6CF6C}"/>
              </a:ext>
            </a:extLst>
          </p:cNvPr>
          <p:cNvCxnSpPr/>
          <p:nvPr/>
        </p:nvCxnSpPr>
        <p:spPr>
          <a:xfrm flipV="1">
            <a:off x="1753777" y="563885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452F30FA-AB2F-40E0-BBFA-E4D30E7E8826}"/>
              </a:ext>
            </a:extLst>
          </p:cNvPr>
          <p:cNvCxnSpPr/>
          <p:nvPr/>
        </p:nvCxnSpPr>
        <p:spPr>
          <a:xfrm flipV="1">
            <a:off x="3241796" y="563885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ED6584EB-D1D1-452E-80B8-6CE81FB1E7FA}"/>
              </a:ext>
            </a:extLst>
          </p:cNvPr>
          <p:cNvCxnSpPr/>
          <p:nvPr/>
        </p:nvCxnSpPr>
        <p:spPr>
          <a:xfrm flipV="1">
            <a:off x="4700315" y="565427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7C16DC9B-5F33-4260-BB04-3E6367D0B786}"/>
              </a:ext>
            </a:extLst>
          </p:cNvPr>
          <p:cNvCxnSpPr/>
          <p:nvPr/>
        </p:nvCxnSpPr>
        <p:spPr>
          <a:xfrm flipV="1">
            <a:off x="6175783" y="565427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71EDDF64-CD9B-4736-9F6C-EB733E557098}"/>
              </a:ext>
            </a:extLst>
          </p:cNvPr>
          <p:cNvCxnSpPr/>
          <p:nvPr/>
        </p:nvCxnSpPr>
        <p:spPr>
          <a:xfrm flipV="1">
            <a:off x="7667772" y="565427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818A9942-EB95-4015-98E3-EF717340E524}"/>
              </a:ext>
            </a:extLst>
          </p:cNvPr>
          <p:cNvCxnSpPr/>
          <p:nvPr/>
        </p:nvCxnSpPr>
        <p:spPr>
          <a:xfrm flipV="1">
            <a:off x="9133396" y="565427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7" name="Picture 176">
            <a:extLst>
              <a:ext uri="{FF2B5EF4-FFF2-40B4-BE49-F238E27FC236}">
                <a16:creationId xmlns:a16="http://schemas.microsoft.com/office/drawing/2014/main" id="{4EC765CC-33EC-4AD0-A36A-B21938A8CC1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16" t="16258" r="66018" b="32217"/>
          <a:stretch/>
        </p:blipFill>
        <p:spPr>
          <a:xfrm>
            <a:off x="1748578" y="558391"/>
            <a:ext cx="152400" cy="171773"/>
          </a:xfrm>
          <a:prstGeom prst="rect">
            <a:avLst/>
          </a:prstGeom>
        </p:spPr>
      </p:pic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C04105AB-E4B4-472C-87B5-508981C9120B}"/>
              </a:ext>
            </a:extLst>
          </p:cNvPr>
          <p:cNvCxnSpPr>
            <a:cxnSpLocks/>
          </p:cNvCxnSpPr>
          <p:nvPr/>
        </p:nvCxnSpPr>
        <p:spPr>
          <a:xfrm>
            <a:off x="1753786" y="558386"/>
            <a:ext cx="73796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3BC435C1-0BFC-4AB2-B29D-BD846CF6310C}"/>
              </a:ext>
            </a:extLst>
          </p:cNvPr>
          <p:cNvCxnSpPr/>
          <p:nvPr/>
        </p:nvCxnSpPr>
        <p:spPr>
          <a:xfrm flipV="1">
            <a:off x="1753777" y="563885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C58F2911-75F5-493D-8BB1-D17D3D0A0CF1}"/>
              </a:ext>
            </a:extLst>
          </p:cNvPr>
          <p:cNvCxnSpPr/>
          <p:nvPr/>
        </p:nvCxnSpPr>
        <p:spPr>
          <a:xfrm flipV="1">
            <a:off x="3241796" y="563885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C35E761C-C7ED-4AB6-A419-33E7E076FFC3}"/>
              </a:ext>
            </a:extLst>
          </p:cNvPr>
          <p:cNvCxnSpPr/>
          <p:nvPr/>
        </p:nvCxnSpPr>
        <p:spPr>
          <a:xfrm flipV="1">
            <a:off x="4700315" y="565427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1F38682F-EE01-45AF-91C4-27FD5D3F0196}"/>
              </a:ext>
            </a:extLst>
          </p:cNvPr>
          <p:cNvCxnSpPr/>
          <p:nvPr/>
        </p:nvCxnSpPr>
        <p:spPr>
          <a:xfrm flipV="1">
            <a:off x="6175783" y="565427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4C490D7E-C312-4E7B-9B69-FD121CCD9528}"/>
              </a:ext>
            </a:extLst>
          </p:cNvPr>
          <p:cNvCxnSpPr/>
          <p:nvPr/>
        </p:nvCxnSpPr>
        <p:spPr>
          <a:xfrm flipV="1">
            <a:off x="7667772" y="565427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725FB374-9D25-4688-81B6-EF624C899773}"/>
              </a:ext>
            </a:extLst>
          </p:cNvPr>
          <p:cNvCxnSpPr/>
          <p:nvPr/>
        </p:nvCxnSpPr>
        <p:spPr>
          <a:xfrm flipV="1">
            <a:off x="9133396" y="565427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5" name="Picture 184">
            <a:extLst>
              <a:ext uri="{FF2B5EF4-FFF2-40B4-BE49-F238E27FC236}">
                <a16:creationId xmlns:a16="http://schemas.microsoft.com/office/drawing/2014/main" id="{A0D2F2AA-E813-455A-BBC9-149F76C6881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1013" t="16258" r="42321" b="32217"/>
          <a:stretch/>
        </p:blipFill>
        <p:spPr>
          <a:xfrm>
            <a:off x="1596178" y="558391"/>
            <a:ext cx="152400" cy="171773"/>
          </a:xfrm>
          <a:prstGeom prst="rect">
            <a:avLst/>
          </a:prstGeom>
        </p:spPr>
      </p:pic>
      <p:pic>
        <p:nvPicPr>
          <p:cNvPr id="186" name="Picture 185">
            <a:extLst>
              <a:ext uri="{FF2B5EF4-FFF2-40B4-BE49-F238E27FC236}">
                <a16:creationId xmlns:a16="http://schemas.microsoft.com/office/drawing/2014/main" id="{5CA9D93A-B7D0-4A31-8F7B-7C482484295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16" t="16258" r="66018" b="32217"/>
          <a:stretch/>
        </p:blipFill>
        <p:spPr>
          <a:xfrm>
            <a:off x="1783278" y="568093"/>
            <a:ext cx="152400" cy="171773"/>
          </a:xfrm>
          <a:prstGeom prst="rect">
            <a:avLst/>
          </a:prstGeom>
        </p:spPr>
      </p:pic>
      <p:pic>
        <p:nvPicPr>
          <p:cNvPr id="187" name="Picture 186">
            <a:extLst>
              <a:ext uri="{FF2B5EF4-FFF2-40B4-BE49-F238E27FC236}">
                <a16:creationId xmlns:a16="http://schemas.microsoft.com/office/drawing/2014/main" id="{691414F1-7AED-40A9-9FE4-AB4A0A7CCDA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16" t="16258" r="66018" b="32217"/>
          <a:stretch/>
        </p:blipFill>
        <p:spPr>
          <a:xfrm>
            <a:off x="3271297" y="558391"/>
            <a:ext cx="152400" cy="171773"/>
          </a:xfrm>
          <a:prstGeom prst="rect">
            <a:avLst/>
          </a:prstGeom>
        </p:spPr>
      </p:pic>
      <p:pic>
        <p:nvPicPr>
          <p:cNvPr id="188" name="Picture 187">
            <a:extLst>
              <a:ext uri="{FF2B5EF4-FFF2-40B4-BE49-F238E27FC236}">
                <a16:creationId xmlns:a16="http://schemas.microsoft.com/office/drawing/2014/main" id="{3E470EE5-6AFF-4CF7-B276-1315F52AA66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16" t="16258" r="66018" b="32217"/>
          <a:stretch/>
        </p:blipFill>
        <p:spPr>
          <a:xfrm>
            <a:off x="4707734" y="558391"/>
            <a:ext cx="152400" cy="171773"/>
          </a:xfrm>
          <a:prstGeom prst="rect">
            <a:avLst/>
          </a:prstGeom>
        </p:spPr>
      </p:pic>
      <p:pic>
        <p:nvPicPr>
          <p:cNvPr id="189" name="Picture 188">
            <a:extLst>
              <a:ext uri="{FF2B5EF4-FFF2-40B4-BE49-F238E27FC236}">
                <a16:creationId xmlns:a16="http://schemas.microsoft.com/office/drawing/2014/main" id="{E7F4B618-1A94-4395-97C0-4E3EA1C13C1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16" t="16258" r="66018" b="32217"/>
          <a:stretch/>
        </p:blipFill>
        <p:spPr>
          <a:xfrm>
            <a:off x="6187754" y="558391"/>
            <a:ext cx="152400" cy="171773"/>
          </a:xfrm>
          <a:prstGeom prst="rect">
            <a:avLst/>
          </a:prstGeom>
        </p:spPr>
      </p:pic>
      <p:pic>
        <p:nvPicPr>
          <p:cNvPr id="190" name="Picture 189">
            <a:extLst>
              <a:ext uri="{FF2B5EF4-FFF2-40B4-BE49-F238E27FC236}">
                <a16:creationId xmlns:a16="http://schemas.microsoft.com/office/drawing/2014/main" id="{A376BB41-E20D-4654-AF64-2B8CCC5EE72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16" t="16258" r="66018" b="32217"/>
          <a:stretch/>
        </p:blipFill>
        <p:spPr>
          <a:xfrm>
            <a:off x="7684109" y="558391"/>
            <a:ext cx="152400" cy="171773"/>
          </a:xfrm>
          <a:prstGeom prst="rect">
            <a:avLst/>
          </a:prstGeom>
        </p:spPr>
      </p:pic>
      <p:pic>
        <p:nvPicPr>
          <p:cNvPr id="191" name="Picture 190">
            <a:extLst>
              <a:ext uri="{FF2B5EF4-FFF2-40B4-BE49-F238E27FC236}">
                <a16:creationId xmlns:a16="http://schemas.microsoft.com/office/drawing/2014/main" id="{F311075D-27CA-41E1-A25B-4446880DEAA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16" t="16258" r="66018" b="32217"/>
          <a:stretch/>
        </p:blipFill>
        <p:spPr>
          <a:xfrm>
            <a:off x="8964661" y="558391"/>
            <a:ext cx="152400" cy="171773"/>
          </a:xfrm>
          <a:prstGeom prst="rect">
            <a:avLst/>
          </a:prstGeom>
        </p:spPr>
      </p:pic>
      <p:pic>
        <p:nvPicPr>
          <p:cNvPr id="192" name="Picture 191">
            <a:extLst>
              <a:ext uri="{FF2B5EF4-FFF2-40B4-BE49-F238E27FC236}">
                <a16:creationId xmlns:a16="http://schemas.microsoft.com/office/drawing/2014/main" id="{46B46D94-5DA9-492A-A17A-E3E5199BFB3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1013" t="16258" r="42321" b="32217"/>
          <a:stretch/>
        </p:blipFill>
        <p:spPr>
          <a:xfrm>
            <a:off x="9162896" y="558390"/>
            <a:ext cx="152400" cy="171773"/>
          </a:xfrm>
          <a:prstGeom prst="rect">
            <a:avLst/>
          </a:prstGeom>
        </p:spPr>
      </p:pic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B2A09AF8-9D32-42E3-9A67-D4F981599683}"/>
              </a:ext>
            </a:extLst>
          </p:cNvPr>
          <p:cNvCxnSpPr>
            <a:cxnSpLocks/>
          </p:cNvCxnSpPr>
          <p:nvPr/>
        </p:nvCxnSpPr>
        <p:spPr>
          <a:xfrm flipV="1">
            <a:off x="9115518" y="558391"/>
            <a:ext cx="0" cy="214835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1DB162B5-0C91-487F-B9D1-A08A7E8F1F4C}"/>
              </a:ext>
            </a:extLst>
          </p:cNvPr>
          <p:cNvSpPr txBox="1"/>
          <p:nvPr/>
        </p:nvSpPr>
        <p:spPr>
          <a:xfrm>
            <a:off x="1768533" y="2764884"/>
            <a:ext cx="1381380" cy="4076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49" b="1" dirty="0" err="1"/>
              <a:t>FirstBufferEvent</a:t>
            </a:r>
            <a:endParaRPr lang="es-ES" sz="1049" b="1" dirty="0"/>
          </a:p>
          <a:p>
            <a:r>
              <a:rPr lang="en-US" sz="1000" dirty="0"/>
              <a:t>(</a:t>
            </a:r>
            <a:r>
              <a:rPr lang="es-ES" sz="1000" dirty="0"/>
              <a:t>Has </a:t>
            </a:r>
            <a:r>
              <a:rPr lang="es-ES" sz="1000" dirty="0" err="1"/>
              <a:t>Metadata</a:t>
            </a:r>
            <a:r>
              <a:rPr lang="es-ES" sz="1000" dirty="0"/>
              <a:t> </a:t>
            </a:r>
            <a:r>
              <a:rPr lang="es-ES" sz="1000" dirty="0" err="1"/>
              <a:t>Only</a:t>
            </a:r>
            <a:r>
              <a:rPr lang="es-ES" sz="1000" dirty="0"/>
              <a:t>)</a:t>
            </a:r>
          </a:p>
        </p:txBody>
      </p: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28406DAC-4AD7-4756-A1FE-64CD6A72834B}"/>
              </a:ext>
            </a:extLst>
          </p:cNvPr>
          <p:cNvCxnSpPr>
            <a:cxnSpLocks/>
          </p:cNvCxnSpPr>
          <p:nvPr/>
        </p:nvCxnSpPr>
        <p:spPr>
          <a:xfrm flipH="1" flipV="1">
            <a:off x="1760132" y="682776"/>
            <a:ext cx="23146" cy="248978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25459F26-4DC7-49AC-8BDA-29666A79551D}"/>
              </a:ext>
            </a:extLst>
          </p:cNvPr>
          <p:cNvCxnSpPr>
            <a:cxnSpLocks/>
          </p:cNvCxnSpPr>
          <p:nvPr/>
        </p:nvCxnSpPr>
        <p:spPr>
          <a:xfrm flipH="1" flipV="1">
            <a:off x="3234523" y="644282"/>
            <a:ext cx="32847" cy="397018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6A7BD288-40B7-45E0-AB8B-315FA57A5687}"/>
              </a:ext>
            </a:extLst>
          </p:cNvPr>
          <p:cNvSpPr txBox="1"/>
          <p:nvPr/>
        </p:nvSpPr>
        <p:spPr>
          <a:xfrm>
            <a:off x="3301151" y="3718095"/>
            <a:ext cx="1381383" cy="4076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49" b="1" dirty="0" err="1"/>
              <a:t>NoteOnEvent</a:t>
            </a:r>
            <a:endParaRPr lang="es-ES" sz="1049" b="1" dirty="0"/>
          </a:p>
          <a:p>
            <a:r>
              <a:rPr lang="en-US" sz="1000" dirty="0"/>
              <a:t>(</a:t>
            </a:r>
            <a:r>
              <a:rPr lang="es-ES" sz="1000" dirty="0"/>
              <a:t>Has </a:t>
            </a:r>
            <a:r>
              <a:rPr lang="es-ES" sz="1000" dirty="0" err="1"/>
              <a:t>Metadata</a:t>
            </a:r>
            <a:r>
              <a:rPr lang="es-ES" sz="1000" dirty="0"/>
              <a:t> &amp; MIDI)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32D2E399-FC2E-4C88-8028-B5A37AE6B071}"/>
              </a:ext>
            </a:extLst>
          </p:cNvPr>
          <p:cNvSpPr txBox="1"/>
          <p:nvPr/>
        </p:nvSpPr>
        <p:spPr>
          <a:xfrm>
            <a:off x="3287162" y="4166715"/>
            <a:ext cx="1381383" cy="4076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49" b="1" dirty="0" err="1"/>
              <a:t>NoteOnEvent</a:t>
            </a:r>
            <a:endParaRPr lang="es-ES" sz="1049" b="1" dirty="0"/>
          </a:p>
          <a:p>
            <a:r>
              <a:rPr lang="en-US" sz="1000" dirty="0"/>
              <a:t>(</a:t>
            </a:r>
            <a:r>
              <a:rPr lang="es-ES" sz="1000" dirty="0"/>
              <a:t>Has </a:t>
            </a:r>
            <a:r>
              <a:rPr lang="es-ES" sz="1000" dirty="0" err="1"/>
              <a:t>Metadata</a:t>
            </a:r>
            <a:r>
              <a:rPr lang="es-ES" sz="1000" dirty="0"/>
              <a:t> &amp; MIDI)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0228E54D-5363-4E51-80D5-0DD93D6FC9E2}"/>
              </a:ext>
            </a:extLst>
          </p:cNvPr>
          <p:cNvSpPr txBox="1"/>
          <p:nvPr/>
        </p:nvSpPr>
        <p:spPr>
          <a:xfrm>
            <a:off x="1716509" y="263385"/>
            <a:ext cx="67037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9" dirty="0"/>
              <a:t>Bar 0</a:t>
            </a:r>
            <a:endParaRPr lang="es-ES" sz="1799" dirty="0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7032F4FA-1AD6-4EFF-92B5-20090E3E3798}"/>
              </a:ext>
            </a:extLst>
          </p:cNvPr>
          <p:cNvSpPr txBox="1"/>
          <p:nvPr/>
        </p:nvSpPr>
        <p:spPr>
          <a:xfrm>
            <a:off x="6918270" y="278335"/>
            <a:ext cx="67037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9" dirty="0"/>
              <a:t>Bar 1</a:t>
            </a:r>
            <a:endParaRPr lang="es-ES" sz="1799" dirty="0"/>
          </a:p>
        </p:txBody>
      </p: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99A061C2-009F-4D63-A379-4C74739474A1}"/>
              </a:ext>
            </a:extLst>
          </p:cNvPr>
          <p:cNvCxnSpPr>
            <a:cxnSpLocks/>
          </p:cNvCxnSpPr>
          <p:nvPr/>
        </p:nvCxnSpPr>
        <p:spPr>
          <a:xfrm flipH="1" flipV="1">
            <a:off x="6191154" y="694290"/>
            <a:ext cx="32289" cy="5085063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8334E1F2-DC59-426E-9C38-3F22276798ED}"/>
              </a:ext>
            </a:extLst>
          </p:cNvPr>
          <p:cNvSpPr txBox="1"/>
          <p:nvPr/>
        </p:nvSpPr>
        <p:spPr>
          <a:xfrm>
            <a:off x="6227579" y="5371676"/>
            <a:ext cx="1381383" cy="4076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49" b="1" dirty="0" err="1"/>
              <a:t>NoteOffEvent</a:t>
            </a:r>
            <a:endParaRPr lang="es-ES" sz="1049" b="1" dirty="0"/>
          </a:p>
          <a:p>
            <a:r>
              <a:rPr lang="en-US" sz="1000" dirty="0"/>
              <a:t>(</a:t>
            </a:r>
            <a:r>
              <a:rPr lang="es-ES" sz="1000" dirty="0"/>
              <a:t>Has </a:t>
            </a:r>
            <a:r>
              <a:rPr lang="es-ES" sz="1000" dirty="0" err="1"/>
              <a:t>Metadata</a:t>
            </a:r>
            <a:r>
              <a:rPr lang="es-ES" sz="1000" dirty="0"/>
              <a:t> &amp; MIDI)</a:t>
            </a:r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9A79F72B-45D8-4107-BF7F-A40899F956F5}"/>
              </a:ext>
            </a:extLst>
          </p:cNvPr>
          <p:cNvCxnSpPr>
            <a:cxnSpLocks/>
          </p:cNvCxnSpPr>
          <p:nvPr/>
        </p:nvCxnSpPr>
        <p:spPr>
          <a:xfrm flipV="1">
            <a:off x="9097636" y="793189"/>
            <a:ext cx="21176" cy="572128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D5668726-5B11-4DB5-A682-43B01B5DE8DA}"/>
              </a:ext>
            </a:extLst>
          </p:cNvPr>
          <p:cNvSpPr txBox="1"/>
          <p:nvPr/>
        </p:nvSpPr>
        <p:spPr>
          <a:xfrm>
            <a:off x="9133396" y="6181413"/>
            <a:ext cx="1583676" cy="4076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49" b="1" dirty="0" err="1"/>
              <a:t>PlaybackStoppedEvent</a:t>
            </a:r>
            <a:endParaRPr lang="es-ES" sz="1049" b="1" dirty="0"/>
          </a:p>
          <a:p>
            <a:r>
              <a:rPr lang="en-US" sz="1000" dirty="0"/>
              <a:t>(</a:t>
            </a:r>
            <a:r>
              <a:rPr lang="es-ES" sz="1000" dirty="0"/>
              <a:t>Has </a:t>
            </a:r>
            <a:r>
              <a:rPr lang="es-ES" sz="1000" dirty="0" err="1"/>
              <a:t>Metadata</a:t>
            </a:r>
            <a:r>
              <a:rPr lang="es-ES" sz="1000" dirty="0"/>
              <a:t> </a:t>
            </a:r>
            <a:r>
              <a:rPr lang="es-ES" sz="1000" dirty="0" err="1"/>
              <a:t>Only</a:t>
            </a:r>
            <a:r>
              <a:rPr lang="es-ES" sz="1000" dirty="0"/>
              <a:t>)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321BB2AC-1A16-45D0-9391-FBEC5607FEE8}"/>
              </a:ext>
            </a:extLst>
          </p:cNvPr>
          <p:cNvSpPr txBox="1"/>
          <p:nvPr/>
        </p:nvSpPr>
        <p:spPr>
          <a:xfrm>
            <a:off x="3283713" y="3296705"/>
            <a:ext cx="1381383" cy="4076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49" b="1" dirty="0" err="1"/>
              <a:t>NewBufferEvent</a:t>
            </a:r>
            <a:endParaRPr lang="es-ES" sz="1049" b="1" dirty="0"/>
          </a:p>
          <a:p>
            <a:r>
              <a:rPr lang="en-US" sz="1000" dirty="0"/>
              <a:t>(</a:t>
            </a:r>
            <a:r>
              <a:rPr lang="es-ES" sz="1000" dirty="0"/>
              <a:t>Has </a:t>
            </a:r>
            <a:r>
              <a:rPr lang="es-ES" sz="1000" dirty="0" err="1"/>
              <a:t>Metadata</a:t>
            </a:r>
            <a:r>
              <a:rPr lang="es-ES" sz="1000" dirty="0"/>
              <a:t> </a:t>
            </a:r>
            <a:r>
              <a:rPr lang="es-ES" sz="1000" dirty="0" err="1"/>
              <a:t>Only</a:t>
            </a:r>
            <a:r>
              <a:rPr lang="es-ES" sz="1000" dirty="0"/>
              <a:t>)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2BE61203-F148-458D-A94F-E7EF3078FADE}"/>
              </a:ext>
            </a:extLst>
          </p:cNvPr>
          <p:cNvSpPr txBox="1"/>
          <p:nvPr/>
        </p:nvSpPr>
        <p:spPr>
          <a:xfrm>
            <a:off x="4718433" y="4711963"/>
            <a:ext cx="1381383" cy="4076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49" b="1" dirty="0" err="1"/>
              <a:t>NewBufferEvent</a:t>
            </a:r>
            <a:endParaRPr lang="es-ES" sz="1049" b="1" dirty="0"/>
          </a:p>
          <a:p>
            <a:r>
              <a:rPr lang="en-US" sz="1000" dirty="0"/>
              <a:t>(</a:t>
            </a:r>
            <a:r>
              <a:rPr lang="es-ES" sz="1000" dirty="0"/>
              <a:t>Has </a:t>
            </a:r>
            <a:r>
              <a:rPr lang="es-ES" sz="1000" dirty="0" err="1"/>
              <a:t>Metadata</a:t>
            </a:r>
            <a:r>
              <a:rPr lang="es-ES" sz="1000" dirty="0"/>
              <a:t> </a:t>
            </a:r>
            <a:r>
              <a:rPr lang="es-ES" sz="1000" dirty="0" err="1"/>
              <a:t>Only</a:t>
            </a:r>
            <a:r>
              <a:rPr lang="es-ES" sz="1000" dirty="0"/>
              <a:t>)</a:t>
            </a:r>
          </a:p>
        </p:txBody>
      </p: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15B9503D-FA03-4C6B-8BCB-A8AF2E7AC19A}"/>
              </a:ext>
            </a:extLst>
          </p:cNvPr>
          <p:cNvCxnSpPr>
            <a:cxnSpLocks/>
          </p:cNvCxnSpPr>
          <p:nvPr/>
        </p:nvCxnSpPr>
        <p:spPr>
          <a:xfrm flipH="1" flipV="1">
            <a:off x="4718434" y="566247"/>
            <a:ext cx="29669" cy="4553393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">
            <a:extLst>
              <a:ext uri="{FF2B5EF4-FFF2-40B4-BE49-F238E27FC236}">
                <a16:creationId xmlns:a16="http://schemas.microsoft.com/office/drawing/2014/main" id="{4ADC8E62-0F26-4241-AF24-9E9B9FC2C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-700414"/>
            <a:ext cx="65" cy="4924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br>
              <a:rPr lang="es-ES" altLang="es-ES" sz="1400" dirty="0"/>
            </a:br>
            <a:endParaRPr lang="es-ES" altLang="es-E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236BC78-81B2-473B-AA8F-C98DD53CE2E4}"/>
              </a:ext>
            </a:extLst>
          </p:cNvPr>
          <p:cNvSpPr/>
          <p:nvPr/>
        </p:nvSpPr>
        <p:spPr>
          <a:xfrm>
            <a:off x="3249995" y="7311093"/>
            <a:ext cx="2246238" cy="5928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es-ES" sz="1100" b="1" dirty="0" err="1">
                <a:solidFill>
                  <a:schemeClr val="bg1"/>
                </a:solidFill>
                <a:latin typeface="-apple-system"/>
              </a:rPr>
              <a:t>Configs_HostEvents.h</a:t>
            </a:r>
            <a:endParaRPr lang="es-ES" altLang="es-ES" sz="1100" b="1" dirty="0">
              <a:solidFill>
                <a:schemeClr val="bg1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704685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219</TotalTime>
  <Words>822</Words>
  <Application>Microsoft Office PowerPoint</Application>
  <PresentationFormat>Custom</PresentationFormat>
  <Paragraphs>243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u153171</dc:creator>
  <cp:lastModifiedBy>u153171</cp:lastModifiedBy>
  <cp:revision>53</cp:revision>
  <dcterms:created xsi:type="dcterms:W3CDTF">2023-08-26T09:16:42Z</dcterms:created>
  <dcterms:modified xsi:type="dcterms:W3CDTF">2023-08-26T13:42:11Z</dcterms:modified>
</cp:coreProperties>
</file>