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2"/>
    <p:restoredTop sz="94694"/>
  </p:normalViewPr>
  <p:slideViewPr>
    <p:cSldViewPr snapToGrid="0" snapToObjects="1">
      <p:cViewPr>
        <p:scale>
          <a:sx n="104" d="100"/>
          <a:sy n="104" d="100"/>
        </p:scale>
        <p:origin x="2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581A1-1921-D147-9FDE-F8825A7B31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1178E9-39CE-5F39-F9CB-74FC61B6F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0E0F6-AEA3-3429-EF1D-B6B494EBB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30FA-8BAC-1F41-9A25-5110C958C380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BFE4-5DF8-E0AD-7677-3053E17E6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B8A52-E361-CF81-1B86-FCA8FDAD0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D368-15E1-904F-A459-FF7BE5139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431FB-4409-C53D-3FA5-2D80F44A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A48333-9B14-702D-39E6-E7191F479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F369E-0C77-E570-6600-79D450EE5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30FA-8BAC-1F41-9A25-5110C958C380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B1A7A-4039-FE0F-4929-3DBE772D4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B82EE-D77D-63C9-BBE0-CAE704F04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D368-15E1-904F-A459-FF7BE5139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4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44B458-4A02-FBF0-64AA-8C4E1D47A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FC983-B820-0BFD-DB3E-4E8350012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D28F0-B254-A16F-FE67-07D3C0D8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30FA-8BAC-1F41-9A25-5110C958C380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1CA36-FFBA-C5B1-D94E-5D89F3F8F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7F60B-6DC8-114F-FF7E-75B0C73E4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D368-15E1-904F-A459-FF7BE5139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16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B8397-DF74-03E4-60A1-04F309F79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02765-BED6-C97E-C29A-2BF0C0251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D15C2-CFC0-B946-62BE-0E73CA73C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30FA-8BAC-1F41-9A25-5110C958C380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B3A21-C5DE-C087-AF67-FEA9CFC0B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9C455-89E5-ABB6-4935-334306C0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D368-15E1-904F-A459-FF7BE5139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85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ABB30-93AC-4B37-7DA8-5DA08FDE7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2184A-E25D-F24D-A551-01176A48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B0ACD-68CE-5583-1704-0BC0928B1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30FA-8BAC-1F41-9A25-5110C958C380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9EA3B-13FB-E2CA-043F-D58394776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1484B-289A-CFBE-B2FF-EB915C2CB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D368-15E1-904F-A459-FF7BE5139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00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62BE2-1F63-3DD4-5166-6577340EF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A9648-50E7-A22A-B392-31D86C9E1B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A69EB-0032-3B88-CF4C-98DEF18C5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F536E-B48C-423D-EC86-2321012A4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30FA-8BAC-1F41-9A25-5110C958C380}" type="datetimeFigureOut">
              <a:rPr lang="en-US" smtClean="0"/>
              <a:t>7/7/22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6742F-D5A4-3AC1-0099-80F9D2C78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A7AB7-CA36-E637-9C3E-A2B35D279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D368-15E1-904F-A459-FF7BE5139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62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A7126-3E7A-F062-DD09-932F49D7F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70CE2-F178-C81F-E1FC-46D6C7901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04D24-17E7-2D33-5B66-1E5929EE1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590704-F334-3D8F-8A6D-7E3CEB8A9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067F4D-95BB-F5D5-B65F-A1E98F75FC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A264D1-ECB4-C8D1-3859-EAE5DB530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30FA-8BAC-1F41-9A25-5110C958C380}" type="datetimeFigureOut">
              <a:rPr lang="en-US" smtClean="0"/>
              <a:t>7/7/22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288AD-63E9-BBE7-2589-AEDD48B70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5C975B-622D-2B01-6F83-3D20D0874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D368-15E1-904F-A459-FF7BE5139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098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568DC-1ECA-EF36-973C-4BA061BEB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BEF591-E147-E855-510D-82F5EDF7B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30FA-8BAC-1F41-9A25-5110C958C380}" type="datetimeFigureOut">
              <a:rPr lang="en-US" smtClean="0"/>
              <a:t>7/7/22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5ADF9-F56F-3C56-BBF5-0FC3978C0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DFAA5E-A7AC-9561-E561-464BB8CAE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D368-15E1-904F-A459-FF7BE5139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63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09AEB6-BB9D-0051-D1A7-BCC899D2D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30FA-8BAC-1F41-9A25-5110C958C380}" type="datetimeFigureOut">
              <a:rPr lang="en-US" smtClean="0"/>
              <a:t>7/7/22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A53938-EBC3-61E6-E410-F8796AA9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F966E-A55B-A57D-0FE2-425109D46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D368-15E1-904F-A459-FF7BE5139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9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7BB1E-7539-0D15-8F01-6484AC2B2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6AAAB-44AE-DB03-0809-1CCD2E1A0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62901A-8F6E-279C-749F-F68AEEDB4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F53A1-1613-4F97-FEA2-D3E107515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30FA-8BAC-1F41-9A25-5110C958C380}" type="datetimeFigureOut">
              <a:rPr lang="en-US" smtClean="0"/>
              <a:t>7/7/22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1AE9B-5B4B-DF6B-216B-8D7F1FE26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8BF5C-6F0B-8505-2898-1EB2613DB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D368-15E1-904F-A459-FF7BE5139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23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5579E-CAF0-C46D-6B32-CB496155F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20A9AF-343F-A8EA-D4FB-50D3A6E10C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C77667-B935-7520-E1A8-D0D83F755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DB1B6-0594-643B-5FD1-4C9956A15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30FA-8BAC-1F41-9A25-5110C958C380}" type="datetimeFigureOut">
              <a:rPr lang="en-US" smtClean="0"/>
              <a:t>7/7/22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9570B-C87B-F142-1DF4-CEFF42598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CB0B0-D841-CFE3-3AF7-E4772A9A7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D368-15E1-904F-A459-FF7BE5139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05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0FA26A-5F8C-4EF1-7B67-48C60D31E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C8F23-5ACB-2769-FAA4-D492A44CF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6BD76-4C1B-F052-A45B-1DCC50494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030FA-8BAC-1F41-9A25-5110C958C380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D3E1A-CA52-CE89-0883-8C7BE35045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29EF7-9A4D-69F1-9EC6-B9DBFE023A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2D368-15E1-904F-A459-FF7BE5139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55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B46A66-713F-11DB-C1A2-F9F2848AD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846687"/>
            <a:ext cx="12192000" cy="31646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0A879F-4747-6419-0291-518A097B7CC2}"/>
              </a:ext>
            </a:extLst>
          </p:cNvPr>
          <p:cNvSpPr txBox="1"/>
          <p:nvPr/>
        </p:nvSpPr>
        <p:spPr>
          <a:xfrm>
            <a:off x="1502981" y="5644055"/>
            <a:ext cx="90075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>
                <a:solidFill>
                  <a:schemeClr val="bg1"/>
                </a:solidFill>
              </a:rPr>
              <a:t>NeurIPS</a:t>
            </a:r>
            <a:r>
              <a:rPr lang="en-US" sz="6000" dirty="0">
                <a:solidFill>
                  <a:schemeClr val="bg1"/>
                </a:solidFill>
              </a:rPr>
              <a:t> Workshop on </a:t>
            </a:r>
          </a:p>
          <a:p>
            <a:r>
              <a:rPr lang="en-US" sz="6000" dirty="0">
                <a:solidFill>
                  <a:schemeClr val="bg1"/>
                </a:solidFill>
              </a:rPr>
              <a:t>Human in the Loop Learning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821399D-AE44-41A1-75EC-EE5751A05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94823" y="1902292"/>
            <a:ext cx="5129676" cy="205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217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4</cp:revision>
  <cp:lastPrinted>2022-07-07T13:19:57Z</cp:lastPrinted>
  <dcterms:created xsi:type="dcterms:W3CDTF">2022-07-07T13:19:51Z</dcterms:created>
  <dcterms:modified xsi:type="dcterms:W3CDTF">2022-07-07T15:33:12Z</dcterms:modified>
</cp:coreProperties>
</file>