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3400" cy="151257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73B32-846C-4EA7-B5A9-F949A2555D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9623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600" y="8121240"/>
            <a:ext cx="9623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86896-E081-4EEB-8640-829A39F20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588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600" y="812124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5880" y="812124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E5D36-03FB-42BF-BA32-E09DBDBA98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8280" y="353916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2320" y="353916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600" y="812124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8280" y="812124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2320" y="8121240"/>
            <a:ext cx="3098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2828D-B772-4A34-A027-A96F26F26E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3539160"/>
            <a:ext cx="962352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6AB76-4890-4F24-A7D6-4DFFE49096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962352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582A9-7D1E-479D-92C4-6778CE9F2A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469620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5880" y="3539160"/>
            <a:ext cx="469620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C1B34-721A-49CA-A3F9-266B8BCF9B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03EFD0-5AC1-4517-B6DB-29E30C2C0E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603360"/>
            <a:ext cx="9623520" cy="117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4B0A1-8B29-4618-850F-442A13BD6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5880" y="3539160"/>
            <a:ext cx="469620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600" y="812124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153BB-295B-486F-883C-6269667580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4696200" cy="87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588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5880" y="812124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461DFF-7984-4E46-8DF4-680D9D552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603360"/>
            <a:ext cx="9623520" cy="252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60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5880" y="3539160"/>
            <a:ext cx="469620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600" y="8121240"/>
            <a:ext cx="9623520" cy="41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126AF-7C80-49E4-A25C-25C045BBF9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0691640" cy="15120360"/>
          </a:xfrm>
          <a:custGeom>
            <a:avLst/>
            <a:gdLst>
              <a:gd name="textAreaLeft" fmla="*/ 0 w 10691640"/>
              <a:gd name="textAreaRight" fmla="*/ 10692000 w 10691640"/>
              <a:gd name="textAreaTop" fmla="*/ 0 h 15120360"/>
              <a:gd name="textAreaBottom" fmla="*/ 15120720 h 15120360"/>
            </a:gdLst>
            <a:ahLst/>
            <a:rect l="textAreaLeft" t="textAreaTop" r="textAreaRight" b="textAreaBottom"/>
            <a:pathLst>
              <a:path w="10692130" h="15120619">
                <a:moveTo>
                  <a:pt x="10692003" y="0"/>
                </a:moveTo>
                <a:lnTo>
                  <a:pt x="0" y="0"/>
                </a:lnTo>
                <a:lnTo>
                  <a:pt x="0" y="15120010"/>
                </a:lnTo>
                <a:lnTo>
                  <a:pt x="10692003" y="15120010"/>
                </a:lnTo>
                <a:lnTo>
                  <a:pt x="10692003" y="0"/>
                </a:lnTo>
                <a:close/>
              </a:path>
            </a:pathLst>
          </a:custGeom>
          <a:solidFill>
            <a:srgbClr val="f266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0" y="0"/>
            <a:ext cx="10691640" cy="6184080"/>
          </a:xfrm>
          <a:custGeom>
            <a:avLst/>
            <a:gdLst>
              <a:gd name="textAreaLeft" fmla="*/ 0 w 10691640"/>
              <a:gd name="textAreaRight" fmla="*/ 10692000 w 10691640"/>
              <a:gd name="textAreaTop" fmla="*/ 0 h 6184080"/>
              <a:gd name="textAreaBottom" fmla="*/ 6184440 h 6184080"/>
            </a:gdLst>
            <a:ahLst/>
            <a:rect l="textAreaLeft" t="textAreaTop" r="textAreaRight" b="textAreaBottom"/>
            <a:pathLst>
              <a:path w="10692130" h="6184265">
                <a:moveTo>
                  <a:pt x="10692003" y="0"/>
                </a:moveTo>
                <a:lnTo>
                  <a:pt x="8185442" y="0"/>
                </a:lnTo>
                <a:lnTo>
                  <a:pt x="0" y="1443316"/>
                </a:lnTo>
                <a:lnTo>
                  <a:pt x="0" y="6184049"/>
                </a:lnTo>
                <a:lnTo>
                  <a:pt x="10692003" y="4298759"/>
                </a:lnTo>
                <a:lnTo>
                  <a:pt x="10692003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635640" y="14067000"/>
            <a:ext cx="342144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534600" y="14067000"/>
            <a:ext cx="245916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&lt;date/heure&gt;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7699320" y="14067000"/>
            <a:ext cx="245916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0604EC-E463-4155-818D-EEF8F2DBB82B}" type="slidenum">
              <a:rPr b="0" lang="fr-FR" sz="1800" spc="-1" strike="noStrike">
                <a:solidFill>
                  <a:srgbClr val="b2b2b2"/>
                </a:solidFill>
                <a:latin typeface="Calibri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3"/>
          <p:cNvSpPr/>
          <p:nvPr/>
        </p:nvSpPr>
        <p:spPr>
          <a:xfrm rot="20910000">
            <a:off x="1011600" y="601920"/>
            <a:ext cx="10909080" cy="36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1" lang="fr-FR" sz="6000" spc="-488" strike="noStrike">
                <a:solidFill>
                  <a:srgbClr val="ffffff"/>
                </a:solidFill>
                <a:latin typeface="Tahoma"/>
              </a:rPr>
              <a:t>Expérience d’imagerie </a:t>
            </a:r>
            <a:endParaRPr b="0" lang="fr-FR" sz="60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1" lang="fr-FR" sz="6000" spc="-488" strike="noStrike">
                <a:solidFill>
                  <a:srgbClr val="ffffff"/>
                </a:solidFill>
                <a:latin typeface="Tahoma"/>
              </a:rPr>
              <a:t>cérébrale (EEG) pendant </a:t>
            </a:r>
            <a:endParaRPr b="0" lang="fr-FR" sz="60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1" lang="fr-FR" sz="6000" spc="-488" strike="noStrike">
                <a:solidFill>
                  <a:srgbClr val="ffffff"/>
                </a:solidFill>
                <a:latin typeface="Tahoma"/>
              </a:rPr>
              <a:t>l’écoute de </a:t>
            </a:r>
            <a:endParaRPr b="0" lang="fr-FR" sz="60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1" lang="fr-FR" sz="6000" spc="-488" strike="noStrike">
                <a:solidFill>
                  <a:srgbClr val="ffffff"/>
                </a:solidFill>
                <a:latin typeface="Tahoma"/>
              </a:rPr>
              <a:t>phrases </a:t>
            </a:r>
            <a:endParaRPr b="0" lang="fr-FR" sz="6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object 7"/>
          <p:cNvSpPr/>
          <p:nvPr/>
        </p:nvSpPr>
        <p:spPr>
          <a:xfrm>
            <a:off x="198720" y="1962360"/>
            <a:ext cx="394560" cy="557280"/>
          </a:xfrm>
          <a:custGeom>
            <a:avLst/>
            <a:gdLst>
              <a:gd name="textAreaLeft" fmla="*/ 0 w 394560"/>
              <a:gd name="textAreaRight" fmla="*/ 394920 w 394560"/>
              <a:gd name="textAreaTop" fmla="*/ 0 h 557280"/>
              <a:gd name="textAreaBottom" fmla="*/ 557640 h 557280"/>
            </a:gdLst>
            <a:ahLst/>
            <a:rect l="textAreaLeft" t="textAreaTop" r="textAreaRight" b="textAreaBottom"/>
            <a:pathLst>
              <a:path w="394970" h="557530">
                <a:moveTo>
                  <a:pt x="66648" y="0"/>
                </a:moveTo>
                <a:lnTo>
                  <a:pt x="7077" y="64079"/>
                </a:lnTo>
                <a:lnTo>
                  <a:pt x="0" y="95677"/>
                </a:lnTo>
                <a:lnTo>
                  <a:pt x="5837" y="110860"/>
                </a:lnTo>
                <a:lnTo>
                  <a:pt x="17478" y="123083"/>
                </a:lnTo>
                <a:lnTo>
                  <a:pt x="214861" y="261285"/>
                </a:lnTo>
                <a:lnTo>
                  <a:pt x="76660" y="458668"/>
                </a:lnTo>
                <a:lnTo>
                  <a:pt x="69877" y="474035"/>
                </a:lnTo>
                <a:lnTo>
                  <a:pt x="69573" y="490266"/>
                </a:lnTo>
                <a:lnTo>
                  <a:pt x="75413" y="505449"/>
                </a:lnTo>
                <a:lnTo>
                  <a:pt x="87061" y="517672"/>
                </a:lnTo>
                <a:lnTo>
                  <a:pt x="133327" y="550070"/>
                </a:lnTo>
                <a:lnTo>
                  <a:pt x="148699" y="556851"/>
                </a:lnTo>
                <a:lnTo>
                  <a:pt x="164930" y="557152"/>
                </a:lnTo>
                <a:lnTo>
                  <a:pt x="180110" y="551311"/>
                </a:lnTo>
                <a:lnTo>
                  <a:pt x="192331" y="539669"/>
                </a:lnTo>
                <a:lnTo>
                  <a:pt x="387315" y="261208"/>
                </a:lnTo>
                <a:lnTo>
                  <a:pt x="394073" y="245734"/>
                </a:lnTo>
                <a:lnTo>
                  <a:pt x="394347" y="229455"/>
                </a:lnTo>
                <a:lnTo>
                  <a:pt x="388454" y="214267"/>
                </a:lnTo>
                <a:lnTo>
                  <a:pt x="376710" y="202064"/>
                </a:lnTo>
                <a:lnTo>
                  <a:pt x="98250" y="7081"/>
                </a:lnTo>
                <a:lnTo>
                  <a:pt x="82878" y="300"/>
                </a:lnTo>
                <a:lnTo>
                  <a:pt x="66648" y="0"/>
                </a:lnTo>
                <a:close/>
              </a:path>
            </a:pathLst>
          </a:custGeom>
          <a:solidFill>
            <a:srgbClr val="c4af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8"/>
          <p:cNvSpPr/>
          <p:nvPr/>
        </p:nvSpPr>
        <p:spPr>
          <a:xfrm>
            <a:off x="0" y="10973880"/>
            <a:ext cx="1553400" cy="3664080"/>
          </a:xfrm>
          <a:custGeom>
            <a:avLst/>
            <a:gdLst>
              <a:gd name="textAreaLeft" fmla="*/ 0 w 1553400"/>
              <a:gd name="textAreaRight" fmla="*/ 1553760 w 1553400"/>
              <a:gd name="textAreaTop" fmla="*/ 0 h 3664080"/>
              <a:gd name="textAreaBottom" fmla="*/ 3664440 h 3664080"/>
            </a:gdLst>
            <a:ahLst/>
            <a:rect l="textAreaLeft" t="textAreaTop" r="textAreaRight" b="textAreaBottom"/>
            <a:pathLst>
              <a:path w="1553845" h="3664584">
                <a:moveTo>
                  <a:pt x="0" y="0"/>
                </a:moveTo>
                <a:lnTo>
                  <a:pt x="0" y="923011"/>
                </a:lnTo>
                <a:lnTo>
                  <a:pt x="16959" y="928566"/>
                </a:lnTo>
                <a:lnTo>
                  <a:pt x="59385" y="944748"/>
                </a:lnTo>
                <a:lnTo>
                  <a:pt x="100820" y="962855"/>
                </a:lnTo>
                <a:lnTo>
                  <a:pt x="141209" y="982832"/>
                </a:lnTo>
                <a:lnTo>
                  <a:pt x="180497" y="1004624"/>
                </a:lnTo>
                <a:lnTo>
                  <a:pt x="218629" y="1028176"/>
                </a:lnTo>
                <a:lnTo>
                  <a:pt x="255549" y="1053433"/>
                </a:lnTo>
                <a:lnTo>
                  <a:pt x="291204" y="1080340"/>
                </a:lnTo>
                <a:lnTo>
                  <a:pt x="325539" y="1108842"/>
                </a:lnTo>
                <a:lnTo>
                  <a:pt x="358497" y="1138884"/>
                </a:lnTo>
                <a:lnTo>
                  <a:pt x="390025" y="1170412"/>
                </a:lnTo>
                <a:lnTo>
                  <a:pt x="420068" y="1203370"/>
                </a:lnTo>
                <a:lnTo>
                  <a:pt x="448570" y="1237704"/>
                </a:lnTo>
                <a:lnTo>
                  <a:pt x="475477" y="1273358"/>
                </a:lnTo>
                <a:lnTo>
                  <a:pt x="500734" y="1310279"/>
                </a:lnTo>
                <a:lnTo>
                  <a:pt x="524286" y="1348410"/>
                </a:lnTo>
                <a:lnTo>
                  <a:pt x="546078" y="1387697"/>
                </a:lnTo>
                <a:lnTo>
                  <a:pt x="566055" y="1428085"/>
                </a:lnTo>
                <a:lnTo>
                  <a:pt x="584162" y="1469520"/>
                </a:lnTo>
                <a:lnTo>
                  <a:pt x="600345" y="1511945"/>
                </a:lnTo>
                <a:lnTo>
                  <a:pt x="614548" y="1555307"/>
                </a:lnTo>
                <a:lnTo>
                  <a:pt x="626717" y="1599551"/>
                </a:lnTo>
                <a:lnTo>
                  <a:pt x="636796" y="1644621"/>
                </a:lnTo>
                <a:lnTo>
                  <a:pt x="644731" y="1690462"/>
                </a:lnTo>
                <a:lnTo>
                  <a:pt x="650467" y="1737021"/>
                </a:lnTo>
                <a:lnTo>
                  <a:pt x="653949" y="1784241"/>
                </a:lnTo>
                <a:lnTo>
                  <a:pt x="655121" y="1832068"/>
                </a:lnTo>
                <a:lnTo>
                  <a:pt x="653941" y="1879994"/>
                </a:lnTo>
                <a:lnTo>
                  <a:pt x="650467" y="1927117"/>
                </a:lnTo>
                <a:lnTo>
                  <a:pt x="644731" y="1973676"/>
                </a:lnTo>
                <a:lnTo>
                  <a:pt x="636796" y="2019519"/>
                </a:lnTo>
                <a:lnTo>
                  <a:pt x="626717" y="2064590"/>
                </a:lnTo>
                <a:lnTo>
                  <a:pt x="614548" y="2108834"/>
                </a:lnTo>
                <a:lnTo>
                  <a:pt x="600345" y="2152197"/>
                </a:lnTo>
                <a:lnTo>
                  <a:pt x="584162" y="2194623"/>
                </a:lnTo>
                <a:lnTo>
                  <a:pt x="566055" y="2236058"/>
                </a:lnTo>
                <a:lnTo>
                  <a:pt x="546078" y="2276447"/>
                </a:lnTo>
                <a:lnTo>
                  <a:pt x="524286" y="2315735"/>
                </a:lnTo>
                <a:lnTo>
                  <a:pt x="500734" y="2353866"/>
                </a:lnTo>
                <a:lnTo>
                  <a:pt x="475477" y="2390787"/>
                </a:lnTo>
                <a:lnTo>
                  <a:pt x="448570" y="2426442"/>
                </a:lnTo>
                <a:lnTo>
                  <a:pt x="420068" y="2460776"/>
                </a:lnTo>
                <a:lnTo>
                  <a:pt x="390025" y="2493735"/>
                </a:lnTo>
                <a:lnTo>
                  <a:pt x="358497" y="2525263"/>
                </a:lnTo>
                <a:lnTo>
                  <a:pt x="325539" y="2555305"/>
                </a:lnTo>
                <a:lnTo>
                  <a:pt x="291204" y="2583808"/>
                </a:lnTo>
                <a:lnTo>
                  <a:pt x="255549" y="2610715"/>
                </a:lnTo>
                <a:lnTo>
                  <a:pt x="218629" y="2635972"/>
                </a:lnTo>
                <a:lnTo>
                  <a:pt x="180497" y="2659524"/>
                </a:lnTo>
                <a:lnTo>
                  <a:pt x="141209" y="2681315"/>
                </a:lnTo>
                <a:lnTo>
                  <a:pt x="100820" y="2701293"/>
                </a:lnTo>
                <a:lnTo>
                  <a:pt x="59385" y="2719400"/>
                </a:lnTo>
                <a:lnTo>
                  <a:pt x="16959" y="2735583"/>
                </a:lnTo>
                <a:lnTo>
                  <a:pt x="0" y="2741138"/>
                </a:lnTo>
                <a:lnTo>
                  <a:pt x="0" y="3664148"/>
                </a:lnTo>
                <a:lnTo>
                  <a:pt x="71047" y="3651197"/>
                </a:lnTo>
                <a:lnTo>
                  <a:pt x="116172" y="3641374"/>
                </a:lnTo>
                <a:lnTo>
                  <a:pt x="160882" y="3630463"/>
                </a:lnTo>
                <a:lnTo>
                  <a:pt x="205161" y="3618481"/>
                </a:lnTo>
                <a:lnTo>
                  <a:pt x="248996" y="3605442"/>
                </a:lnTo>
                <a:lnTo>
                  <a:pt x="292371" y="3591359"/>
                </a:lnTo>
                <a:lnTo>
                  <a:pt x="335272" y="3576249"/>
                </a:lnTo>
                <a:lnTo>
                  <a:pt x="377685" y="3560124"/>
                </a:lnTo>
                <a:lnTo>
                  <a:pt x="419594" y="3543001"/>
                </a:lnTo>
                <a:lnTo>
                  <a:pt x="460986" y="3524894"/>
                </a:lnTo>
                <a:lnTo>
                  <a:pt x="501845" y="3505816"/>
                </a:lnTo>
                <a:lnTo>
                  <a:pt x="542158" y="3485783"/>
                </a:lnTo>
                <a:lnTo>
                  <a:pt x="581909" y="3464810"/>
                </a:lnTo>
                <a:lnTo>
                  <a:pt x="621083" y="3442910"/>
                </a:lnTo>
                <a:lnTo>
                  <a:pt x="659668" y="3420099"/>
                </a:lnTo>
                <a:lnTo>
                  <a:pt x="697646" y="3396391"/>
                </a:lnTo>
                <a:lnTo>
                  <a:pt x="735005" y="3371801"/>
                </a:lnTo>
                <a:lnTo>
                  <a:pt x="771730" y="3346342"/>
                </a:lnTo>
                <a:lnTo>
                  <a:pt x="807806" y="3320031"/>
                </a:lnTo>
                <a:lnTo>
                  <a:pt x="843218" y="3292881"/>
                </a:lnTo>
                <a:lnTo>
                  <a:pt x="877952" y="3264907"/>
                </a:lnTo>
                <a:lnTo>
                  <a:pt x="911993" y="3236123"/>
                </a:lnTo>
                <a:lnTo>
                  <a:pt x="945326" y="3206545"/>
                </a:lnTo>
                <a:lnTo>
                  <a:pt x="977938" y="3176186"/>
                </a:lnTo>
                <a:lnTo>
                  <a:pt x="1009813" y="3145062"/>
                </a:lnTo>
                <a:lnTo>
                  <a:pt x="1040938" y="3113187"/>
                </a:lnTo>
                <a:lnTo>
                  <a:pt x="1071296" y="3080575"/>
                </a:lnTo>
                <a:lnTo>
                  <a:pt x="1100874" y="3047241"/>
                </a:lnTo>
                <a:lnTo>
                  <a:pt x="1129658" y="3013200"/>
                </a:lnTo>
                <a:lnTo>
                  <a:pt x="1157632" y="2978465"/>
                </a:lnTo>
                <a:lnTo>
                  <a:pt x="1184781" y="2943053"/>
                </a:lnTo>
                <a:lnTo>
                  <a:pt x="1211093" y="2906977"/>
                </a:lnTo>
                <a:lnTo>
                  <a:pt x="1236551" y="2870253"/>
                </a:lnTo>
                <a:lnTo>
                  <a:pt x="1261141" y="2832893"/>
                </a:lnTo>
                <a:lnTo>
                  <a:pt x="1284849" y="2794914"/>
                </a:lnTo>
                <a:lnTo>
                  <a:pt x="1307660" y="2756330"/>
                </a:lnTo>
                <a:lnTo>
                  <a:pt x="1329560" y="2717155"/>
                </a:lnTo>
                <a:lnTo>
                  <a:pt x="1350533" y="2677404"/>
                </a:lnTo>
                <a:lnTo>
                  <a:pt x="1370566" y="2637091"/>
                </a:lnTo>
                <a:lnTo>
                  <a:pt x="1389644" y="2596231"/>
                </a:lnTo>
                <a:lnTo>
                  <a:pt x="1407751" y="2554839"/>
                </a:lnTo>
                <a:lnTo>
                  <a:pt x="1424874" y="2512929"/>
                </a:lnTo>
                <a:lnTo>
                  <a:pt x="1440998" y="2470517"/>
                </a:lnTo>
                <a:lnTo>
                  <a:pt x="1456109" y="2427615"/>
                </a:lnTo>
                <a:lnTo>
                  <a:pt x="1470191" y="2384239"/>
                </a:lnTo>
                <a:lnTo>
                  <a:pt x="1483231" y="2340404"/>
                </a:lnTo>
                <a:lnTo>
                  <a:pt x="1495213" y="2296125"/>
                </a:lnTo>
                <a:lnTo>
                  <a:pt x="1506123" y="2251414"/>
                </a:lnTo>
                <a:lnTo>
                  <a:pt x="1515947" y="2206289"/>
                </a:lnTo>
                <a:lnTo>
                  <a:pt x="1524670" y="2160762"/>
                </a:lnTo>
                <a:lnTo>
                  <a:pt x="1532277" y="2114848"/>
                </a:lnTo>
                <a:lnTo>
                  <a:pt x="1538753" y="2068563"/>
                </a:lnTo>
                <a:lnTo>
                  <a:pt x="1544085" y="2021920"/>
                </a:lnTo>
                <a:lnTo>
                  <a:pt x="1548257" y="1974935"/>
                </a:lnTo>
                <a:lnTo>
                  <a:pt x="1551275" y="1927117"/>
                </a:lnTo>
                <a:lnTo>
                  <a:pt x="1553067" y="1879896"/>
                </a:lnTo>
                <a:lnTo>
                  <a:pt x="1553672" y="1832068"/>
                </a:lnTo>
                <a:lnTo>
                  <a:pt x="1553065" y="1784142"/>
                </a:lnTo>
                <a:lnTo>
                  <a:pt x="1551256" y="1736514"/>
                </a:lnTo>
                <a:lnTo>
                  <a:pt x="1548257" y="1689201"/>
                </a:lnTo>
                <a:lnTo>
                  <a:pt x="1544085" y="1642215"/>
                </a:lnTo>
                <a:lnTo>
                  <a:pt x="1538753" y="1595573"/>
                </a:lnTo>
                <a:lnTo>
                  <a:pt x="1532277" y="1549287"/>
                </a:lnTo>
                <a:lnTo>
                  <a:pt x="1524670" y="1503374"/>
                </a:lnTo>
                <a:lnTo>
                  <a:pt x="1515947" y="1457847"/>
                </a:lnTo>
                <a:lnTo>
                  <a:pt x="1506123" y="1412722"/>
                </a:lnTo>
                <a:lnTo>
                  <a:pt x="1495213" y="1368012"/>
                </a:lnTo>
                <a:lnTo>
                  <a:pt x="1483231" y="1323732"/>
                </a:lnTo>
                <a:lnTo>
                  <a:pt x="1470191" y="1279897"/>
                </a:lnTo>
                <a:lnTo>
                  <a:pt x="1456109" y="1236522"/>
                </a:lnTo>
                <a:lnTo>
                  <a:pt x="1440998" y="1193621"/>
                </a:lnTo>
                <a:lnTo>
                  <a:pt x="1424874" y="1151208"/>
                </a:lnTo>
                <a:lnTo>
                  <a:pt x="1407751" y="1109298"/>
                </a:lnTo>
                <a:lnTo>
                  <a:pt x="1389644" y="1067906"/>
                </a:lnTo>
                <a:lnTo>
                  <a:pt x="1370566" y="1027047"/>
                </a:lnTo>
                <a:lnTo>
                  <a:pt x="1350533" y="986735"/>
                </a:lnTo>
                <a:lnTo>
                  <a:pt x="1329560" y="946984"/>
                </a:lnTo>
                <a:lnTo>
                  <a:pt x="1307660" y="907809"/>
                </a:lnTo>
                <a:lnTo>
                  <a:pt x="1284849" y="869225"/>
                </a:lnTo>
                <a:lnTo>
                  <a:pt x="1261141" y="831246"/>
                </a:lnTo>
                <a:lnTo>
                  <a:pt x="1236551" y="793887"/>
                </a:lnTo>
                <a:lnTo>
                  <a:pt x="1211093" y="757162"/>
                </a:lnTo>
                <a:lnTo>
                  <a:pt x="1184781" y="721087"/>
                </a:lnTo>
                <a:lnTo>
                  <a:pt x="1157632" y="685675"/>
                </a:lnTo>
                <a:lnTo>
                  <a:pt x="1129658" y="650941"/>
                </a:lnTo>
                <a:lnTo>
                  <a:pt x="1100874" y="616900"/>
                </a:lnTo>
                <a:lnTo>
                  <a:pt x="1071296" y="583567"/>
                </a:lnTo>
                <a:lnTo>
                  <a:pt x="1040938" y="550955"/>
                </a:lnTo>
                <a:lnTo>
                  <a:pt x="1009813" y="519080"/>
                </a:lnTo>
                <a:lnTo>
                  <a:pt x="977938" y="487956"/>
                </a:lnTo>
                <a:lnTo>
                  <a:pt x="945326" y="457597"/>
                </a:lnTo>
                <a:lnTo>
                  <a:pt x="911993" y="428019"/>
                </a:lnTo>
                <a:lnTo>
                  <a:pt x="877952" y="399236"/>
                </a:lnTo>
                <a:lnTo>
                  <a:pt x="843218" y="371262"/>
                </a:lnTo>
                <a:lnTo>
                  <a:pt x="807806" y="344113"/>
                </a:lnTo>
                <a:lnTo>
                  <a:pt x="771730" y="317802"/>
                </a:lnTo>
                <a:lnTo>
                  <a:pt x="735005" y="292344"/>
                </a:lnTo>
                <a:lnTo>
                  <a:pt x="697646" y="267754"/>
                </a:lnTo>
                <a:lnTo>
                  <a:pt x="659668" y="244046"/>
                </a:lnTo>
                <a:lnTo>
                  <a:pt x="621083" y="221235"/>
                </a:lnTo>
                <a:lnTo>
                  <a:pt x="581909" y="199335"/>
                </a:lnTo>
                <a:lnTo>
                  <a:pt x="542158" y="178362"/>
                </a:lnTo>
                <a:lnTo>
                  <a:pt x="501845" y="158330"/>
                </a:lnTo>
                <a:lnTo>
                  <a:pt x="460986" y="139252"/>
                </a:lnTo>
                <a:lnTo>
                  <a:pt x="419594" y="121145"/>
                </a:lnTo>
                <a:lnTo>
                  <a:pt x="377685" y="104022"/>
                </a:lnTo>
                <a:lnTo>
                  <a:pt x="335272" y="87898"/>
                </a:lnTo>
                <a:lnTo>
                  <a:pt x="292371" y="72788"/>
                </a:lnTo>
                <a:lnTo>
                  <a:pt x="248996" y="58705"/>
                </a:lnTo>
                <a:lnTo>
                  <a:pt x="205161" y="45666"/>
                </a:lnTo>
                <a:lnTo>
                  <a:pt x="160882" y="33684"/>
                </a:lnTo>
                <a:lnTo>
                  <a:pt x="116172" y="22774"/>
                </a:lnTo>
                <a:lnTo>
                  <a:pt x="71047" y="12950"/>
                </a:lnTo>
                <a:lnTo>
                  <a:pt x="25520" y="4228"/>
                </a:lnTo>
                <a:lnTo>
                  <a:pt x="0" y="0"/>
                </a:lnTo>
                <a:close/>
              </a:path>
            </a:pathLst>
          </a:custGeom>
          <a:solidFill>
            <a:srgbClr val="fcd6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9"/>
          <p:cNvSpPr/>
          <p:nvPr/>
        </p:nvSpPr>
        <p:spPr>
          <a:xfrm>
            <a:off x="2126520" y="6172560"/>
            <a:ext cx="9925560" cy="106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Créneaux ouverts : du 27 Novembre au 8 Décembre 2023.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Durée : 1h30 – Rémunération 30€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Lieu : SUPMICROTECH – Département AS2M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Critères pour participer : langue maternelle française, pas de problème neurologique ni d’audition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Inscription : via le QR code ci-dessus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r>
              <a:rPr b="1" lang="fr-FR" sz="3200" spc="72" strike="noStrike">
                <a:solidFill>
                  <a:srgbClr val="ffffff"/>
                </a:solidFill>
                <a:latin typeface="Tahoma"/>
              </a:rPr>
              <a:t>Contact pour info : Camille Des Lauriers (camille.des-lauriers@inserm.fr)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78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3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object 11"/>
          <p:cNvGrpSpPr/>
          <p:nvPr/>
        </p:nvGrpSpPr>
        <p:grpSpPr>
          <a:xfrm>
            <a:off x="1607040" y="2463120"/>
            <a:ext cx="9149400" cy="4329720"/>
            <a:chOff x="1607040" y="2463120"/>
            <a:chExt cx="9149400" cy="4329720"/>
          </a:xfrm>
        </p:grpSpPr>
        <p:pic>
          <p:nvPicPr>
            <p:cNvPr id="46" name="object 12" descr=""/>
            <p:cNvPicPr/>
            <p:nvPr/>
          </p:nvPicPr>
          <p:blipFill>
            <a:blip r:embed="rId1"/>
            <a:stretch/>
          </p:blipFill>
          <p:spPr>
            <a:xfrm>
              <a:off x="6321600" y="2463120"/>
              <a:ext cx="4434840" cy="3990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object 13"/>
            <p:cNvSpPr/>
            <p:nvPr/>
          </p:nvSpPr>
          <p:spPr>
            <a:xfrm>
              <a:off x="1607040" y="6343560"/>
              <a:ext cx="289800" cy="449280"/>
            </a:xfrm>
            <a:custGeom>
              <a:avLst/>
              <a:gdLst>
                <a:gd name="textAreaLeft" fmla="*/ 0 w 289800"/>
                <a:gd name="textAreaRight" fmla="*/ 290160 w 289800"/>
                <a:gd name="textAreaTop" fmla="*/ 0 h 449280"/>
                <a:gd name="textAreaBottom" fmla="*/ 449640 h 449280"/>
              </a:gdLst>
              <a:ahLst/>
              <a:rect l="textAreaLeft" t="textAreaTop" r="textAreaRight" b="textAreaBottom"/>
              <a:pathLst>
                <a:path w="290194" h="449579">
                  <a:moveTo>
                    <a:pt x="65301" y="0"/>
                  </a:moveTo>
                  <a:lnTo>
                    <a:pt x="9896" y="41887"/>
                  </a:lnTo>
                  <a:lnTo>
                    <a:pt x="0" y="65616"/>
                  </a:lnTo>
                  <a:lnTo>
                    <a:pt x="2474" y="78290"/>
                  </a:lnTo>
                  <a:lnTo>
                    <a:pt x="9896" y="89449"/>
                  </a:lnTo>
                  <a:lnTo>
                    <a:pt x="145164" y="224716"/>
                  </a:lnTo>
                  <a:lnTo>
                    <a:pt x="9896" y="359971"/>
                  </a:lnTo>
                  <a:lnTo>
                    <a:pt x="2474" y="371057"/>
                  </a:lnTo>
                  <a:lnTo>
                    <a:pt x="0" y="383706"/>
                  </a:lnTo>
                  <a:lnTo>
                    <a:pt x="2474" y="396381"/>
                  </a:lnTo>
                  <a:lnTo>
                    <a:pt x="9896" y="407546"/>
                  </a:lnTo>
                  <a:lnTo>
                    <a:pt x="41608" y="439258"/>
                  </a:lnTo>
                  <a:lnTo>
                    <a:pt x="52688" y="446673"/>
                  </a:lnTo>
                  <a:lnTo>
                    <a:pt x="65336" y="449145"/>
                  </a:lnTo>
                  <a:lnTo>
                    <a:pt x="78011" y="446673"/>
                  </a:lnTo>
                  <a:lnTo>
                    <a:pt x="89169" y="439258"/>
                  </a:lnTo>
                  <a:lnTo>
                    <a:pt x="280000" y="248427"/>
                  </a:lnTo>
                  <a:lnTo>
                    <a:pt x="287420" y="237261"/>
                  </a:lnTo>
                  <a:lnTo>
                    <a:pt x="289879" y="224572"/>
                  </a:lnTo>
                  <a:lnTo>
                    <a:pt x="287363" y="211885"/>
                  </a:lnTo>
                  <a:lnTo>
                    <a:pt x="279860" y="200726"/>
                  </a:lnTo>
                  <a:lnTo>
                    <a:pt x="89030" y="9896"/>
                  </a:lnTo>
                  <a:lnTo>
                    <a:pt x="77950" y="2474"/>
                  </a:lnTo>
                  <a:lnTo>
                    <a:pt x="65301" y="0"/>
                  </a:lnTo>
                  <a:close/>
                </a:path>
              </a:pathLst>
            </a:custGeom>
            <a:solidFill>
              <a:srgbClr val="712b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8" name="object 20"/>
          <p:cNvSpPr/>
          <p:nvPr/>
        </p:nvSpPr>
        <p:spPr>
          <a:xfrm>
            <a:off x="1667880" y="9763200"/>
            <a:ext cx="289800" cy="449280"/>
          </a:xfrm>
          <a:custGeom>
            <a:avLst/>
            <a:gdLst>
              <a:gd name="textAreaLeft" fmla="*/ 0 w 289800"/>
              <a:gd name="textAreaRight" fmla="*/ 290160 w 28980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290194" h="449579">
                <a:moveTo>
                  <a:pt x="65301" y="0"/>
                </a:moveTo>
                <a:lnTo>
                  <a:pt x="9896" y="41887"/>
                </a:lnTo>
                <a:lnTo>
                  <a:pt x="0" y="65616"/>
                </a:lnTo>
                <a:lnTo>
                  <a:pt x="2474" y="78290"/>
                </a:lnTo>
                <a:lnTo>
                  <a:pt x="9896" y="89449"/>
                </a:lnTo>
                <a:lnTo>
                  <a:pt x="145164" y="224716"/>
                </a:lnTo>
                <a:lnTo>
                  <a:pt x="9896" y="359971"/>
                </a:lnTo>
                <a:lnTo>
                  <a:pt x="2474" y="371057"/>
                </a:lnTo>
                <a:lnTo>
                  <a:pt x="0" y="383706"/>
                </a:lnTo>
                <a:lnTo>
                  <a:pt x="2474" y="396381"/>
                </a:lnTo>
                <a:lnTo>
                  <a:pt x="9896" y="407546"/>
                </a:lnTo>
                <a:lnTo>
                  <a:pt x="41608" y="439258"/>
                </a:lnTo>
                <a:lnTo>
                  <a:pt x="52688" y="446673"/>
                </a:lnTo>
                <a:lnTo>
                  <a:pt x="65336" y="449145"/>
                </a:lnTo>
                <a:lnTo>
                  <a:pt x="78011" y="446673"/>
                </a:lnTo>
                <a:lnTo>
                  <a:pt x="89169" y="439258"/>
                </a:lnTo>
                <a:lnTo>
                  <a:pt x="280000" y="248427"/>
                </a:lnTo>
                <a:lnTo>
                  <a:pt x="287420" y="237261"/>
                </a:lnTo>
                <a:lnTo>
                  <a:pt x="289879" y="224572"/>
                </a:lnTo>
                <a:lnTo>
                  <a:pt x="287363" y="211885"/>
                </a:lnTo>
                <a:lnTo>
                  <a:pt x="279860" y="200726"/>
                </a:lnTo>
                <a:lnTo>
                  <a:pt x="89030" y="9896"/>
                </a:lnTo>
                <a:lnTo>
                  <a:pt x="77950" y="2474"/>
                </a:lnTo>
                <a:lnTo>
                  <a:pt x="65301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21"/>
          <p:cNvSpPr/>
          <p:nvPr/>
        </p:nvSpPr>
        <p:spPr>
          <a:xfrm>
            <a:off x="1607040" y="8428680"/>
            <a:ext cx="289800" cy="449280"/>
          </a:xfrm>
          <a:custGeom>
            <a:avLst/>
            <a:gdLst>
              <a:gd name="textAreaLeft" fmla="*/ 0 w 289800"/>
              <a:gd name="textAreaRight" fmla="*/ 290160 w 28980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290194" h="449579">
                <a:moveTo>
                  <a:pt x="65301" y="0"/>
                </a:moveTo>
                <a:lnTo>
                  <a:pt x="9896" y="41887"/>
                </a:lnTo>
                <a:lnTo>
                  <a:pt x="0" y="65616"/>
                </a:lnTo>
                <a:lnTo>
                  <a:pt x="2474" y="78290"/>
                </a:lnTo>
                <a:lnTo>
                  <a:pt x="9896" y="89449"/>
                </a:lnTo>
                <a:lnTo>
                  <a:pt x="145164" y="224716"/>
                </a:lnTo>
                <a:lnTo>
                  <a:pt x="9896" y="359971"/>
                </a:lnTo>
                <a:lnTo>
                  <a:pt x="2474" y="371057"/>
                </a:lnTo>
                <a:lnTo>
                  <a:pt x="0" y="383706"/>
                </a:lnTo>
                <a:lnTo>
                  <a:pt x="2474" y="396381"/>
                </a:lnTo>
                <a:lnTo>
                  <a:pt x="9896" y="407546"/>
                </a:lnTo>
                <a:lnTo>
                  <a:pt x="41608" y="439258"/>
                </a:lnTo>
                <a:lnTo>
                  <a:pt x="52688" y="446673"/>
                </a:lnTo>
                <a:lnTo>
                  <a:pt x="65336" y="449145"/>
                </a:lnTo>
                <a:lnTo>
                  <a:pt x="78011" y="446673"/>
                </a:lnTo>
                <a:lnTo>
                  <a:pt x="89169" y="439258"/>
                </a:lnTo>
                <a:lnTo>
                  <a:pt x="280000" y="248427"/>
                </a:lnTo>
                <a:lnTo>
                  <a:pt x="287420" y="237261"/>
                </a:lnTo>
                <a:lnTo>
                  <a:pt x="289879" y="224572"/>
                </a:lnTo>
                <a:lnTo>
                  <a:pt x="287363" y="211885"/>
                </a:lnTo>
                <a:lnTo>
                  <a:pt x="279860" y="200726"/>
                </a:lnTo>
                <a:lnTo>
                  <a:pt x="89030" y="9896"/>
                </a:lnTo>
                <a:lnTo>
                  <a:pt x="77950" y="2474"/>
                </a:lnTo>
                <a:lnTo>
                  <a:pt x="65301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20"/>
          <p:cNvSpPr/>
          <p:nvPr/>
        </p:nvSpPr>
        <p:spPr>
          <a:xfrm>
            <a:off x="1667880" y="11547360"/>
            <a:ext cx="289800" cy="449280"/>
          </a:xfrm>
          <a:custGeom>
            <a:avLst/>
            <a:gdLst>
              <a:gd name="textAreaLeft" fmla="*/ 0 w 289800"/>
              <a:gd name="textAreaRight" fmla="*/ 290160 w 28980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290194" h="449579">
                <a:moveTo>
                  <a:pt x="65301" y="0"/>
                </a:moveTo>
                <a:lnTo>
                  <a:pt x="9896" y="41887"/>
                </a:lnTo>
                <a:lnTo>
                  <a:pt x="0" y="65616"/>
                </a:lnTo>
                <a:lnTo>
                  <a:pt x="2474" y="78290"/>
                </a:lnTo>
                <a:lnTo>
                  <a:pt x="9896" y="89449"/>
                </a:lnTo>
                <a:lnTo>
                  <a:pt x="145164" y="224716"/>
                </a:lnTo>
                <a:lnTo>
                  <a:pt x="9896" y="359971"/>
                </a:lnTo>
                <a:lnTo>
                  <a:pt x="2474" y="371057"/>
                </a:lnTo>
                <a:lnTo>
                  <a:pt x="0" y="383706"/>
                </a:lnTo>
                <a:lnTo>
                  <a:pt x="2474" y="396381"/>
                </a:lnTo>
                <a:lnTo>
                  <a:pt x="9896" y="407546"/>
                </a:lnTo>
                <a:lnTo>
                  <a:pt x="41608" y="439258"/>
                </a:lnTo>
                <a:lnTo>
                  <a:pt x="52688" y="446673"/>
                </a:lnTo>
                <a:lnTo>
                  <a:pt x="65336" y="449145"/>
                </a:lnTo>
                <a:lnTo>
                  <a:pt x="78011" y="446673"/>
                </a:lnTo>
                <a:lnTo>
                  <a:pt x="89169" y="439258"/>
                </a:lnTo>
                <a:lnTo>
                  <a:pt x="280000" y="248427"/>
                </a:lnTo>
                <a:lnTo>
                  <a:pt x="287420" y="237261"/>
                </a:lnTo>
                <a:lnTo>
                  <a:pt x="289879" y="224572"/>
                </a:lnTo>
                <a:lnTo>
                  <a:pt x="287363" y="211885"/>
                </a:lnTo>
                <a:lnTo>
                  <a:pt x="279860" y="200726"/>
                </a:lnTo>
                <a:lnTo>
                  <a:pt x="89030" y="9896"/>
                </a:lnTo>
                <a:lnTo>
                  <a:pt x="77950" y="2474"/>
                </a:lnTo>
                <a:lnTo>
                  <a:pt x="65301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20"/>
          <p:cNvSpPr/>
          <p:nvPr/>
        </p:nvSpPr>
        <p:spPr>
          <a:xfrm>
            <a:off x="1667880" y="12467880"/>
            <a:ext cx="289800" cy="449280"/>
          </a:xfrm>
          <a:custGeom>
            <a:avLst/>
            <a:gdLst>
              <a:gd name="textAreaLeft" fmla="*/ 0 w 289800"/>
              <a:gd name="textAreaRight" fmla="*/ 290160 w 28980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290194" h="449579">
                <a:moveTo>
                  <a:pt x="65301" y="0"/>
                </a:moveTo>
                <a:lnTo>
                  <a:pt x="9896" y="41887"/>
                </a:lnTo>
                <a:lnTo>
                  <a:pt x="0" y="65616"/>
                </a:lnTo>
                <a:lnTo>
                  <a:pt x="2474" y="78290"/>
                </a:lnTo>
                <a:lnTo>
                  <a:pt x="9896" y="89449"/>
                </a:lnTo>
                <a:lnTo>
                  <a:pt x="145164" y="224716"/>
                </a:lnTo>
                <a:lnTo>
                  <a:pt x="9896" y="359971"/>
                </a:lnTo>
                <a:lnTo>
                  <a:pt x="2474" y="371057"/>
                </a:lnTo>
                <a:lnTo>
                  <a:pt x="0" y="383706"/>
                </a:lnTo>
                <a:lnTo>
                  <a:pt x="2474" y="396381"/>
                </a:lnTo>
                <a:lnTo>
                  <a:pt x="9896" y="407546"/>
                </a:lnTo>
                <a:lnTo>
                  <a:pt x="41608" y="439258"/>
                </a:lnTo>
                <a:lnTo>
                  <a:pt x="52688" y="446673"/>
                </a:lnTo>
                <a:lnTo>
                  <a:pt x="65336" y="449145"/>
                </a:lnTo>
                <a:lnTo>
                  <a:pt x="78011" y="446673"/>
                </a:lnTo>
                <a:lnTo>
                  <a:pt x="89169" y="439258"/>
                </a:lnTo>
                <a:lnTo>
                  <a:pt x="280000" y="248427"/>
                </a:lnTo>
                <a:lnTo>
                  <a:pt x="287420" y="237261"/>
                </a:lnTo>
                <a:lnTo>
                  <a:pt x="289879" y="224572"/>
                </a:lnTo>
                <a:lnTo>
                  <a:pt x="287363" y="211885"/>
                </a:lnTo>
                <a:lnTo>
                  <a:pt x="279860" y="200726"/>
                </a:lnTo>
                <a:lnTo>
                  <a:pt x="89030" y="9896"/>
                </a:lnTo>
                <a:lnTo>
                  <a:pt x="77950" y="2474"/>
                </a:lnTo>
                <a:lnTo>
                  <a:pt x="65301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21"/>
          <p:cNvSpPr/>
          <p:nvPr/>
        </p:nvSpPr>
        <p:spPr>
          <a:xfrm>
            <a:off x="1607040" y="7541640"/>
            <a:ext cx="289800" cy="449280"/>
          </a:xfrm>
          <a:custGeom>
            <a:avLst/>
            <a:gdLst>
              <a:gd name="textAreaLeft" fmla="*/ 0 w 289800"/>
              <a:gd name="textAreaRight" fmla="*/ 290160 w 289800"/>
              <a:gd name="textAreaTop" fmla="*/ 0 h 449280"/>
              <a:gd name="textAreaBottom" fmla="*/ 449640 h 449280"/>
            </a:gdLst>
            <a:ahLst/>
            <a:rect l="textAreaLeft" t="textAreaTop" r="textAreaRight" b="textAreaBottom"/>
            <a:pathLst>
              <a:path w="290194" h="449579">
                <a:moveTo>
                  <a:pt x="65301" y="0"/>
                </a:moveTo>
                <a:lnTo>
                  <a:pt x="9896" y="41887"/>
                </a:lnTo>
                <a:lnTo>
                  <a:pt x="0" y="65616"/>
                </a:lnTo>
                <a:lnTo>
                  <a:pt x="2474" y="78290"/>
                </a:lnTo>
                <a:lnTo>
                  <a:pt x="9896" y="89449"/>
                </a:lnTo>
                <a:lnTo>
                  <a:pt x="145164" y="224716"/>
                </a:lnTo>
                <a:lnTo>
                  <a:pt x="9896" y="359971"/>
                </a:lnTo>
                <a:lnTo>
                  <a:pt x="2474" y="371057"/>
                </a:lnTo>
                <a:lnTo>
                  <a:pt x="0" y="383706"/>
                </a:lnTo>
                <a:lnTo>
                  <a:pt x="2474" y="396381"/>
                </a:lnTo>
                <a:lnTo>
                  <a:pt x="9896" y="407546"/>
                </a:lnTo>
                <a:lnTo>
                  <a:pt x="41608" y="439258"/>
                </a:lnTo>
                <a:lnTo>
                  <a:pt x="52688" y="446673"/>
                </a:lnTo>
                <a:lnTo>
                  <a:pt x="65336" y="449145"/>
                </a:lnTo>
                <a:lnTo>
                  <a:pt x="78011" y="446673"/>
                </a:lnTo>
                <a:lnTo>
                  <a:pt x="89169" y="439258"/>
                </a:lnTo>
                <a:lnTo>
                  <a:pt x="280000" y="248427"/>
                </a:lnTo>
                <a:lnTo>
                  <a:pt x="287420" y="237261"/>
                </a:lnTo>
                <a:lnTo>
                  <a:pt x="289879" y="224572"/>
                </a:lnTo>
                <a:lnTo>
                  <a:pt x="287363" y="211885"/>
                </a:lnTo>
                <a:lnTo>
                  <a:pt x="279860" y="200726"/>
                </a:lnTo>
                <a:lnTo>
                  <a:pt x="89030" y="9896"/>
                </a:lnTo>
                <a:lnTo>
                  <a:pt x="77950" y="2474"/>
                </a:lnTo>
                <a:lnTo>
                  <a:pt x="65301" y="0"/>
                </a:lnTo>
                <a:close/>
              </a:path>
            </a:pathLst>
          </a:custGeom>
          <a:solidFill>
            <a:srgbClr val="712b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LibreOffice/7.5.0.3$Windows_X86_64 LibreOffice_project/c21113d003cd3efa8c53188764377a8272d9d6de</Application>
  <AppVersion>15.0000</AppVersion>
  <Words>70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2023-11-10T12:35:19Z</dcterms:created>
  <dc:creator/>
  <dc:description/>
  <dc:language>fr-FR</dc:language>
  <cp:lastModifiedBy>JJ Aucouturier</cp:lastModifiedBy>
  <dcterms:modified xsi:type="dcterms:W3CDTF">2023-12-04T12:31:54Z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Creator">
    <vt:lpwstr>Adobe InDesign 18.4 (Windows)</vt:lpwstr>
  </property>
  <property fmtid="{D5CDD505-2E9C-101B-9397-08002B2CF9AE}" pid="4" name="LastSaved">
    <vt:filetime>2023-11-10T00:00:00Z</vt:filetime>
  </property>
  <property fmtid="{D5CDD505-2E9C-101B-9397-08002B2CF9AE}" pid="5" name="PresentationFormat">
    <vt:lpwstr>Personnalisé</vt:lpwstr>
  </property>
  <property fmtid="{D5CDD505-2E9C-101B-9397-08002B2CF9AE}" pid="6" name="Slides">
    <vt:i4>1</vt:i4>
  </property>
</Properties>
</file>