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1"/>
  </p:notesMasterIdLst>
  <p:sldIdLst>
    <p:sldId id="266" r:id="rId3"/>
    <p:sldId id="262" r:id="rId4"/>
    <p:sldId id="259" r:id="rId5"/>
    <p:sldId id="257" r:id="rId6"/>
    <p:sldId id="260" r:id="rId7"/>
    <p:sldId id="265"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D5714D-5BAD-93EE-4495-8CC67EE68E1C}" v="1" dt="2023-10-10T09:44:26.862"/>
    <p1510:client id="{9606069B-6760-C8FE-1A63-84A5BCD0956E}" v="15" dt="2023-10-10T08:41:08.138"/>
    <p1510:client id="{B65D99C1-8C00-F4F2-C073-FEC0A77C4FD3}" v="1" dt="2023-10-09T10:17:38.821"/>
    <p1510:client id="{C8C7D5F6-80E1-4A73-AB7E-B702EC74802B}" v="1" dt="2023-10-10T10:03:16.586"/>
    <p1510:client id="{F5EFFB95-700B-472C-80CC-FE2FB03E872B}" v="75" dt="2023-10-10T09:32:40.448"/>
    <p1510:client id="{F81694E7-CD18-75B0-365A-F13CA310216A}" v="42" dt="2023-10-09T10:04:49.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64806" autoAdjust="0"/>
  </p:normalViewPr>
  <p:slideViewPr>
    <p:cSldViewPr snapToGrid="0">
      <p:cViewPr varScale="1">
        <p:scale>
          <a:sx n="57" d="100"/>
          <a:sy n="57" d="100"/>
        </p:scale>
        <p:origin x="1450" y="5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Marcus L" userId="S::mghosh@ic.ac.uk::00601210-eb70-4892-8a26-c39107c5a6ee" providerId="AD" clId="Web-{446194EB-1445-4F97-125B-607C681E2909}"/>
    <pc:docChg chg="modSld">
      <pc:chgData name="Ghosh, Marcus L" userId="S::mghosh@ic.ac.uk::00601210-eb70-4892-8a26-c39107c5a6ee" providerId="AD" clId="Web-{446194EB-1445-4F97-125B-607C681E2909}" dt="2023-10-10T10:14:35.203" v="5"/>
      <pc:docMkLst>
        <pc:docMk/>
      </pc:docMkLst>
      <pc:sldChg chg="modNotes">
        <pc:chgData name="Ghosh, Marcus L" userId="S::mghosh@ic.ac.uk::00601210-eb70-4892-8a26-c39107c5a6ee" providerId="AD" clId="Web-{446194EB-1445-4F97-125B-607C681E2909}" dt="2023-10-10T10:14:35.203" v="5"/>
        <pc:sldMkLst>
          <pc:docMk/>
          <pc:sldMk cId="2326965135" sldId="264"/>
        </pc:sldMkLst>
      </pc:sldChg>
    </pc:docChg>
  </pc:docChgLst>
  <pc:docChgLst>
    <pc:chgData name="Ghosh, Marcus L" userId="S::mghosh@ic.ac.uk::00601210-eb70-4892-8a26-c39107c5a6ee" providerId="AD" clId="Web-{F81694E7-CD18-75B0-365A-F13CA310216A}"/>
    <pc:docChg chg="addSld delSld modSld addMainMaster modMainMaster">
      <pc:chgData name="Ghosh, Marcus L" userId="S::mghosh@ic.ac.uk::00601210-eb70-4892-8a26-c39107c5a6ee" providerId="AD" clId="Web-{F81694E7-CD18-75B0-365A-F13CA310216A}" dt="2023-10-09T10:04:49.196" v="51" actId="1076"/>
      <pc:docMkLst>
        <pc:docMk/>
      </pc:docMkLst>
      <pc:sldChg chg="addSp delSp modSp modNotes">
        <pc:chgData name="Ghosh, Marcus L" userId="S::mghosh@ic.ac.uk::00601210-eb70-4892-8a26-c39107c5a6ee" providerId="AD" clId="Web-{F81694E7-CD18-75B0-365A-F13CA310216A}" dt="2023-10-09T10:01:41.284" v="40"/>
        <pc:sldMkLst>
          <pc:docMk/>
          <pc:sldMk cId="62314399" sldId="257"/>
        </pc:sldMkLst>
        <pc:picChg chg="mod">
          <ac:chgData name="Ghosh, Marcus L" userId="S::mghosh@ic.ac.uk::00601210-eb70-4892-8a26-c39107c5a6ee" providerId="AD" clId="Web-{F81694E7-CD18-75B0-365A-F13CA310216A}" dt="2023-10-09T10:01:24.565" v="27" actId="1076"/>
          <ac:picMkLst>
            <pc:docMk/>
            <pc:sldMk cId="62314399" sldId="257"/>
            <ac:picMk id="2" creationId="{99906B8D-99FE-A865-2C8E-057A2B2D0B45}"/>
          </ac:picMkLst>
        </pc:picChg>
        <pc:picChg chg="add">
          <ac:chgData name="Ghosh, Marcus L" userId="S::mghosh@ic.ac.uk::00601210-eb70-4892-8a26-c39107c5a6ee" providerId="AD" clId="Web-{F81694E7-CD18-75B0-365A-F13CA310216A}" dt="2023-10-09T10:00:50.892" v="21"/>
          <ac:picMkLst>
            <pc:docMk/>
            <pc:sldMk cId="62314399" sldId="257"/>
            <ac:picMk id="5" creationId="{3EC9E1A8-AA4F-E285-9E2F-0F71F5BA067E}"/>
          </ac:picMkLst>
        </pc:picChg>
        <pc:picChg chg="del">
          <ac:chgData name="Ghosh, Marcus L" userId="S::mghosh@ic.ac.uk::00601210-eb70-4892-8a26-c39107c5a6ee" providerId="AD" clId="Web-{F81694E7-CD18-75B0-365A-F13CA310216A}" dt="2023-10-09T10:00:08.796" v="10"/>
          <ac:picMkLst>
            <pc:docMk/>
            <pc:sldMk cId="62314399" sldId="257"/>
            <ac:picMk id="6" creationId="{870DBB63-F6EE-4041-F296-AFCE965569A5}"/>
          </ac:picMkLst>
        </pc:picChg>
      </pc:sldChg>
      <pc:sldChg chg="del modNotes">
        <pc:chgData name="Ghosh, Marcus L" userId="S::mghosh@ic.ac.uk::00601210-eb70-4892-8a26-c39107c5a6ee" providerId="AD" clId="Web-{F81694E7-CD18-75B0-365A-F13CA310216A}" dt="2023-10-09T09:58:16.590" v="4"/>
        <pc:sldMkLst>
          <pc:docMk/>
          <pc:sldMk cId="3380561345" sldId="258"/>
        </pc:sldMkLst>
      </pc:sldChg>
      <pc:sldChg chg="addSp delSp">
        <pc:chgData name="Ghosh, Marcus L" userId="S::mghosh@ic.ac.uk::00601210-eb70-4892-8a26-c39107c5a6ee" providerId="AD" clId="Web-{F81694E7-CD18-75B0-365A-F13CA310216A}" dt="2023-10-09T10:00:48.688" v="20"/>
        <pc:sldMkLst>
          <pc:docMk/>
          <pc:sldMk cId="1992633258" sldId="259"/>
        </pc:sldMkLst>
        <pc:picChg chg="del">
          <ac:chgData name="Ghosh, Marcus L" userId="S::mghosh@ic.ac.uk::00601210-eb70-4892-8a26-c39107c5a6ee" providerId="AD" clId="Web-{F81694E7-CD18-75B0-365A-F13CA310216A}" dt="2023-10-09T10:00:06.562" v="9"/>
          <ac:picMkLst>
            <pc:docMk/>
            <pc:sldMk cId="1992633258" sldId="259"/>
            <ac:picMk id="6" creationId="{870DBB63-F6EE-4041-F296-AFCE965569A5}"/>
          </ac:picMkLst>
        </pc:picChg>
        <pc:picChg chg="add">
          <ac:chgData name="Ghosh, Marcus L" userId="S::mghosh@ic.ac.uk::00601210-eb70-4892-8a26-c39107c5a6ee" providerId="AD" clId="Web-{F81694E7-CD18-75B0-365A-F13CA310216A}" dt="2023-10-09T10:00:48.688" v="20"/>
          <ac:picMkLst>
            <pc:docMk/>
            <pc:sldMk cId="1992633258" sldId="259"/>
            <ac:picMk id="9" creationId="{78336BD5-667D-0228-8A5A-C21678B85F5F}"/>
          </ac:picMkLst>
        </pc:picChg>
      </pc:sldChg>
      <pc:sldChg chg="addSp delSp">
        <pc:chgData name="Ghosh, Marcus L" userId="S::mghosh@ic.ac.uk::00601210-eb70-4892-8a26-c39107c5a6ee" providerId="AD" clId="Web-{F81694E7-CD18-75B0-365A-F13CA310216A}" dt="2023-10-09T10:00:53.063" v="22"/>
        <pc:sldMkLst>
          <pc:docMk/>
          <pc:sldMk cId="80849041" sldId="260"/>
        </pc:sldMkLst>
        <pc:picChg chg="add">
          <ac:chgData name="Ghosh, Marcus L" userId="S::mghosh@ic.ac.uk::00601210-eb70-4892-8a26-c39107c5a6ee" providerId="AD" clId="Web-{F81694E7-CD18-75B0-365A-F13CA310216A}" dt="2023-10-09T10:00:53.063" v="22"/>
          <ac:picMkLst>
            <pc:docMk/>
            <pc:sldMk cId="80849041" sldId="260"/>
            <ac:picMk id="3" creationId="{AB7B61F7-F022-2907-B22A-DFD9D1B4EBD9}"/>
          </ac:picMkLst>
        </pc:picChg>
        <pc:picChg chg="del">
          <ac:chgData name="Ghosh, Marcus L" userId="S::mghosh@ic.ac.uk::00601210-eb70-4892-8a26-c39107c5a6ee" providerId="AD" clId="Web-{F81694E7-CD18-75B0-365A-F13CA310216A}" dt="2023-10-09T10:00:14.203" v="11"/>
          <ac:picMkLst>
            <pc:docMk/>
            <pc:sldMk cId="80849041" sldId="260"/>
            <ac:picMk id="6" creationId="{870DBB63-F6EE-4041-F296-AFCE965569A5}"/>
          </ac:picMkLst>
        </pc:picChg>
      </pc:sldChg>
      <pc:sldChg chg="addSp delSp">
        <pc:chgData name="Ghosh, Marcus L" userId="S::mghosh@ic.ac.uk::00601210-eb70-4892-8a26-c39107c5a6ee" providerId="AD" clId="Web-{F81694E7-CD18-75B0-365A-F13CA310216A}" dt="2023-10-09T10:00:45.641" v="19"/>
        <pc:sldMkLst>
          <pc:docMk/>
          <pc:sldMk cId="848614829" sldId="262"/>
        </pc:sldMkLst>
        <pc:picChg chg="add">
          <ac:chgData name="Ghosh, Marcus L" userId="S::mghosh@ic.ac.uk::00601210-eb70-4892-8a26-c39107c5a6ee" providerId="AD" clId="Web-{F81694E7-CD18-75B0-365A-F13CA310216A}" dt="2023-10-09T10:00:45.641" v="19"/>
          <ac:picMkLst>
            <pc:docMk/>
            <pc:sldMk cId="848614829" sldId="262"/>
            <ac:picMk id="5" creationId="{564C202E-309D-8EB4-06A7-19AF8745721F}"/>
          </ac:picMkLst>
        </pc:picChg>
        <pc:picChg chg="del">
          <ac:chgData name="Ghosh, Marcus L" userId="S::mghosh@ic.ac.uk::00601210-eb70-4892-8a26-c39107c5a6ee" providerId="AD" clId="Web-{F81694E7-CD18-75B0-365A-F13CA310216A}" dt="2023-10-09T10:00:04.687" v="8"/>
          <ac:picMkLst>
            <pc:docMk/>
            <pc:sldMk cId="848614829" sldId="262"/>
            <ac:picMk id="6" creationId="{870DBB63-F6EE-4041-F296-AFCE965569A5}"/>
          </ac:picMkLst>
        </pc:picChg>
      </pc:sldChg>
      <pc:sldChg chg="addSp delSp modSp">
        <pc:chgData name="Ghosh, Marcus L" userId="S::mghosh@ic.ac.uk::00601210-eb70-4892-8a26-c39107c5a6ee" providerId="AD" clId="Web-{F81694E7-CD18-75B0-365A-F13CA310216A}" dt="2023-10-09T10:03:39.585" v="48" actId="1076"/>
        <pc:sldMkLst>
          <pc:docMk/>
          <pc:sldMk cId="904387975" sldId="263"/>
        </pc:sldMkLst>
        <pc:spChg chg="mod">
          <ac:chgData name="Ghosh, Marcus L" userId="S::mghosh@ic.ac.uk::00601210-eb70-4892-8a26-c39107c5a6ee" providerId="AD" clId="Web-{F81694E7-CD18-75B0-365A-F13CA310216A}" dt="2023-10-09T10:03:07.365" v="45" actId="1076"/>
          <ac:spMkLst>
            <pc:docMk/>
            <pc:sldMk cId="904387975" sldId="263"/>
            <ac:spMk id="9" creationId="{137493F7-1158-67B7-F75B-8580D443767F}"/>
          </ac:spMkLst>
        </pc:spChg>
        <pc:grpChg chg="add mod">
          <ac:chgData name="Ghosh, Marcus L" userId="S::mghosh@ic.ac.uk::00601210-eb70-4892-8a26-c39107c5a6ee" providerId="AD" clId="Web-{F81694E7-CD18-75B0-365A-F13CA310216A}" dt="2023-10-09T10:03:39.585" v="48" actId="1076"/>
          <ac:grpSpMkLst>
            <pc:docMk/>
            <pc:sldMk cId="904387975" sldId="263"/>
            <ac:grpSpMk id="8" creationId="{9CD9FCA6-1C6C-1602-6723-C8DBC6C5B9E5}"/>
          </ac:grpSpMkLst>
        </pc:grpChg>
        <pc:picChg chg="add">
          <ac:chgData name="Ghosh, Marcus L" userId="S::mghosh@ic.ac.uk::00601210-eb70-4892-8a26-c39107c5a6ee" providerId="AD" clId="Web-{F81694E7-CD18-75B0-365A-F13CA310216A}" dt="2023-10-09T10:00:56.845" v="24"/>
          <ac:picMkLst>
            <pc:docMk/>
            <pc:sldMk cId="904387975" sldId="263"/>
            <ac:picMk id="3" creationId="{4B0822DF-A265-A76E-2CCD-A856C8520110}"/>
          </ac:picMkLst>
        </pc:picChg>
        <pc:picChg chg="del">
          <ac:chgData name="Ghosh, Marcus L" userId="S::mghosh@ic.ac.uk::00601210-eb70-4892-8a26-c39107c5a6ee" providerId="AD" clId="Web-{F81694E7-CD18-75B0-365A-F13CA310216A}" dt="2023-10-09T10:00:22.078" v="13"/>
          <ac:picMkLst>
            <pc:docMk/>
            <pc:sldMk cId="904387975" sldId="263"/>
            <ac:picMk id="6" creationId="{870DBB63-F6EE-4041-F296-AFCE965569A5}"/>
          </ac:picMkLst>
        </pc:picChg>
        <pc:picChg chg="mod">
          <ac:chgData name="Ghosh, Marcus L" userId="S::mghosh@ic.ac.uk::00601210-eb70-4892-8a26-c39107c5a6ee" providerId="AD" clId="Web-{F81694E7-CD18-75B0-365A-F13CA310216A}" dt="2023-10-09T10:02:16.441" v="43" actId="1076"/>
          <ac:picMkLst>
            <pc:docMk/>
            <pc:sldMk cId="904387975" sldId="263"/>
            <ac:picMk id="7" creationId="{B47091FD-9192-EBB3-F20B-F8206AAD77D7}"/>
          </ac:picMkLst>
        </pc:picChg>
        <pc:picChg chg="mod">
          <ac:chgData name="Ghosh, Marcus L" userId="S::mghosh@ic.ac.uk::00601210-eb70-4892-8a26-c39107c5a6ee" providerId="AD" clId="Web-{F81694E7-CD18-75B0-365A-F13CA310216A}" dt="2023-10-09T10:02:16.457" v="44" actId="1076"/>
          <ac:picMkLst>
            <pc:docMk/>
            <pc:sldMk cId="904387975" sldId="263"/>
            <ac:picMk id="10" creationId="{5F9B9230-F7D6-8112-8ABD-E84A4F765FA2}"/>
          </ac:picMkLst>
        </pc:picChg>
      </pc:sldChg>
      <pc:sldChg chg="addSp delSp modSp">
        <pc:chgData name="Ghosh, Marcus L" userId="S::mghosh@ic.ac.uk::00601210-eb70-4892-8a26-c39107c5a6ee" providerId="AD" clId="Web-{F81694E7-CD18-75B0-365A-F13CA310216A}" dt="2023-10-09T10:04:49.196" v="51" actId="1076"/>
        <pc:sldMkLst>
          <pc:docMk/>
          <pc:sldMk cId="2326965135" sldId="264"/>
        </pc:sldMkLst>
        <pc:grpChg chg="add mod">
          <ac:chgData name="Ghosh, Marcus L" userId="S::mghosh@ic.ac.uk::00601210-eb70-4892-8a26-c39107c5a6ee" providerId="AD" clId="Web-{F81694E7-CD18-75B0-365A-F13CA310216A}" dt="2023-10-09T10:04:49.196" v="51" actId="1076"/>
          <ac:grpSpMkLst>
            <pc:docMk/>
            <pc:sldMk cId="2326965135" sldId="264"/>
            <ac:grpSpMk id="21" creationId="{FDB5D7DA-B4CD-E884-92BD-1055BCF09E64}"/>
          </ac:grpSpMkLst>
        </pc:grpChg>
        <pc:picChg chg="del">
          <ac:chgData name="Ghosh, Marcus L" userId="S::mghosh@ic.ac.uk::00601210-eb70-4892-8a26-c39107c5a6ee" providerId="AD" clId="Web-{F81694E7-CD18-75B0-365A-F13CA310216A}" dt="2023-10-09T10:00:24.531" v="14"/>
          <ac:picMkLst>
            <pc:docMk/>
            <pc:sldMk cId="2326965135" sldId="264"/>
            <ac:picMk id="6" creationId="{870DBB63-F6EE-4041-F296-AFCE965569A5}"/>
          </ac:picMkLst>
        </pc:picChg>
        <pc:picChg chg="add">
          <ac:chgData name="Ghosh, Marcus L" userId="S::mghosh@ic.ac.uk::00601210-eb70-4892-8a26-c39107c5a6ee" providerId="AD" clId="Web-{F81694E7-CD18-75B0-365A-F13CA310216A}" dt="2023-10-09T10:00:58.970" v="25"/>
          <ac:picMkLst>
            <pc:docMk/>
            <pc:sldMk cId="2326965135" sldId="264"/>
            <ac:picMk id="20" creationId="{475B36C8-989D-CB25-019A-BCFB1BECD04F}"/>
          </ac:picMkLst>
        </pc:picChg>
      </pc:sldChg>
      <pc:sldChg chg="addSp delSp">
        <pc:chgData name="Ghosh, Marcus L" userId="S::mghosh@ic.ac.uk::00601210-eb70-4892-8a26-c39107c5a6ee" providerId="AD" clId="Web-{F81694E7-CD18-75B0-365A-F13CA310216A}" dt="2023-10-09T10:00:55.189" v="23"/>
        <pc:sldMkLst>
          <pc:docMk/>
          <pc:sldMk cId="2010726741" sldId="265"/>
        </pc:sldMkLst>
        <pc:picChg chg="del">
          <ac:chgData name="Ghosh, Marcus L" userId="S::mghosh@ic.ac.uk::00601210-eb70-4892-8a26-c39107c5a6ee" providerId="AD" clId="Web-{F81694E7-CD18-75B0-365A-F13CA310216A}" dt="2023-10-09T10:00:18.734" v="12"/>
          <ac:picMkLst>
            <pc:docMk/>
            <pc:sldMk cId="2010726741" sldId="265"/>
            <ac:picMk id="6" creationId="{870DBB63-F6EE-4041-F296-AFCE965569A5}"/>
          </ac:picMkLst>
        </pc:picChg>
        <pc:picChg chg="add">
          <ac:chgData name="Ghosh, Marcus L" userId="S::mghosh@ic.ac.uk::00601210-eb70-4892-8a26-c39107c5a6ee" providerId="AD" clId="Web-{F81694E7-CD18-75B0-365A-F13CA310216A}" dt="2023-10-09T10:00:55.189" v="23"/>
          <ac:picMkLst>
            <pc:docMk/>
            <pc:sldMk cId="2010726741" sldId="265"/>
            <ac:picMk id="8" creationId="{AD4ABAFB-DF45-6C4B-EE41-B14377B01D9E}"/>
          </ac:picMkLst>
        </pc:picChg>
      </pc:sldChg>
      <pc:sldChg chg="addSp delSp modSp add modNotes">
        <pc:chgData name="Ghosh, Marcus L" userId="S::mghosh@ic.ac.uk::00601210-eb70-4892-8a26-c39107c5a6ee" providerId="AD" clId="Web-{F81694E7-CD18-75B0-365A-F13CA310216A}" dt="2023-10-09T10:00:36.500" v="17"/>
        <pc:sldMkLst>
          <pc:docMk/>
          <pc:sldMk cId="3170557721" sldId="266"/>
        </pc:sldMkLst>
        <pc:spChg chg="add del mod">
          <ac:chgData name="Ghosh, Marcus L" userId="S::mghosh@ic.ac.uk::00601210-eb70-4892-8a26-c39107c5a6ee" providerId="AD" clId="Web-{F81694E7-CD18-75B0-365A-F13CA310216A}" dt="2023-10-09T10:00:36.500" v="17"/>
          <ac:spMkLst>
            <pc:docMk/>
            <pc:sldMk cId="3170557721" sldId="266"/>
            <ac:spMk id="2" creationId="{68A029C0-3BAB-ED53-1F34-5F8E2263C3D9}"/>
          </ac:spMkLst>
        </pc:spChg>
        <pc:spChg chg="mod">
          <ac:chgData name="Ghosh, Marcus L" userId="S::mghosh@ic.ac.uk::00601210-eb70-4892-8a26-c39107c5a6ee" providerId="AD" clId="Web-{F81694E7-CD18-75B0-365A-F13CA310216A}" dt="2023-10-09T09:59:55.968" v="7" actId="20577"/>
          <ac:spMkLst>
            <pc:docMk/>
            <pc:sldMk cId="3170557721" sldId="266"/>
            <ac:spMk id="4" creationId="{71A693D4-D78C-161A-B0F3-CEA79B385428}"/>
          </ac:spMkLst>
        </pc:spChg>
      </pc:sldChg>
      <pc:sldChg chg="add del">
        <pc:chgData name="Ghosh, Marcus L" userId="S::mghosh@ic.ac.uk::00601210-eb70-4892-8a26-c39107c5a6ee" providerId="AD" clId="Web-{F81694E7-CD18-75B0-365A-F13CA310216A}" dt="2023-10-09T10:01:01.939" v="26"/>
        <pc:sldMkLst>
          <pc:docMk/>
          <pc:sldMk cId="995705612" sldId="267"/>
        </pc:sldMkLst>
      </pc:sldChg>
      <pc:sldMasterChg chg="add addSldLayout">
        <pc:chgData name="Ghosh, Marcus L" userId="S::mghosh@ic.ac.uk::00601210-eb70-4892-8a26-c39107c5a6ee" providerId="AD" clId="Web-{F81694E7-CD18-75B0-365A-F13CA310216A}" dt="2023-10-09T09:58:03.824" v="0"/>
        <pc:sldMasterMkLst>
          <pc:docMk/>
          <pc:sldMasterMk cId="1061876717" sldId="2147483673"/>
        </pc:sldMasterMkLst>
        <pc:sldLayoutChg chg="add">
          <pc:chgData name="Ghosh, Marcus L" userId="S::mghosh@ic.ac.uk::00601210-eb70-4892-8a26-c39107c5a6ee" providerId="AD" clId="Web-{F81694E7-CD18-75B0-365A-F13CA310216A}" dt="2023-10-09T09:58:03.824" v="0"/>
          <pc:sldLayoutMkLst>
            <pc:docMk/>
            <pc:sldMasterMk cId="1061876717" sldId="2147483673"/>
            <pc:sldLayoutMk cId="2093514524" sldId="2147483674"/>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2666802551" sldId="2147483675"/>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322001868" sldId="2147483676"/>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2869510581" sldId="2147483677"/>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1715839167" sldId="2147483678"/>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501771155" sldId="2147483679"/>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3146103537" sldId="2147483680"/>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1894431166" sldId="2147483681"/>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1636747603" sldId="2147483682"/>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2249834216" sldId="2147483683"/>
          </pc:sldLayoutMkLst>
        </pc:sldLayoutChg>
        <pc:sldLayoutChg chg="add">
          <pc:chgData name="Ghosh, Marcus L" userId="S::mghosh@ic.ac.uk::00601210-eb70-4892-8a26-c39107c5a6ee" providerId="AD" clId="Web-{F81694E7-CD18-75B0-365A-F13CA310216A}" dt="2023-10-09T09:58:03.824" v="0"/>
          <pc:sldLayoutMkLst>
            <pc:docMk/>
            <pc:sldMasterMk cId="1061876717" sldId="2147483673"/>
            <pc:sldLayoutMk cId="1663740126" sldId="2147483684"/>
          </pc:sldLayoutMkLst>
        </pc:sldLayoutChg>
      </pc:sldMasterChg>
      <pc:sldMasterChg chg="replId modSldLayout">
        <pc:chgData name="Ghosh, Marcus L" userId="S::mghosh@ic.ac.uk::00601210-eb70-4892-8a26-c39107c5a6ee" providerId="AD" clId="Web-{F81694E7-CD18-75B0-365A-F13CA310216A}" dt="2023-10-09T09:58:03.824" v="0"/>
        <pc:sldMasterMkLst>
          <pc:docMk/>
          <pc:sldMasterMk cId="2460954070" sldId="2147483685"/>
        </pc:sldMasterMkLst>
        <pc:sldLayoutChg chg="replId">
          <pc:chgData name="Ghosh, Marcus L" userId="S::mghosh@ic.ac.uk::00601210-eb70-4892-8a26-c39107c5a6ee" providerId="AD" clId="Web-{F81694E7-CD18-75B0-365A-F13CA310216A}" dt="2023-10-09T09:58:03.824" v="0"/>
          <pc:sldLayoutMkLst>
            <pc:docMk/>
            <pc:sldMasterMk cId="2460954070" sldId="2147483685"/>
            <pc:sldLayoutMk cId="2385387890" sldId="2147483686"/>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949138452" sldId="2147483687"/>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2591524520" sldId="2147483688"/>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1203092039" sldId="2147483689"/>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3733172339" sldId="2147483690"/>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3210312558" sldId="2147483691"/>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3146388984" sldId="2147483692"/>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3171841454" sldId="2147483693"/>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1718958274" sldId="2147483694"/>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2202905451" sldId="2147483695"/>
          </pc:sldLayoutMkLst>
        </pc:sldLayoutChg>
        <pc:sldLayoutChg chg="replId">
          <pc:chgData name="Ghosh, Marcus L" userId="S::mghosh@ic.ac.uk::00601210-eb70-4892-8a26-c39107c5a6ee" providerId="AD" clId="Web-{F81694E7-CD18-75B0-365A-F13CA310216A}" dt="2023-10-09T09:58:03.824" v="0"/>
          <pc:sldLayoutMkLst>
            <pc:docMk/>
            <pc:sldMasterMk cId="2460954070" sldId="2147483685"/>
            <pc:sldLayoutMk cId="3479445657" sldId="2147483696"/>
          </pc:sldLayoutMkLst>
        </pc:sldLayoutChg>
      </pc:sldMasterChg>
    </pc:docChg>
  </pc:docChgLst>
  <pc:docChgLst>
    <pc:chgData name="Ghosh, Marcus L" userId="S::mghosh@ic.ac.uk::00601210-eb70-4892-8a26-c39107c5a6ee" providerId="AD" clId="Web-{C5A55676-8C52-7E1F-640D-074C4D5EB97A}"/>
    <pc:docChg chg="modSld">
      <pc:chgData name="Ghosh, Marcus L" userId="S::mghosh@ic.ac.uk::00601210-eb70-4892-8a26-c39107c5a6ee" providerId="AD" clId="Web-{C5A55676-8C52-7E1F-640D-074C4D5EB97A}" dt="2023-10-03T17:31:52.256" v="61"/>
      <pc:docMkLst>
        <pc:docMk/>
      </pc:docMkLst>
      <pc:sldChg chg="modNotes">
        <pc:chgData name="Ghosh, Marcus L" userId="S::mghosh@ic.ac.uk::00601210-eb70-4892-8a26-c39107c5a6ee" providerId="AD" clId="Web-{C5A55676-8C52-7E1F-640D-074C4D5EB97A}" dt="2023-10-03T17:26:55.625" v="27"/>
        <pc:sldMkLst>
          <pc:docMk/>
          <pc:sldMk cId="1992633258" sldId="259"/>
        </pc:sldMkLst>
      </pc:sldChg>
      <pc:sldChg chg="modNotes">
        <pc:chgData name="Ghosh, Marcus L" userId="S::mghosh@ic.ac.uk::00601210-eb70-4892-8a26-c39107c5a6ee" providerId="AD" clId="Web-{C5A55676-8C52-7E1F-640D-074C4D5EB97A}" dt="2023-10-03T17:26:36.249" v="23"/>
        <pc:sldMkLst>
          <pc:docMk/>
          <pc:sldMk cId="848614829" sldId="262"/>
        </pc:sldMkLst>
      </pc:sldChg>
      <pc:sldChg chg="modNotes">
        <pc:chgData name="Ghosh, Marcus L" userId="S::mghosh@ic.ac.uk::00601210-eb70-4892-8a26-c39107c5a6ee" providerId="AD" clId="Web-{C5A55676-8C52-7E1F-640D-074C4D5EB97A}" dt="2023-10-03T17:31:31.412" v="34"/>
        <pc:sldMkLst>
          <pc:docMk/>
          <pc:sldMk cId="904387975" sldId="263"/>
        </pc:sldMkLst>
      </pc:sldChg>
      <pc:sldChg chg="modNotes">
        <pc:chgData name="Ghosh, Marcus L" userId="S::mghosh@ic.ac.uk::00601210-eb70-4892-8a26-c39107c5a6ee" providerId="AD" clId="Web-{C5A55676-8C52-7E1F-640D-074C4D5EB97A}" dt="2023-10-03T17:31:52.256" v="61"/>
        <pc:sldMkLst>
          <pc:docMk/>
          <pc:sldMk cId="2326965135" sldId="264"/>
        </pc:sldMkLst>
      </pc:sldChg>
    </pc:docChg>
  </pc:docChgLst>
  <pc:docChgLst>
    <pc:chgData name="Ghosh, Marcus L" userId="S::mghosh@ic.ac.uk::00601210-eb70-4892-8a26-c39107c5a6ee" providerId="AD" clId="Web-{73D80810-BA92-72E7-C686-9FA7D9F708ED}"/>
    <pc:docChg chg="modSld">
      <pc:chgData name="Ghosh, Marcus L" userId="S::mghosh@ic.ac.uk::00601210-eb70-4892-8a26-c39107c5a6ee" providerId="AD" clId="Web-{73D80810-BA92-72E7-C686-9FA7D9F708ED}" dt="2023-10-03T13:59:02.284" v="85"/>
      <pc:docMkLst>
        <pc:docMk/>
      </pc:docMkLst>
      <pc:sldChg chg="modNotes">
        <pc:chgData name="Ghosh, Marcus L" userId="S::mghosh@ic.ac.uk::00601210-eb70-4892-8a26-c39107c5a6ee" providerId="AD" clId="Web-{73D80810-BA92-72E7-C686-9FA7D9F708ED}" dt="2023-10-03T13:59:02.284" v="85"/>
        <pc:sldMkLst>
          <pc:docMk/>
          <pc:sldMk cId="62314399" sldId="257"/>
        </pc:sldMkLst>
      </pc:sldChg>
      <pc:sldChg chg="addSp modSp modNotes">
        <pc:chgData name="Ghosh, Marcus L" userId="S::mghosh@ic.ac.uk::00601210-eb70-4892-8a26-c39107c5a6ee" providerId="AD" clId="Web-{73D80810-BA92-72E7-C686-9FA7D9F708ED}" dt="2023-10-03T13:57:57.923" v="63" actId="1076"/>
        <pc:sldMkLst>
          <pc:docMk/>
          <pc:sldMk cId="1992633258" sldId="259"/>
        </pc:sldMkLst>
        <pc:spChg chg="add mod">
          <ac:chgData name="Ghosh, Marcus L" userId="S::mghosh@ic.ac.uk::00601210-eb70-4892-8a26-c39107c5a6ee" providerId="AD" clId="Web-{73D80810-BA92-72E7-C686-9FA7D9F708ED}" dt="2023-10-03T13:57:49.469" v="62" actId="1076"/>
          <ac:spMkLst>
            <pc:docMk/>
            <pc:sldMk cId="1992633258" sldId="259"/>
            <ac:spMk id="3" creationId="{C90FCCE4-3FC9-D165-C6EF-B1DCA7181BC9}"/>
          </ac:spMkLst>
        </pc:spChg>
        <pc:spChg chg="add mod">
          <ac:chgData name="Ghosh, Marcus L" userId="S::mghosh@ic.ac.uk::00601210-eb70-4892-8a26-c39107c5a6ee" providerId="AD" clId="Web-{73D80810-BA92-72E7-C686-9FA7D9F708ED}" dt="2023-10-03T13:57:57.923" v="63" actId="1076"/>
          <ac:spMkLst>
            <pc:docMk/>
            <pc:sldMk cId="1992633258" sldId="259"/>
            <ac:spMk id="5" creationId="{0BF23B27-5CB5-C828-1DBC-3097D59B3A27}"/>
          </ac:spMkLst>
        </pc:spChg>
        <pc:picChg chg="add mod modCrop">
          <ac:chgData name="Ghosh, Marcus L" userId="S::mghosh@ic.ac.uk::00601210-eb70-4892-8a26-c39107c5a6ee" providerId="AD" clId="Web-{73D80810-BA92-72E7-C686-9FA7D9F708ED}" dt="2023-10-03T13:55:52.732" v="38" actId="1076"/>
          <ac:picMkLst>
            <pc:docMk/>
            <pc:sldMk cId="1992633258" sldId="259"/>
            <ac:picMk id="2" creationId="{C7C4F35F-E114-C00A-B86F-B7922487BA18}"/>
          </ac:picMkLst>
        </pc:picChg>
      </pc:sldChg>
      <pc:sldChg chg="modNotes">
        <pc:chgData name="Ghosh, Marcus L" userId="S::mghosh@ic.ac.uk::00601210-eb70-4892-8a26-c39107c5a6ee" providerId="AD" clId="Web-{73D80810-BA92-72E7-C686-9FA7D9F708ED}" dt="2023-10-03T13:54:32.448" v="24"/>
        <pc:sldMkLst>
          <pc:docMk/>
          <pc:sldMk cId="848614829" sldId="262"/>
        </pc:sldMkLst>
      </pc:sldChg>
    </pc:docChg>
  </pc:docChgLst>
  <pc:docChgLst>
    <pc:chgData name="Ghosh, Marcus L" userId="S::mghosh@ic.ac.uk::00601210-eb70-4892-8a26-c39107c5a6ee" providerId="AD" clId="Web-{9606069B-6760-C8FE-1A63-84A5BCD0956E}"/>
    <pc:docChg chg="modSld">
      <pc:chgData name="Ghosh, Marcus L" userId="S::mghosh@ic.ac.uk::00601210-eb70-4892-8a26-c39107c5a6ee" providerId="AD" clId="Web-{9606069B-6760-C8FE-1A63-84A5BCD0956E}" dt="2023-10-10T08:41:08.138" v="13"/>
      <pc:docMkLst>
        <pc:docMk/>
      </pc:docMkLst>
      <pc:sldChg chg="addSp modSp">
        <pc:chgData name="Ghosh, Marcus L" userId="S::mghosh@ic.ac.uk::00601210-eb70-4892-8a26-c39107c5a6ee" providerId="AD" clId="Web-{9606069B-6760-C8FE-1A63-84A5BCD0956E}" dt="2023-10-10T08:34:04.500" v="6" actId="1076"/>
        <pc:sldMkLst>
          <pc:docMk/>
          <pc:sldMk cId="62314399" sldId="257"/>
        </pc:sldMkLst>
        <pc:picChg chg="add mod ord">
          <ac:chgData name="Ghosh, Marcus L" userId="S::mghosh@ic.ac.uk::00601210-eb70-4892-8a26-c39107c5a6ee" providerId="AD" clId="Web-{9606069B-6760-C8FE-1A63-84A5BCD0956E}" dt="2023-10-10T08:34:04.500" v="6" actId="1076"/>
          <ac:picMkLst>
            <pc:docMk/>
            <pc:sldMk cId="62314399" sldId="257"/>
            <ac:picMk id="2" creationId="{DD485765-2AFC-BA9E-1488-029A7102A1F6}"/>
          </ac:picMkLst>
        </pc:picChg>
      </pc:sldChg>
      <pc:sldChg chg="addSp delSp modSp">
        <pc:chgData name="Ghosh, Marcus L" userId="S::mghosh@ic.ac.uk::00601210-eb70-4892-8a26-c39107c5a6ee" providerId="AD" clId="Web-{9606069B-6760-C8FE-1A63-84A5BCD0956E}" dt="2023-10-10T08:41:08.138" v="13"/>
        <pc:sldMkLst>
          <pc:docMk/>
          <pc:sldMk cId="904387975" sldId="263"/>
        </pc:sldMkLst>
        <pc:spChg chg="ord topLvl">
          <ac:chgData name="Ghosh, Marcus L" userId="S::mghosh@ic.ac.uk::00601210-eb70-4892-8a26-c39107c5a6ee" providerId="AD" clId="Web-{9606069B-6760-C8FE-1A63-84A5BCD0956E}" dt="2023-10-10T08:41:08.138" v="13"/>
          <ac:spMkLst>
            <pc:docMk/>
            <pc:sldMk cId="904387975" sldId="263"/>
            <ac:spMk id="9" creationId="{137493F7-1158-67B7-F75B-8580D443767F}"/>
          </ac:spMkLst>
        </pc:spChg>
        <pc:grpChg chg="add mod">
          <ac:chgData name="Ghosh, Marcus L" userId="S::mghosh@ic.ac.uk::00601210-eb70-4892-8a26-c39107c5a6ee" providerId="AD" clId="Web-{9606069B-6760-C8FE-1A63-84A5BCD0956E}" dt="2023-10-10T08:40:51.919" v="12" actId="1076"/>
          <ac:grpSpMkLst>
            <pc:docMk/>
            <pc:sldMk cId="904387975" sldId="263"/>
            <ac:grpSpMk id="2" creationId="{DF189ECD-FFA1-5ED6-96E0-3E1E483323B4}"/>
          </ac:grpSpMkLst>
        </pc:grpChg>
        <pc:grpChg chg="add del">
          <ac:chgData name="Ghosh, Marcus L" userId="S::mghosh@ic.ac.uk::00601210-eb70-4892-8a26-c39107c5a6ee" providerId="AD" clId="Web-{9606069B-6760-C8FE-1A63-84A5BCD0956E}" dt="2023-10-10T08:38:41.493" v="9"/>
          <ac:grpSpMkLst>
            <pc:docMk/>
            <pc:sldMk cId="904387975" sldId="263"/>
            <ac:grpSpMk id="8" creationId="{9CD9FCA6-1C6C-1602-6723-C8DBC6C5B9E5}"/>
          </ac:grpSpMkLst>
        </pc:grpChg>
        <pc:picChg chg="mod topLvl">
          <ac:chgData name="Ghosh, Marcus L" userId="S::mghosh@ic.ac.uk::00601210-eb70-4892-8a26-c39107c5a6ee" providerId="AD" clId="Web-{9606069B-6760-C8FE-1A63-84A5BCD0956E}" dt="2023-10-10T08:40:44.966" v="10" actId="1076"/>
          <ac:picMkLst>
            <pc:docMk/>
            <pc:sldMk cId="904387975" sldId="263"/>
            <ac:picMk id="7" creationId="{B47091FD-9192-EBB3-F20B-F8206AAD77D7}"/>
          </ac:picMkLst>
        </pc:picChg>
        <pc:picChg chg="topLvl">
          <ac:chgData name="Ghosh, Marcus L" userId="S::mghosh@ic.ac.uk::00601210-eb70-4892-8a26-c39107c5a6ee" providerId="AD" clId="Web-{9606069B-6760-C8FE-1A63-84A5BCD0956E}" dt="2023-10-10T08:38:41.493" v="9"/>
          <ac:picMkLst>
            <pc:docMk/>
            <pc:sldMk cId="904387975" sldId="263"/>
            <ac:picMk id="10" creationId="{5F9B9230-F7D6-8112-8ABD-E84A4F765FA2}"/>
          </ac:picMkLst>
        </pc:picChg>
      </pc:sldChg>
    </pc:docChg>
  </pc:docChgLst>
  <pc:docChgLst>
    <pc:chgData name="Ghosh, Marcus L" userId="S::mghosh@ic.ac.uk::00601210-eb70-4892-8a26-c39107c5a6ee" providerId="AD" clId="Web-{4BD5714D-5BAD-93EE-4495-8CC67EE68E1C}"/>
    <pc:docChg chg="modSld">
      <pc:chgData name="Ghosh, Marcus L" userId="S::mghosh@ic.ac.uk::00601210-eb70-4892-8a26-c39107c5a6ee" providerId="AD" clId="Web-{4BD5714D-5BAD-93EE-4495-8CC67EE68E1C}" dt="2023-10-10T09:44:26.862" v="0" actId="1076"/>
      <pc:docMkLst>
        <pc:docMk/>
      </pc:docMkLst>
      <pc:sldChg chg="modSp">
        <pc:chgData name="Ghosh, Marcus L" userId="S::mghosh@ic.ac.uk::00601210-eb70-4892-8a26-c39107c5a6ee" providerId="AD" clId="Web-{4BD5714D-5BAD-93EE-4495-8CC67EE68E1C}" dt="2023-10-10T09:44:26.862" v="0" actId="1076"/>
        <pc:sldMkLst>
          <pc:docMk/>
          <pc:sldMk cId="904387975" sldId="263"/>
        </pc:sldMkLst>
        <pc:spChg chg="mod">
          <ac:chgData name="Ghosh, Marcus L" userId="S::mghosh@ic.ac.uk::00601210-eb70-4892-8a26-c39107c5a6ee" providerId="AD" clId="Web-{4BD5714D-5BAD-93EE-4495-8CC67EE68E1C}" dt="2023-10-10T09:44:26.862" v="0" actId="1076"/>
          <ac:spMkLst>
            <pc:docMk/>
            <pc:sldMk cId="904387975" sldId="263"/>
            <ac:spMk id="9" creationId="{137493F7-1158-67B7-F75B-8580D443767F}"/>
          </ac:spMkLst>
        </pc:spChg>
      </pc:sldChg>
    </pc:docChg>
  </pc:docChgLst>
  <pc:docChgLst>
    <pc:chgData name="Ghosh, Marcus L" userId="S::mghosh@ic.ac.uk::00601210-eb70-4892-8a26-c39107c5a6ee" providerId="AD" clId="Web-{A63BDB28-6A08-AFEB-13B4-01022B3B7112}"/>
    <pc:docChg chg="modSld">
      <pc:chgData name="Ghosh, Marcus L" userId="S::mghosh@ic.ac.uk::00601210-eb70-4892-8a26-c39107c5a6ee" providerId="AD" clId="Web-{A63BDB28-6A08-AFEB-13B4-01022B3B7112}" dt="2023-10-10T08:17:06.923" v="15"/>
      <pc:docMkLst>
        <pc:docMk/>
      </pc:docMkLst>
      <pc:sldChg chg="modNotes">
        <pc:chgData name="Ghosh, Marcus L" userId="S::mghosh@ic.ac.uk::00601210-eb70-4892-8a26-c39107c5a6ee" providerId="AD" clId="Web-{A63BDB28-6A08-AFEB-13B4-01022B3B7112}" dt="2023-10-10T08:17:06.923" v="15"/>
        <pc:sldMkLst>
          <pc:docMk/>
          <pc:sldMk cId="62314399" sldId="257"/>
        </pc:sldMkLst>
      </pc:sldChg>
    </pc:docChg>
  </pc:docChgLst>
  <pc:docChgLst>
    <pc:chgData name="Ghosh, Marcus L" userId="S::mghosh@ic.ac.uk::00601210-eb70-4892-8a26-c39107c5a6ee" providerId="AD" clId="Web-{2BA31973-9940-0F7E-0161-31AA8ADF51C6}"/>
    <pc:docChg chg="modSld">
      <pc:chgData name="Ghosh, Marcus L" userId="S::mghosh@ic.ac.uk::00601210-eb70-4892-8a26-c39107c5a6ee" providerId="AD" clId="Web-{2BA31973-9940-0F7E-0161-31AA8ADF51C6}" dt="2023-10-03T17:14:58.492" v="705"/>
      <pc:docMkLst>
        <pc:docMk/>
      </pc:docMkLst>
      <pc:sldChg chg="modNotes">
        <pc:chgData name="Ghosh, Marcus L" userId="S::mghosh@ic.ac.uk::00601210-eb70-4892-8a26-c39107c5a6ee" providerId="AD" clId="Web-{2BA31973-9940-0F7E-0161-31AA8ADF51C6}" dt="2023-10-03T17:02:34.688" v="265"/>
        <pc:sldMkLst>
          <pc:docMk/>
          <pc:sldMk cId="62314399" sldId="257"/>
        </pc:sldMkLst>
      </pc:sldChg>
      <pc:sldChg chg="modNotes">
        <pc:chgData name="Ghosh, Marcus L" userId="S::mghosh@ic.ac.uk::00601210-eb70-4892-8a26-c39107c5a6ee" providerId="AD" clId="Web-{2BA31973-9940-0F7E-0161-31AA8ADF51C6}" dt="2023-10-03T16:43:11.762" v="94"/>
        <pc:sldMkLst>
          <pc:docMk/>
          <pc:sldMk cId="1992633258" sldId="259"/>
        </pc:sldMkLst>
      </pc:sldChg>
      <pc:sldChg chg="modNotes">
        <pc:chgData name="Ghosh, Marcus L" userId="S::mghosh@ic.ac.uk::00601210-eb70-4892-8a26-c39107c5a6ee" providerId="AD" clId="Web-{2BA31973-9940-0F7E-0161-31AA8ADF51C6}" dt="2023-10-03T17:14:58.492" v="705"/>
        <pc:sldMkLst>
          <pc:docMk/>
          <pc:sldMk cId="80849041" sldId="260"/>
        </pc:sldMkLst>
      </pc:sldChg>
      <pc:sldChg chg="modNotes">
        <pc:chgData name="Ghosh, Marcus L" userId="S::mghosh@ic.ac.uk::00601210-eb70-4892-8a26-c39107c5a6ee" providerId="AD" clId="Web-{2BA31973-9940-0F7E-0161-31AA8ADF51C6}" dt="2023-10-03T16:41:05.336" v="62"/>
        <pc:sldMkLst>
          <pc:docMk/>
          <pc:sldMk cId="848614829" sldId="262"/>
        </pc:sldMkLst>
      </pc:sldChg>
      <pc:sldChg chg="modNotes">
        <pc:chgData name="Ghosh, Marcus L" userId="S::mghosh@ic.ac.uk::00601210-eb70-4892-8a26-c39107c5a6ee" providerId="AD" clId="Web-{2BA31973-9940-0F7E-0161-31AA8ADF51C6}" dt="2023-10-03T17:14:28.663" v="689"/>
        <pc:sldMkLst>
          <pc:docMk/>
          <pc:sldMk cId="904387975" sldId="263"/>
        </pc:sldMkLst>
      </pc:sldChg>
      <pc:sldChg chg="modNotes">
        <pc:chgData name="Ghosh, Marcus L" userId="S::mghosh@ic.ac.uk::00601210-eb70-4892-8a26-c39107c5a6ee" providerId="AD" clId="Web-{2BA31973-9940-0F7E-0161-31AA8ADF51C6}" dt="2023-10-03T17:14:41.663" v="701"/>
        <pc:sldMkLst>
          <pc:docMk/>
          <pc:sldMk cId="2326965135" sldId="264"/>
        </pc:sldMkLst>
      </pc:sldChg>
      <pc:sldChg chg="modNotes">
        <pc:chgData name="Ghosh, Marcus L" userId="S::mghosh@ic.ac.uk::00601210-eb70-4892-8a26-c39107c5a6ee" providerId="AD" clId="Web-{2BA31973-9940-0F7E-0161-31AA8ADF51C6}" dt="2023-10-03T17:06:54.884" v="379"/>
        <pc:sldMkLst>
          <pc:docMk/>
          <pc:sldMk cId="2010726741" sldId="265"/>
        </pc:sldMkLst>
      </pc:sldChg>
    </pc:docChg>
  </pc:docChgLst>
  <pc:docChgLst>
    <pc:chgData name="Ghosh, Marcus L" userId="00601210-eb70-4892-8a26-c39107c5a6ee" providerId="ADAL" clId="{F5EFFB95-700B-472C-80CC-FE2FB03E872B}"/>
    <pc:docChg chg="custSel modSld">
      <pc:chgData name="Ghosh, Marcus L" userId="00601210-eb70-4892-8a26-c39107c5a6ee" providerId="ADAL" clId="{F5EFFB95-700B-472C-80CC-FE2FB03E872B}" dt="2023-10-10T09:32:40.433" v="85"/>
      <pc:docMkLst>
        <pc:docMk/>
      </pc:docMkLst>
      <pc:sldChg chg="addSp delSp modSp mod modTransition modAnim modNotesTx">
        <pc:chgData name="Ghosh, Marcus L" userId="00601210-eb70-4892-8a26-c39107c5a6ee" providerId="ADAL" clId="{F5EFFB95-700B-472C-80CC-FE2FB03E872B}" dt="2023-10-10T09:32:40.433" v="85"/>
        <pc:sldMkLst>
          <pc:docMk/>
          <pc:sldMk cId="62314399" sldId="257"/>
        </pc:sldMkLst>
        <pc:picChg chg="del">
          <ac:chgData name="Ghosh, Marcus L" userId="00601210-eb70-4892-8a26-c39107c5a6ee" providerId="ADAL" clId="{F5EFFB95-700B-472C-80CC-FE2FB03E872B}" dt="2023-10-10T08:01:14.117" v="77" actId="478"/>
          <ac:picMkLst>
            <pc:docMk/>
            <pc:sldMk cId="62314399" sldId="257"/>
            <ac:picMk id="2" creationId="{99906B8D-99FE-A865-2C8E-057A2B2D0B45}"/>
          </ac:picMkLst>
        </pc:picChg>
        <pc:picChg chg="add del mod">
          <ac:chgData name="Ghosh, Marcus L" userId="00601210-eb70-4892-8a26-c39107c5a6ee" providerId="ADAL" clId="{F5EFFB95-700B-472C-80CC-FE2FB03E872B}" dt="2023-10-09T12:50:09.757" v="9"/>
          <ac:picMkLst>
            <pc:docMk/>
            <pc:sldMk cId="62314399" sldId="257"/>
            <ac:picMk id="3" creationId="{F0E75F4C-6027-0373-C4E7-CB558ECE99E0}"/>
          </ac:picMkLst>
        </pc:picChg>
        <pc:picChg chg="del">
          <ac:chgData name="Ghosh, Marcus L" userId="00601210-eb70-4892-8a26-c39107c5a6ee" providerId="ADAL" clId="{F5EFFB95-700B-472C-80CC-FE2FB03E872B}" dt="2023-10-09T12:47:50.914" v="0"/>
          <ac:picMkLst>
            <pc:docMk/>
            <pc:sldMk cId="62314399" sldId="257"/>
            <ac:picMk id="5" creationId="{3EC9E1A8-AA4F-E285-9E2F-0F71F5BA067E}"/>
          </ac:picMkLst>
        </pc:picChg>
        <pc:picChg chg="add del mod">
          <ac:chgData name="Ghosh, Marcus L" userId="00601210-eb70-4892-8a26-c39107c5a6ee" providerId="ADAL" clId="{F5EFFB95-700B-472C-80CC-FE2FB03E872B}" dt="2023-10-10T09:24:18.541" v="81"/>
          <ac:picMkLst>
            <pc:docMk/>
            <pc:sldMk cId="62314399" sldId="257"/>
            <ac:picMk id="5" creationId="{D426B2C8-F8AA-9357-C32B-73418398AF7B}"/>
          </ac:picMkLst>
        </pc:picChg>
        <pc:picChg chg="add del mod">
          <ac:chgData name="Ghosh, Marcus L" userId="00601210-eb70-4892-8a26-c39107c5a6ee" providerId="ADAL" clId="{F5EFFB95-700B-472C-80CC-FE2FB03E872B}" dt="2023-10-10T09:32:40.433" v="85"/>
          <ac:picMkLst>
            <pc:docMk/>
            <pc:sldMk cId="62314399" sldId="257"/>
            <ac:picMk id="8" creationId="{F3EC2818-416D-B41C-6A91-507B44B5E378}"/>
          </ac:picMkLst>
        </pc:picChg>
        <pc:picChg chg="add mod">
          <ac:chgData name="Ghosh, Marcus L" userId="00601210-eb70-4892-8a26-c39107c5a6ee" providerId="ADAL" clId="{F5EFFB95-700B-472C-80CC-FE2FB03E872B}" dt="2023-10-10T09:32:40.433" v="85"/>
          <ac:picMkLst>
            <pc:docMk/>
            <pc:sldMk cId="62314399" sldId="257"/>
            <ac:picMk id="9" creationId="{DB9B802F-1090-7303-EF15-5630EA0E10F4}"/>
          </ac:picMkLst>
        </pc:picChg>
        <pc:picChg chg="add del mod ord">
          <ac:chgData name="Ghosh, Marcus L" userId="00601210-eb70-4892-8a26-c39107c5a6ee" providerId="ADAL" clId="{F5EFFB95-700B-472C-80CC-FE2FB03E872B}" dt="2023-10-09T12:53:42.655" v="17"/>
          <ac:picMkLst>
            <pc:docMk/>
            <pc:sldMk cId="62314399" sldId="257"/>
            <ac:picMk id="10" creationId="{0C391D07-BD05-7A8C-31C5-6DD602E7C6A7}"/>
          </ac:picMkLst>
        </pc:picChg>
        <pc:picChg chg="add del mod">
          <ac:chgData name="Ghosh, Marcus L" userId="00601210-eb70-4892-8a26-c39107c5a6ee" providerId="ADAL" clId="{F5EFFB95-700B-472C-80CC-FE2FB03E872B}" dt="2023-10-09T12:54:40.358" v="33"/>
          <ac:picMkLst>
            <pc:docMk/>
            <pc:sldMk cId="62314399" sldId="257"/>
            <ac:picMk id="11" creationId="{49DF8E8F-7812-8697-87B2-B99F87BEA605}"/>
          </ac:picMkLst>
        </pc:picChg>
        <pc:picChg chg="add del mod ord">
          <ac:chgData name="Ghosh, Marcus L" userId="00601210-eb70-4892-8a26-c39107c5a6ee" providerId="ADAL" clId="{F5EFFB95-700B-472C-80CC-FE2FB03E872B}" dt="2023-10-09T12:56:19.736" v="34"/>
          <ac:picMkLst>
            <pc:docMk/>
            <pc:sldMk cId="62314399" sldId="257"/>
            <ac:picMk id="14" creationId="{F4AAF097-9566-AB59-D119-7C719A034A3E}"/>
          </ac:picMkLst>
        </pc:picChg>
        <pc:picChg chg="add del mod">
          <ac:chgData name="Ghosh, Marcus L" userId="00601210-eb70-4892-8a26-c39107c5a6ee" providerId="ADAL" clId="{F5EFFB95-700B-472C-80CC-FE2FB03E872B}" dt="2023-10-09T12:56:37.274" v="39"/>
          <ac:picMkLst>
            <pc:docMk/>
            <pc:sldMk cId="62314399" sldId="257"/>
            <ac:picMk id="15" creationId="{3DE80424-B8FD-1FE0-6F38-03105CCD4086}"/>
          </ac:picMkLst>
        </pc:picChg>
        <pc:picChg chg="add del mod ord">
          <ac:chgData name="Ghosh, Marcus L" userId="00601210-eb70-4892-8a26-c39107c5a6ee" providerId="ADAL" clId="{F5EFFB95-700B-472C-80CC-FE2FB03E872B}" dt="2023-10-09T12:59:26.047" v="40"/>
          <ac:picMkLst>
            <pc:docMk/>
            <pc:sldMk cId="62314399" sldId="257"/>
            <ac:picMk id="18" creationId="{0865C205-3E58-7101-7D39-169CAF3D4FE3}"/>
          </ac:picMkLst>
        </pc:picChg>
        <pc:picChg chg="add del mod">
          <ac:chgData name="Ghosh, Marcus L" userId="00601210-eb70-4892-8a26-c39107c5a6ee" providerId="ADAL" clId="{F5EFFB95-700B-472C-80CC-FE2FB03E872B}" dt="2023-10-09T12:59:36.893" v="45"/>
          <ac:picMkLst>
            <pc:docMk/>
            <pc:sldMk cId="62314399" sldId="257"/>
            <ac:picMk id="19" creationId="{424BDCBA-7010-6303-E538-0939215E0828}"/>
          </ac:picMkLst>
        </pc:picChg>
        <pc:picChg chg="add del mod ord">
          <ac:chgData name="Ghosh, Marcus L" userId="00601210-eb70-4892-8a26-c39107c5a6ee" providerId="ADAL" clId="{F5EFFB95-700B-472C-80CC-FE2FB03E872B}" dt="2023-10-09T13:01:37.919" v="46"/>
          <ac:picMkLst>
            <pc:docMk/>
            <pc:sldMk cId="62314399" sldId="257"/>
            <ac:picMk id="22" creationId="{990DFE35-3532-B9A5-CD27-37E45645FBB1}"/>
          </ac:picMkLst>
        </pc:picChg>
        <pc:picChg chg="add del mod">
          <ac:chgData name="Ghosh, Marcus L" userId="00601210-eb70-4892-8a26-c39107c5a6ee" providerId="ADAL" clId="{F5EFFB95-700B-472C-80CC-FE2FB03E872B}" dt="2023-10-09T13:02:37.050" v="51"/>
          <ac:picMkLst>
            <pc:docMk/>
            <pc:sldMk cId="62314399" sldId="257"/>
            <ac:picMk id="23" creationId="{C7BC3410-EADF-F8B1-7F22-D48585B5D71C}"/>
          </ac:picMkLst>
        </pc:picChg>
        <pc:picChg chg="add del mod ord">
          <ac:chgData name="Ghosh, Marcus L" userId="00601210-eb70-4892-8a26-c39107c5a6ee" providerId="ADAL" clId="{F5EFFB95-700B-472C-80CC-FE2FB03E872B}" dt="2023-10-09T13:09:37.611" v="52"/>
          <ac:picMkLst>
            <pc:docMk/>
            <pc:sldMk cId="62314399" sldId="257"/>
            <ac:picMk id="28" creationId="{2B3D7CBA-3E18-589A-616C-6F112DC6E247}"/>
          </ac:picMkLst>
        </pc:picChg>
        <pc:picChg chg="add del mod">
          <ac:chgData name="Ghosh, Marcus L" userId="00601210-eb70-4892-8a26-c39107c5a6ee" providerId="ADAL" clId="{F5EFFB95-700B-472C-80CC-FE2FB03E872B}" dt="2023-10-09T13:12:08.005" v="61"/>
          <ac:picMkLst>
            <pc:docMk/>
            <pc:sldMk cId="62314399" sldId="257"/>
            <ac:picMk id="29" creationId="{B26478C6-0BBA-BA31-EDC5-ACA5C6ED85AB}"/>
          </ac:picMkLst>
        </pc:picChg>
        <pc:picChg chg="add del mod ord">
          <ac:chgData name="Ghosh, Marcus L" userId="00601210-eb70-4892-8a26-c39107c5a6ee" providerId="ADAL" clId="{F5EFFB95-700B-472C-80CC-FE2FB03E872B}" dt="2023-10-09T13:19:15.666" v="65"/>
          <ac:picMkLst>
            <pc:docMk/>
            <pc:sldMk cId="62314399" sldId="257"/>
            <ac:picMk id="32" creationId="{1D3E9355-342E-0620-7C3B-D91DDFBB0ED9}"/>
          </ac:picMkLst>
        </pc:picChg>
        <pc:picChg chg="add del mod">
          <ac:chgData name="Ghosh, Marcus L" userId="00601210-eb70-4892-8a26-c39107c5a6ee" providerId="ADAL" clId="{F5EFFB95-700B-472C-80CC-FE2FB03E872B}" dt="2023-10-10T09:17:56.492" v="79"/>
          <ac:picMkLst>
            <pc:docMk/>
            <pc:sldMk cId="62314399" sldId="257"/>
            <ac:picMk id="33" creationId="{D9F3A735-2C9D-11D8-EF58-AD583F53A6B3}"/>
          </ac:picMkLst>
        </pc:picChg>
        <pc:inkChg chg="add del">
          <ac:chgData name="Ghosh, Marcus L" userId="00601210-eb70-4892-8a26-c39107c5a6ee" providerId="ADAL" clId="{F5EFFB95-700B-472C-80CC-FE2FB03E872B}" dt="2023-10-10T09:18:24.693" v="80"/>
          <ac:inkMkLst>
            <pc:docMk/>
            <pc:sldMk cId="62314399" sldId="257"/>
            <ac:inkMk id="3" creationId="{7B2689E0-AD7D-063A-2E71-E98437ADDCF9}"/>
          </ac:inkMkLst>
        </pc:inkChg>
      </pc:sldChg>
      <pc:sldChg chg="addSp delSp modSp mod modTransition modAnim">
        <pc:chgData name="Ghosh, Marcus L" userId="00601210-eb70-4892-8a26-c39107c5a6ee" providerId="ADAL" clId="{F5EFFB95-700B-472C-80CC-FE2FB03E872B}" dt="2023-10-10T09:32:40.433" v="85"/>
        <pc:sldMkLst>
          <pc:docMk/>
          <pc:sldMk cId="1992633258" sldId="259"/>
        </pc:sldMkLst>
        <pc:picChg chg="add del mod">
          <ac:chgData name="Ghosh, Marcus L" userId="00601210-eb70-4892-8a26-c39107c5a6ee" providerId="ADAL" clId="{F5EFFB95-700B-472C-80CC-FE2FB03E872B}" dt="2023-10-09T12:50:09.757" v="9"/>
          <ac:picMkLst>
            <pc:docMk/>
            <pc:sldMk cId="1992633258" sldId="259"/>
            <ac:picMk id="6" creationId="{17E010F8-46E6-5902-584E-BA7AD23510AC}"/>
          </ac:picMkLst>
        </pc:picChg>
        <pc:picChg chg="add del mod">
          <ac:chgData name="Ghosh, Marcus L" userId="00601210-eb70-4892-8a26-c39107c5a6ee" providerId="ADAL" clId="{F5EFFB95-700B-472C-80CC-FE2FB03E872B}" dt="2023-10-10T09:24:18.541" v="81"/>
          <ac:picMkLst>
            <pc:docMk/>
            <pc:sldMk cId="1992633258" sldId="259"/>
            <ac:picMk id="6" creationId="{23888A54-7846-6DAA-25D1-D8F78F464C4B}"/>
          </ac:picMkLst>
        </pc:picChg>
        <pc:picChg chg="add del mod">
          <ac:chgData name="Ghosh, Marcus L" userId="00601210-eb70-4892-8a26-c39107c5a6ee" providerId="ADAL" clId="{F5EFFB95-700B-472C-80CC-FE2FB03E872B}" dt="2023-10-10T09:32:40.433" v="85"/>
          <ac:picMkLst>
            <pc:docMk/>
            <pc:sldMk cId="1992633258" sldId="259"/>
            <ac:picMk id="9" creationId="{13F02B6A-2742-8DC1-117C-C4C142D3CC8A}"/>
          </ac:picMkLst>
        </pc:picChg>
        <pc:picChg chg="del">
          <ac:chgData name="Ghosh, Marcus L" userId="00601210-eb70-4892-8a26-c39107c5a6ee" providerId="ADAL" clId="{F5EFFB95-700B-472C-80CC-FE2FB03E872B}" dt="2023-10-09T12:47:50.914" v="0"/>
          <ac:picMkLst>
            <pc:docMk/>
            <pc:sldMk cId="1992633258" sldId="259"/>
            <ac:picMk id="9" creationId="{78336BD5-667D-0228-8A5A-C21678B85F5F}"/>
          </ac:picMkLst>
        </pc:picChg>
        <pc:picChg chg="add mod">
          <ac:chgData name="Ghosh, Marcus L" userId="00601210-eb70-4892-8a26-c39107c5a6ee" providerId="ADAL" clId="{F5EFFB95-700B-472C-80CC-FE2FB03E872B}" dt="2023-10-10T09:32:40.433" v="85"/>
          <ac:picMkLst>
            <pc:docMk/>
            <pc:sldMk cId="1992633258" sldId="259"/>
            <ac:picMk id="10" creationId="{537EEDA7-5C81-1288-7227-AE17D8C1242D}"/>
          </ac:picMkLst>
        </pc:picChg>
        <pc:picChg chg="add del mod ord">
          <ac:chgData name="Ghosh, Marcus L" userId="00601210-eb70-4892-8a26-c39107c5a6ee" providerId="ADAL" clId="{F5EFFB95-700B-472C-80CC-FE2FB03E872B}" dt="2023-10-09T12:53:42.655" v="17"/>
          <ac:picMkLst>
            <pc:docMk/>
            <pc:sldMk cId="1992633258" sldId="259"/>
            <ac:picMk id="12" creationId="{7BC095A9-0E19-B9BC-929B-6EA8F109484D}"/>
          </ac:picMkLst>
        </pc:picChg>
        <pc:picChg chg="add del mod">
          <ac:chgData name="Ghosh, Marcus L" userId="00601210-eb70-4892-8a26-c39107c5a6ee" providerId="ADAL" clId="{F5EFFB95-700B-472C-80CC-FE2FB03E872B}" dt="2023-10-09T12:54:40.358" v="33"/>
          <ac:picMkLst>
            <pc:docMk/>
            <pc:sldMk cId="1992633258" sldId="259"/>
            <ac:picMk id="13" creationId="{4CD4BB5A-ACEC-4A3D-CEAD-604469C57849}"/>
          </ac:picMkLst>
        </pc:picChg>
        <pc:picChg chg="add del mod ord">
          <ac:chgData name="Ghosh, Marcus L" userId="00601210-eb70-4892-8a26-c39107c5a6ee" providerId="ADAL" clId="{F5EFFB95-700B-472C-80CC-FE2FB03E872B}" dt="2023-10-09T12:56:19.736" v="34"/>
          <ac:picMkLst>
            <pc:docMk/>
            <pc:sldMk cId="1992633258" sldId="259"/>
            <ac:picMk id="14" creationId="{0F4EC465-C764-7933-B9E4-008F50469EE7}"/>
          </ac:picMkLst>
        </pc:picChg>
        <pc:picChg chg="add del mod">
          <ac:chgData name="Ghosh, Marcus L" userId="00601210-eb70-4892-8a26-c39107c5a6ee" providerId="ADAL" clId="{F5EFFB95-700B-472C-80CC-FE2FB03E872B}" dt="2023-10-09T12:56:37.274" v="39"/>
          <ac:picMkLst>
            <pc:docMk/>
            <pc:sldMk cId="1992633258" sldId="259"/>
            <ac:picMk id="15" creationId="{25C03800-EDAB-6654-925B-E78A80F5BE86}"/>
          </ac:picMkLst>
        </pc:picChg>
        <pc:picChg chg="add del mod ord">
          <ac:chgData name="Ghosh, Marcus L" userId="00601210-eb70-4892-8a26-c39107c5a6ee" providerId="ADAL" clId="{F5EFFB95-700B-472C-80CC-FE2FB03E872B}" dt="2023-10-09T12:59:26.047" v="40"/>
          <ac:picMkLst>
            <pc:docMk/>
            <pc:sldMk cId="1992633258" sldId="259"/>
            <ac:picMk id="17" creationId="{A5665EFA-983B-E205-117F-EE0C76FB1CA0}"/>
          </ac:picMkLst>
        </pc:picChg>
        <pc:picChg chg="add del mod">
          <ac:chgData name="Ghosh, Marcus L" userId="00601210-eb70-4892-8a26-c39107c5a6ee" providerId="ADAL" clId="{F5EFFB95-700B-472C-80CC-FE2FB03E872B}" dt="2023-10-09T12:59:36.893" v="45"/>
          <ac:picMkLst>
            <pc:docMk/>
            <pc:sldMk cId="1992633258" sldId="259"/>
            <ac:picMk id="18" creationId="{EF06BBEA-FA36-6650-180C-31FD3A33C9B4}"/>
          </ac:picMkLst>
        </pc:picChg>
        <pc:picChg chg="add del mod ord">
          <ac:chgData name="Ghosh, Marcus L" userId="00601210-eb70-4892-8a26-c39107c5a6ee" providerId="ADAL" clId="{F5EFFB95-700B-472C-80CC-FE2FB03E872B}" dt="2023-10-09T13:01:37.919" v="46"/>
          <ac:picMkLst>
            <pc:docMk/>
            <pc:sldMk cId="1992633258" sldId="259"/>
            <ac:picMk id="19" creationId="{703C63E0-FEFF-CDE8-EEFC-03E670D40487}"/>
          </ac:picMkLst>
        </pc:picChg>
        <pc:picChg chg="add del mod">
          <ac:chgData name="Ghosh, Marcus L" userId="00601210-eb70-4892-8a26-c39107c5a6ee" providerId="ADAL" clId="{F5EFFB95-700B-472C-80CC-FE2FB03E872B}" dt="2023-10-09T13:02:37.050" v="51"/>
          <ac:picMkLst>
            <pc:docMk/>
            <pc:sldMk cId="1992633258" sldId="259"/>
            <ac:picMk id="20" creationId="{E1EA3BCF-11AF-772D-0938-2CD57BF94AE5}"/>
          </ac:picMkLst>
        </pc:picChg>
        <pc:picChg chg="add del mod ord">
          <ac:chgData name="Ghosh, Marcus L" userId="00601210-eb70-4892-8a26-c39107c5a6ee" providerId="ADAL" clId="{F5EFFB95-700B-472C-80CC-FE2FB03E872B}" dt="2023-10-09T13:09:37.611" v="52"/>
          <ac:picMkLst>
            <pc:docMk/>
            <pc:sldMk cId="1992633258" sldId="259"/>
            <ac:picMk id="22" creationId="{8F6C3901-32A1-51B3-C6DE-532368515715}"/>
          </ac:picMkLst>
        </pc:picChg>
        <pc:picChg chg="add del mod">
          <ac:chgData name="Ghosh, Marcus L" userId="00601210-eb70-4892-8a26-c39107c5a6ee" providerId="ADAL" clId="{F5EFFB95-700B-472C-80CC-FE2FB03E872B}" dt="2023-10-09T13:12:08.005" v="61"/>
          <ac:picMkLst>
            <pc:docMk/>
            <pc:sldMk cId="1992633258" sldId="259"/>
            <ac:picMk id="23" creationId="{6F14E249-D7E6-4EBF-0BDC-489FE0FED97D}"/>
          </ac:picMkLst>
        </pc:picChg>
        <pc:picChg chg="add del mod ord">
          <ac:chgData name="Ghosh, Marcus L" userId="00601210-eb70-4892-8a26-c39107c5a6ee" providerId="ADAL" clId="{F5EFFB95-700B-472C-80CC-FE2FB03E872B}" dt="2023-10-09T13:19:15.666" v="65"/>
          <ac:picMkLst>
            <pc:docMk/>
            <pc:sldMk cId="1992633258" sldId="259"/>
            <ac:picMk id="26" creationId="{D99F166A-DBCF-71A6-843D-38DEAA7DE780}"/>
          </ac:picMkLst>
        </pc:picChg>
        <pc:picChg chg="add del mod">
          <ac:chgData name="Ghosh, Marcus L" userId="00601210-eb70-4892-8a26-c39107c5a6ee" providerId="ADAL" clId="{F5EFFB95-700B-472C-80CC-FE2FB03E872B}" dt="2023-10-10T09:17:56.492" v="79"/>
          <ac:picMkLst>
            <pc:docMk/>
            <pc:sldMk cId="1992633258" sldId="259"/>
            <ac:picMk id="27" creationId="{F7E951F0-31C2-4DBB-5DDB-CA74D528D228}"/>
          </ac:picMkLst>
        </pc:picChg>
      </pc:sldChg>
      <pc:sldChg chg="addSp delSp modSp mod modTransition modAnim modNotesTx">
        <pc:chgData name="Ghosh, Marcus L" userId="00601210-eb70-4892-8a26-c39107c5a6ee" providerId="ADAL" clId="{F5EFFB95-700B-472C-80CC-FE2FB03E872B}" dt="2023-10-10T09:32:40.433" v="85"/>
        <pc:sldMkLst>
          <pc:docMk/>
          <pc:sldMk cId="80849041" sldId="260"/>
        </pc:sldMkLst>
        <pc:picChg chg="add del mod">
          <ac:chgData name="Ghosh, Marcus L" userId="00601210-eb70-4892-8a26-c39107c5a6ee" providerId="ADAL" clId="{F5EFFB95-700B-472C-80CC-FE2FB03E872B}" dt="2023-10-10T09:32:40.433" v="85"/>
          <ac:picMkLst>
            <pc:docMk/>
            <pc:sldMk cId="80849041" sldId="260"/>
            <ac:picMk id="2" creationId="{01CE435F-7B5B-A2CA-01AA-B4F3A9B2958B}"/>
          </ac:picMkLst>
        </pc:picChg>
        <pc:picChg chg="add del mod">
          <ac:chgData name="Ghosh, Marcus L" userId="00601210-eb70-4892-8a26-c39107c5a6ee" providerId="ADAL" clId="{F5EFFB95-700B-472C-80CC-FE2FB03E872B}" dt="2023-10-09T12:50:09.757" v="9"/>
          <ac:picMkLst>
            <pc:docMk/>
            <pc:sldMk cId="80849041" sldId="260"/>
            <ac:picMk id="2" creationId="{2DA389FA-1721-4A8F-7BBC-855D6E67BE80}"/>
          </ac:picMkLst>
        </pc:picChg>
        <pc:picChg chg="add mod">
          <ac:chgData name="Ghosh, Marcus L" userId="00601210-eb70-4892-8a26-c39107c5a6ee" providerId="ADAL" clId="{F5EFFB95-700B-472C-80CC-FE2FB03E872B}" dt="2023-10-10T09:32:40.433" v="85"/>
          <ac:picMkLst>
            <pc:docMk/>
            <pc:sldMk cId="80849041" sldId="260"/>
            <ac:picMk id="3" creationId="{5EBF7C31-B09A-3E99-C39F-C1956F80DBE8}"/>
          </ac:picMkLst>
        </pc:picChg>
        <pc:picChg chg="del">
          <ac:chgData name="Ghosh, Marcus L" userId="00601210-eb70-4892-8a26-c39107c5a6ee" providerId="ADAL" clId="{F5EFFB95-700B-472C-80CC-FE2FB03E872B}" dt="2023-10-09T12:47:50.914" v="0"/>
          <ac:picMkLst>
            <pc:docMk/>
            <pc:sldMk cId="80849041" sldId="260"/>
            <ac:picMk id="3" creationId="{AB7B61F7-F022-2907-B22A-DFD9D1B4EBD9}"/>
          </ac:picMkLst>
        </pc:picChg>
        <pc:picChg chg="add del mod ord">
          <ac:chgData name="Ghosh, Marcus L" userId="00601210-eb70-4892-8a26-c39107c5a6ee" providerId="ADAL" clId="{F5EFFB95-700B-472C-80CC-FE2FB03E872B}" dt="2023-10-09T13:09:37.611" v="52"/>
          <ac:picMkLst>
            <pc:docMk/>
            <pc:sldMk cId="80849041" sldId="260"/>
            <ac:picMk id="8" creationId="{B76894D8-56C7-64DD-D563-AD5BAA94010F}"/>
          </ac:picMkLst>
        </pc:picChg>
        <pc:picChg chg="add del mod">
          <ac:chgData name="Ghosh, Marcus L" userId="00601210-eb70-4892-8a26-c39107c5a6ee" providerId="ADAL" clId="{F5EFFB95-700B-472C-80CC-FE2FB03E872B}" dt="2023-10-09T13:12:08.005" v="61"/>
          <ac:picMkLst>
            <pc:docMk/>
            <pc:sldMk cId="80849041" sldId="260"/>
            <ac:picMk id="9" creationId="{4D591CB0-9BF7-4B0E-59AE-558FFA9CC13A}"/>
          </ac:picMkLst>
        </pc:picChg>
        <pc:picChg chg="add del mod ord">
          <ac:chgData name="Ghosh, Marcus L" userId="00601210-eb70-4892-8a26-c39107c5a6ee" providerId="ADAL" clId="{F5EFFB95-700B-472C-80CC-FE2FB03E872B}" dt="2023-10-09T13:19:15.666" v="65"/>
          <ac:picMkLst>
            <pc:docMk/>
            <pc:sldMk cId="80849041" sldId="260"/>
            <ac:picMk id="11" creationId="{F5A34556-ADBD-5E59-C889-52A8F9EAF886}"/>
          </ac:picMkLst>
        </pc:picChg>
        <pc:picChg chg="add del mod">
          <ac:chgData name="Ghosh, Marcus L" userId="00601210-eb70-4892-8a26-c39107c5a6ee" providerId="ADAL" clId="{F5EFFB95-700B-472C-80CC-FE2FB03E872B}" dt="2023-10-10T09:24:18.541" v="81"/>
          <ac:picMkLst>
            <pc:docMk/>
            <pc:sldMk cId="80849041" sldId="260"/>
            <ac:picMk id="12" creationId="{913B8EF1-C292-3675-AE00-D2CC7FC7A250}"/>
          </ac:picMkLst>
        </pc:picChg>
      </pc:sldChg>
      <pc:sldChg chg="addSp delSp modSp mod modTransition modAnim">
        <pc:chgData name="Ghosh, Marcus L" userId="00601210-eb70-4892-8a26-c39107c5a6ee" providerId="ADAL" clId="{F5EFFB95-700B-472C-80CC-FE2FB03E872B}" dt="2023-10-10T09:32:40.433" v="85"/>
        <pc:sldMkLst>
          <pc:docMk/>
          <pc:sldMk cId="848614829" sldId="262"/>
        </pc:sldMkLst>
        <pc:spChg chg="add mod">
          <ac:chgData name="Ghosh, Marcus L" userId="00601210-eb70-4892-8a26-c39107c5a6ee" providerId="ADAL" clId="{F5EFFB95-700B-472C-80CC-FE2FB03E872B}" dt="2023-10-10T08:00:47.417" v="76" actId="1076"/>
          <ac:spMkLst>
            <pc:docMk/>
            <pc:sldMk cId="848614829" sldId="262"/>
            <ac:spMk id="3" creationId="{F957AC97-D86A-2431-1B5A-83B5C093F787}"/>
          </ac:spMkLst>
        </pc:spChg>
        <pc:picChg chg="add del mod">
          <ac:chgData name="Ghosh, Marcus L" userId="00601210-eb70-4892-8a26-c39107c5a6ee" providerId="ADAL" clId="{F5EFFB95-700B-472C-80CC-FE2FB03E872B}" dt="2023-10-09T12:50:09.757" v="9"/>
          <ac:picMkLst>
            <pc:docMk/>
            <pc:sldMk cId="848614829" sldId="262"/>
            <ac:picMk id="3" creationId="{6BED608E-C413-057A-BEC5-3A2C334C25BE}"/>
          </ac:picMkLst>
        </pc:picChg>
        <pc:picChg chg="del">
          <ac:chgData name="Ghosh, Marcus L" userId="00601210-eb70-4892-8a26-c39107c5a6ee" providerId="ADAL" clId="{F5EFFB95-700B-472C-80CC-FE2FB03E872B}" dt="2023-10-09T12:47:50.914" v="0"/>
          <ac:picMkLst>
            <pc:docMk/>
            <pc:sldMk cId="848614829" sldId="262"/>
            <ac:picMk id="5" creationId="{564C202E-309D-8EB4-06A7-19AF8745721F}"/>
          </ac:picMkLst>
        </pc:picChg>
        <pc:picChg chg="add del mod">
          <ac:chgData name="Ghosh, Marcus L" userId="00601210-eb70-4892-8a26-c39107c5a6ee" providerId="ADAL" clId="{F5EFFB95-700B-472C-80CC-FE2FB03E872B}" dt="2023-10-10T09:24:18.541" v="81"/>
          <ac:picMkLst>
            <pc:docMk/>
            <pc:sldMk cId="848614829" sldId="262"/>
            <ac:picMk id="5" creationId="{C1718E3D-0794-7C51-46F2-6962455CB4AE}"/>
          </ac:picMkLst>
        </pc:picChg>
        <pc:picChg chg="add del mod">
          <ac:chgData name="Ghosh, Marcus L" userId="00601210-eb70-4892-8a26-c39107c5a6ee" providerId="ADAL" clId="{F5EFFB95-700B-472C-80CC-FE2FB03E872B}" dt="2023-10-10T09:25:11.432" v="83"/>
          <ac:picMkLst>
            <pc:docMk/>
            <pc:sldMk cId="848614829" sldId="262"/>
            <ac:picMk id="7" creationId="{2232828D-806E-7729-708C-169FADAC70CB}"/>
          </ac:picMkLst>
        </pc:picChg>
        <pc:picChg chg="add del mod">
          <ac:chgData name="Ghosh, Marcus L" userId="00601210-eb70-4892-8a26-c39107c5a6ee" providerId="ADAL" clId="{F5EFFB95-700B-472C-80CC-FE2FB03E872B}" dt="2023-10-10T09:32:40.433" v="85"/>
          <ac:picMkLst>
            <pc:docMk/>
            <pc:sldMk cId="848614829" sldId="262"/>
            <ac:picMk id="8" creationId="{4298099E-BA7C-CDC6-D444-24F0DE0E8755}"/>
          </ac:picMkLst>
        </pc:picChg>
        <pc:picChg chg="add del mod ord">
          <ac:chgData name="Ghosh, Marcus L" userId="00601210-eb70-4892-8a26-c39107c5a6ee" providerId="ADAL" clId="{F5EFFB95-700B-472C-80CC-FE2FB03E872B}" dt="2023-10-09T12:50:46.076" v="13"/>
          <ac:picMkLst>
            <pc:docMk/>
            <pc:sldMk cId="848614829" sldId="262"/>
            <ac:picMk id="9" creationId="{98EDA079-E462-6FFB-D730-80659AEFC24C}"/>
          </ac:picMkLst>
        </pc:picChg>
        <pc:picChg chg="add del mod">
          <ac:chgData name="Ghosh, Marcus L" userId="00601210-eb70-4892-8a26-c39107c5a6ee" providerId="ADAL" clId="{F5EFFB95-700B-472C-80CC-FE2FB03E872B}" dt="2023-10-09T12:50:52.551" v="16"/>
          <ac:picMkLst>
            <pc:docMk/>
            <pc:sldMk cId="848614829" sldId="262"/>
            <ac:picMk id="10" creationId="{95CA7451-A38C-0F93-A670-AEC5121DA6D8}"/>
          </ac:picMkLst>
        </pc:picChg>
        <pc:picChg chg="add mod">
          <ac:chgData name="Ghosh, Marcus L" userId="00601210-eb70-4892-8a26-c39107c5a6ee" providerId="ADAL" clId="{F5EFFB95-700B-472C-80CC-FE2FB03E872B}" dt="2023-10-10T09:32:40.433" v="85"/>
          <ac:picMkLst>
            <pc:docMk/>
            <pc:sldMk cId="848614829" sldId="262"/>
            <ac:picMk id="11" creationId="{79532DAD-1414-5AAF-7394-1C801D5AD123}"/>
          </ac:picMkLst>
        </pc:picChg>
        <pc:picChg chg="add del mod ord">
          <ac:chgData name="Ghosh, Marcus L" userId="00601210-eb70-4892-8a26-c39107c5a6ee" providerId="ADAL" clId="{F5EFFB95-700B-472C-80CC-FE2FB03E872B}" dt="2023-10-09T12:53:42.655" v="17"/>
          <ac:picMkLst>
            <pc:docMk/>
            <pc:sldMk cId="848614829" sldId="262"/>
            <ac:picMk id="13" creationId="{F9060DFD-7FB4-B979-D215-855A555D69F2}"/>
          </ac:picMkLst>
        </pc:picChg>
        <pc:picChg chg="add del mod">
          <ac:chgData name="Ghosh, Marcus L" userId="00601210-eb70-4892-8a26-c39107c5a6ee" providerId="ADAL" clId="{F5EFFB95-700B-472C-80CC-FE2FB03E872B}" dt="2023-10-09T12:54:40.358" v="33"/>
          <ac:picMkLst>
            <pc:docMk/>
            <pc:sldMk cId="848614829" sldId="262"/>
            <ac:picMk id="14" creationId="{D703F91D-BC87-CC4C-B2CF-8D21EDD143EA}"/>
          </ac:picMkLst>
        </pc:picChg>
        <pc:picChg chg="add del mod ord">
          <ac:chgData name="Ghosh, Marcus L" userId="00601210-eb70-4892-8a26-c39107c5a6ee" providerId="ADAL" clId="{F5EFFB95-700B-472C-80CC-FE2FB03E872B}" dt="2023-10-09T12:56:19.736" v="34"/>
          <ac:picMkLst>
            <pc:docMk/>
            <pc:sldMk cId="848614829" sldId="262"/>
            <ac:picMk id="16" creationId="{CFC25048-C5C8-9046-DE78-7950BC7E3233}"/>
          </ac:picMkLst>
        </pc:picChg>
        <pc:picChg chg="add del mod">
          <ac:chgData name="Ghosh, Marcus L" userId="00601210-eb70-4892-8a26-c39107c5a6ee" providerId="ADAL" clId="{F5EFFB95-700B-472C-80CC-FE2FB03E872B}" dt="2023-10-09T12:56:37.274" v="39"/>
          <ac:picMkLst>
            <pc:docMk/>
            <pc:sldMk cId="848614829" sldId="262"/>
            <ac:picMk id="17" creationId="{C7964D55-DE4B-4B19-999B-96AA9D804270}"/>
          </ac:picMkLst>
        </pc:picChg>
        <pc:picChg chg="add del mod ord">
          <ac:chgData name="Ghosh, Marcus L" userId="00601210-eb70-4892-8a26-c39107c5a6ee" providerId="ADAL" clId="{F5EFFB95-700B-472C-80CC-FE2FB03E872B}" dt="2023-10-09T12:59:26.047" v="40"/>
          <ac:picMkLst>
            <pc:docMk/>
            <pc:sldMk cId="848614829" sldId="262"/>
            <ac:picMk id="19" creationId="{586DC084-9CFF-97E3-EC83-726B1C028313}"/>
          </ac:picMkLst>
        </pc:picChg>
        <pc:picChg chg="add del mod">
          <ac:chgData name="Ghosh, Marcus L" userId="00601210-eb70-4892-8a26-c39107c5a6ee" providerId="ADAL" clId="{F5EFFB95-700B-472C-80CC-FE2FB03E872B}" dt="2023-10-09T12:59:36.893" v="45"/>
          <ac:picMkLst>
            <pc:docMk/>
            <pc:sldMk cId="848614829" sldId="262"/>
            <ac:picMk id="20" creationId="{A4E6FE3D-A591-D532-C06E-537653F4175F}"/>
          </ac:picMkLst>
        </pc:picChg>
        <pc:picChg chg="add del mod ord">
          <ac:chgData name="Ghosh, Marcus L" userId="00601210-eb70-4892-8a26-c39107c5a6ee" providerId="ADAL" clId="{F5EFFB95-700B-472C-80CC-FE2FB03E872B}" dt="2023-10-09T13:01:37.919" v="46"/>
          <ac:picMkLst>
            <pc:docMk/>
            <pc:sldMk cId="848614829" sldId="262"/>
            <ac:picMk id="21" creationId="{2D807427-35C2-C2F5-2E19-7B6EB395FC9F}"/>
          </ac:picMkLst>
        </pc:picChg>
        <pc:picChg chg="add del mod">
          <ac:chgData name="Ghosh, Marcus L" userId="00601210-eb70-4892-8a26-c39107c5a6ee" providerId="ADAL" clId="{F5EFFB95-700B-472C-80CC-FE2FB03E872B}" dt="2023-10-09T13:02:37.050" v="51"/>
          <ac:picMkLst>
            <pc:docMk/>
            <pc:sldMk cId="848614829" sldId="262"/>
            <ac:picMk id="22" creationId="{A0336348-5ED1-C4E5-1DF7-249BE45DFB78}"/>
          </ac:picMkLst>
        </pc:picChg>
        <pc:picChg chg="add del mod ord">
          <ac:chgData name="Ghosh, Marcus L" userId="00601210-eb70-4892-8a26-c39107c5a6ee" providerId="ADAL" clId="{F5EFFB95-700B-472C-80CC-FE2FB03E872B}" dt="2023-10-09T13:09:37.611" v="52"/>
          <ac:picMkLst>
            <pc:docMk/>
            <pc:sldMk cId="848614829" sldId="262"/>
            <ac:picMk id="24" creationId="{4D0BA7A9-BDB5-DB4F-41D8-482527F25375}"/>
          </ac:picMkLst>
        </pc:picChg>
        <pc:picChg chg="add del mod">
          <ac:chgData name="Ghosh, Marcus L" userId="00601210-eb70-4892-8a26-c39107c5a6ee" providerId="ADAL" clId="{F5EFFB95-700B-472C-80CC-FE2FB03E872B}" dt="2023-10-09T13:12:08.005" v="61"/>
          <ac:picMkLst>
            <pc:docMk/>
            <pc:sldMk cId="848614829" sldId="262"/>
            <ac:picMk id="25" creationId="{40651F68-DA1B-B576-5865-95B315BE95FA}"/>
          </ac:picMkLst>
        </pc:picChg>
        <pc:picChg chg="add del mod ord">
          <ac:chgData name="Ghosh, Marcus L" userId="00601210-eb70-4892-8a26-c39107c5a6ee" providerId="ADAL" clId="{F5EFFB95-700B-472C-80CC-FE2FB03E872B}" dt="2023-10-09T13:19:15.666" v="65"/>
          <ac:picMkLst>
            <pc:docMk/>
            <pc:sldMk cId="848614829" sldId="262"/>
            <ac:picMk id="28" creationId="{B239632B-CEAF-FACE-4B73-0269C20C6056}"/>
          </ac:picMkLst>
        </pc:picChg>
        <pc:picChg chg="add del mod">
          <ac:chgData name="Ghosh, Marcus L" userId="00601210-eb70-4892-8a26-c39107c5a6ee" providerId="ADAL" clId="{F5EFFB95-700B-472C-80CC-FE2FB03E872B}" dt="2023-10-10T09:17:56.492" v="79"/>
          <ac:picMkLst>
            <pc:docMk/>
            <pc:sldMk cId="848614829" sldId="262"/>
            <ac:picMk id="29" creationId="{85DB8D13-ACAD-18D1-421C-86800983198B}"/>
          </ac:picMkLst>
        </pc:picChg>
      </pc:sldChg>
      <pc:sldChg chg="addSp delSp modSp mod modTransition modAnim">
        <pc:chgData name="Ghosh, Marcus L" userId="00601210-eb70-4892-8a26-c39107c5a6ee" providerId="ADAL" clId="{F5EFFB95-700B-472C-80CC-FE2FB03E872B}" dt="2023-10-10T09:32:40.433" v="85"/>
        <pc:sldMkLst>
          <pc:docMk/>
          <pc:sldMk cId="904387975" sldId="263"/>
        </pc:sldMkLst>
        <pc:picChg chg="add del mod">
          <ac:chgData name="Ghosh, Marcus L" userId="00601210-eb70-4892-8a26-c39107c5a6ee" providerId="ADAL" clId="{F5EFFB95-700B-472C-80CC-FE2FB03E872B}" dt="2023-10-09T12:50:09.757" v="9"/>
          <ac:picMkLst>
            <pc:docMk/>
            <pc:sldMk cId="904387975" sldId="263"/>
            <ac:picMk id="2" creationId="{2E8FD250-24CE-7B4A-5940-621FDCECFD89}"/>
          </ac:picMkLst>
        </pc:picChg>
        <pc:picChg chg="del">
          <ac:chgData name="Ghosh, Marcus L" userId="00601210-eb70-4892-8a26-c39107c5a6ee" providerId="ADAL" clId="{F5EFFB95-700B-472C-80CC-FE2FB03E872B}" dt="2023-10-09T12:47:50.914" v="0"/>
          <ac:picMkLst>
            <pc:docMk/>
            <pc:sldMk cId="904387975" sldId="263"/>
            <ac:picMk id="3" creationId="{4B0822DF-A265-A76E-2CCD-A856C8520110}"/>
          </ac:picMkLst>
        </pc:picChg>
        <pc:picChg chg="add del mod ord">
          <ac:chgData name="Ghosh, Marcus L" userId="00601210-eb70-4892-8a26-c39107c5a6ee" providerId="ADAL" clId="{F5EFFB95-700B-472C-80CC-FE2FB03E872B}" dt="2023-10-09T13:09:37.611" v="52"/>
          <ac:picMkLst>
            <pc:docMk/>
            <pc:sldMk cId="904387975" sldId="263"/>
            <ac:picMk id="11" creationId="{DA9EF2ED-3224-22FF-A1B9-07B7FD68401C}"/>
          </ac:picMkLst>
        </pc:picChg>
        <pc:picChg chg="add del mod">
          <ac:chgData name="Ghosh, Marcus L" userId="00601210-eb70-4892-8a26-c39107c5a6ee" providerId="ADAL" clId="{F5EFFB95-700B-472C-80CC-FE2FB03E872B}" dt="2023-10-10T09:32:40.433" v="85"/>
          <ac:picMkLst>
            <pc:docMk/>
            <pc:sldMk cId="904387975" sldId="263"/>
            <ac:picMk id="12" creationId="{57735D7C-51A9-7276-22E1-84C82460A643}"/>
          </ac:picMkLst>
        </pc:picChg>
        <pc:picChg chg="add del mod">
          <ac:chgData name="Ghosh, Marcus L" userId="00601210-eb70-4892-8a26-c39107c5a6ee" providerId="ADAL" clId="{F5EFFB95-700B-472C-80CC-FE2FB03E872B}" dt="2023-10-09T13:12:08.005" v="61"/>
          <ac:picMkLst>
            <pc:docMk/>
            <pc:sldMk cId="904387975" sldId="263"/>
            <ac:picMk id="12" creationId="{621BF3AF-F585-40E2-C46C-FDA8084C132B}"/>
          </ac:picMkLst>
        </pc:picChg>
        <pc:picChg chg="add del mod ord">
          <ac:chgData name="Ghosh, Marcus L" userId="00601210-eb70-4892-8a26-c39107c5a6ee" providerId="ADAL" clId="{F5EFFB95-700B-472C-80CC-FE2FB03E872B}" dt="2023-10-09T13:19:15.666" v="65"/>
          <ac:picMkLst>
            <pc:docMk/>
            <pc:sldMk cId="904387975" sldId="263"/>
            <ac:picMk id="14" creationId="{1847623E-5952-7CD9-B4F8-B891747B640C}"/>
          </ac:picMkLst>
        </pc:picChg>
        <pc:picChg chg="add del mod">
          <ac:chgData name="Ghosh, Marcus L" userId="00601210-eb70-4892-8a26-c39107c5a6ee" providerId="ADAL" clId="{F5EFFB95-700B-472C-80CC-FE2FB03E872B}" dt="2023-10-10T09:24:18.541" v="81"/>
          <ac:picMkLst>
            <pc:docMk/>
            <pc:sldMk cId="904387975" sldId="263"/>
            <ac:picMk id="15" creationId="{06AC077A-4889-0A81-6DD1-AAAD5AA29AC4}"/>
          </ac:picMkLst>
        </pc:picChg>
        <pc:picChg chg="add mod">
          <ac:chgData name="Ghosh, Marcus L" userId="00601210-eb70-4892-8a26-c39107c5a6ee" providerId="ADAL" clId="{F5EFFB95-700B-472C-80CC-FE2FB03E872B}" dt="2023-10-10T09:32:40.433" v="85"/>
          <ac:picMkLst>
            <pc:docMk/>
            <pc:sldMk cId="904387975" sldId="263"/>
            <ac:picMk id="16" creationId="{5068FCC6-B1C4-B320-7567-A51596197251}"/>
          </ac:picMkLst>
        </pc:picChg>
      </pc:sldChg>
      <pc:sldChg chg="addSp delSp modSp mod modTransition modAnim">
        <pc:chgData name="Ghosh, Marcus L" userId="00601210-eb70-4892-8a26-c39107c5a6ee" providerId="ADAL" clId="{F5EFFB95-700B-472C-80CC-FE2FB03E872B}" dt="2023-10-10T09:32:40.433" v="85"/>
        <pc:sldMkLst>
          <pc:docMk/>
          <pc:sldMk cId="2326965135" sldId="264"/>
        </pc:sldMkLst>
        <pc:picChg chg="add mod">
          <ac:chgData name="Ghosh, Marcus L" userId="00601210-eb70-4892-8a26-c39107c5a6ee" providerId="ADAL" clId="{F5EFFB95-700B-472C-80CC-FE2FB03E872B}" dt="2023-10-10T09:32:40.433" v="85"/>
          <ac:picMkLst>
            <pc:docMk/>
            <pc:sldMk cId="2326965135" sldId="264"/>
            <ac:picMk id="2" creationId="{0A41677B-E3DB-7DD9-58B1-7382C55000AA}"/>
          </ac:picMkLst>
        </pc:picChg>
        <pc:picChg chg="add del mod">
          <ac:chgData name="Ghosh, Marcus L" userId="00601210-eb70-4892-8a26-c39107c5a6ee" providerId="ADAL" clId="{F5EFFB95-700B-472C-80CC-FE2FB03E872B}" dt="2023-10-09T12:50:09.757" v="9"/>
          <ac:picMkLst>
            <pc:docMk/>
            <pc:sldMk cId="2326965135" sldId="264"/>
            <ac:picMk id="2" creationId="{C743BA47-389F-F19D-7501-DC97C65DB984}"/>
          </ac:picMkLst>
        </pc:picChg>
        <pc:picChg chg="del">
          <ac:chgData name="Ghosh, Marcus L" userId="00601210-eb70-4892-8a26-c39107c5a6ee" providerId="ADAL" clId="{F5EFFB95-700B-472C-80CC-FE2FB03E872B}" dt="2023-10-09T12:47:50.914" v="0"/>
          <ac:picMkLst>
            <pc:docMk/>
            <pc:sldMk cId="2326965135" sldId="264"/>
            <ac:picMk id="20" creationId="{475B36C8-989D-CB25-019A-BCFB1BECD04F}"/>
          </ac:picMkLst>
        </pc:picChg>
        <pc:picChg chg="add del mod ord">
          <ac:chgData name="Ghosh, Marcus L" userId="00601210-eb70-4892-8a26-c39107c5a6ee" providerId="ADAL" clId="{F5EFFB95-700B-472C-80CC-FE2FB03E872B}" dt="2023-10-09T13:09:37.611" v="52"/>
          <ac:picMkLst>
            <pc:docMk/>
            <pc:sldMk cId="2326965135" sldId="264"/>
            <ac:picMk id="23" creationId="{D6BB6C13-1583-4ADE-B29B-772148432C2E}"/>
          </ac:picMkLst>
        </pc:picChg>
        <pc:picChg chg="add del mod">
          <ac:chgData name="Ghosh, Marcus L" userId="00601210-eb70-4892-8a26-c39107c5a6ee" providerId="ADAL" clId="{F5EFFB95-700B-472C-80CC-FE2FB03E872B}" dt="2023-10-09T13:12:08.005" v="61"/>
          <ac:picMkLst>
            <pc:docMk/>
            <pc:sldMk cId="2326965135" sldId="264"/>
            <ac:picMk id="24" creationId="{18003322-0023-F91C-450A-B5725F46B2CD}"/>
          </ac:picMkLst>
        </pc:picChg>
        <pc:picChg chg="add del mod ord">
          <ac:chgData name="Ghosh, Marcus L" userId="00601210-eb70-4892-8a26-c39107c5a6ee" providerId="ADAL" clId="{F5EFFB95-700B-472C-80CC-FE2FB03E872B}" dt="2023-10-09T13:19:15.666" v="65"/>
          <ac:picMkLst>
            <pc:docMk/>
            <pc:sldMk cId="2326965135" sldId="264"/>
            <ac:picMk id="27" creationId="{B4568C82-2B6B-5F04-B677-714DE5F5A2B9}"/>
          </ac:picMkLst>
        </pc:picChg>
        <pc:picChg chg="add del mod">
          <ac:chgData name="Ghosh, Marcus L" userId="00601210-eb70-4892-8a26-c39107c5a6ee" providerId="ADAL" clId="{F5EFFB95-700B-472C-80CC-FE2FB03E872B}" dt="2023-10-10T09:32:40.433" v="85"/>
          <ac:picMkLst>
            <pc:docMk/>
            <pc:sldMk cId="2326965135" sldId="264"/>
            <ac:picMk id="28" creationId="{CA01C7A5-6674-D2A3-9496-C969B99C3B00}"/>
          </ac:picMkLst>
        </pc:picChg>
      </pc:sldChg>
      <pc:sldChg chg="addSp delSp modSp mod modTransition modAnim">
        <pc:chgData name="Ghosh, Marcus L" userId="00601210-eb70-4892-8a26-c39107c5a6ee" providerId="ADAL" clId="{F5EFFB95-700B-472C-80CC-FE2FB03E872B}" dt="2023-10-10T09:32:40.433" v="85"/>
        <pc:sldMkLst>
          <pc:docMk/>
          <pc:sldMk cId="2010726741" sldId="265"/>
        </pc:sldMkLst>
        <pc:picChg chg="add del mod">
          <ac:chgData name="Ghosh, Marcus L" userId="00601210-eb70-4892-8a26-c39107c5a6ee" providerId="ADAL" clId="{F5EFFB95-700B-472C-80CC-FE2FB03E872B}" dt="2023-10-10T09:32:40.433" v="85"/>
          <ac:picMkLst>
            <pc:docMk/>
            <pc:sldMk cId="2010726741" sldId="265"/>
            <ac:picMk id="6" creationId="{5C25700D-1A7D-77C1-BEDA-183D562C4C75}"/>
          </ac:picMkLst>
        </pc:picChg>
        <pc:picChg chg="add del mod">
          <ac:chgData name="Ghosh, Marcus L" userId="00601210-eb70-4892-8a26-c39107c5a6ee" providerId="ADAL" clId="{F5EFFB95-700B-472C-80CC-FE2FB03E872B}" dt="2023-10-09T12:50:09.757" v="9"/>
          <ac:picMkLst>
            <pc:docMk/>
            <pc:sldMk cId="2010726741" sldId="265"/>
            <ac:picMk id="6" creationId="{7B6E6BAE-6866-5F70-EB5F-FAD91952EB33}"/>
          </ac:picMkLst>
        </pc:picChg>
        <pc:picChg chg="add mod">
          <ac:chgData name="Ghosh, Marcus L" userId="00601210-eb70-4892-8a26-c39107c5a6ee" providerId="ADAL" clId="{F5EFFB95-700B-472C-80CC-FE2FB03E872B}" dt="2023-10-10T09:32:40.433" v="85"/>
          <ac:picMkLst>
            <pc:docMk/>
            <pc:sldMk cId="2010726741" sldId="265"/>
            <ac:picMk id="7" creationId="{2CD8F49C-9E62-FC47-60E5-C99413EF42A7}"/>
          </ac:picMkLst>
        </pc:picChg>
        <pc:picChg chg="del">
          <ac:chgData name="Ghosh, Marcus L" userId="00601210-eb70-4892-8a26-c39107c5a6ee" providerId="ADAL" clId="{F5EFFB95-700B-472C-80CC-FE2FB03E872B}" dt="2023-10-09T12:47:50.914" v="0"/>
          <ac:picMkLst>
            <pc:docMk/>
            <pc:sldMk cId="2010726741" sldId="265"/>
            <ac:picMk id="8" creationId="{AD4ABAFB-DF45-6C4B-EE41-B14377B01D9E}"/>
          </ac:picMkLst>
        </pc:picChg>
        <pc:picChg chg="add del mod ord">
          <ac:chgData name="Ghosh, Marcus L" userId="00601210-eb70-4892-8a26-c39107c5a6ee" providerId="ADAL" clId="{F5EFFB95-700B-472C-80CC-FE2FB03E872B}" dt="2023-10-09T13:09:37.611" v="52"/>
          <ac:picMkLst>
            <pc:docMk/>
            <pc:sldMk cId="2010726741" sldId="265"/>
            <ac:picMk id="10" creationId="{91EB0B86-05D1-700E-081D-49B725614478}"/>
          </ac:picMkLst>
        </pc:picChg>
        <pc:picChg chg="add del mod">
          <ac:chgData name="Ghosh, Marcus L" userId="00601210-eb70-4892-8a26-c39107c5a6ee" providerId="ADAL" clId="{F5EFFB95-700B-472C-80CC-FE2FB03E872B}" dt="2023-10-09T13:12:08.005" v="61"/>
          <ac:picMkLst>
            <pc:docMk/>
            <pc:sldMk cId="2010726741" sldId="265"/>
            <ac:picMk id="11" creationId="{48D43B49-7B61-AD70-DD3F-91CAB6B84F22}"/>
          </ac:picMkLst>
        </pc:picChg>
        <pc:picChg chg="add del mod ord">
          <ac:chgData name="Ghosh, Marcus L" userId="00601210-eb70-4892-8a26-c39107c5a6ee" providerId="ADAL" clId="{F5EFFB95-700B-472C-80CC-FE2FB03E872B}" dt="2023-10-09T13:19:15.666" v="65"/>
          <ac:picMkLst>
            <pc:docMk/>
            <pc:sldMk cId="2010726741" sldId="265"/>
            <ac:picMk id="13" creationId="{56AD064A-7379-30C4-81BB-91765F17BA5D}"/>
          </ac:picMkLst>
        </pc:picChg>
        <pc:picChg chg="add del mod">
          <ac:chgData name="Ghosh, Marcus L" userId="00601210-eb70-4892-8a26-c39107c5a6ee" providerId="ADAL" clId="{F5EFFB95-700B-472C-80CC-FE2FB03E872B}" dt="2023-10-10T09:24:18.541" v="81"/>
          <ac:picMkLst>
            <pc:docMk/>
            <pc:sldMk cId="2010726741" sldId="265"/>
            <ac:picMk id="14" creationId="{CC2A9A95-CFB7-AC88-9B82-D5AF8132D6A9}"/>
          </ac:picMkLst>
        </pc:picChg>
      </pc:sldChg>
      <pc:sldChg chg="addSp delSp modSp mod modTransition modAnim">
        <pc:chgData name="Ghosh, Marcus L" userId="00601210-eb70-4892-8a26-c39107c5a6ee" providerId="ADAL" clId="{F5EFFB95-700B-472C-80CC-FE2FB03E872B}" dt="2023-10-10T09:32:40.433" v="85"/>
        <pc:sldMkLst>
          <pc:docMk/>
          <pc:sldMk cId="3170557721" sldId="266"/>
        </pc:sldMkLst>
        <pc:picChg chg="add del mod">
          <ac:chgData name="Ghosh, Marcus L" userId="00601210-eb70-4892-8a26-c39107c5a6ee" providerId="ADAL" clId="{F5EFFB95-700B-472C-80CC-FE2FB03E872B}" dt="2023-10-09T12:50:09.757" v="9"/>
          <ac:picMkLst>
            <pc:docMk/>
            <pc:sldMk cId="3170557721" sldId="266"/>
            <ac:picMk id="2" creationId="{2C677D3A-BA7D-369A-C996-5340AC9BFB85}"/>
          </ac:picMkLst>
        </pc:picChg>
        <pc:picChg chg="add del mod">
          <ac:chgData name="Ghosh, Marcus L" userId="00601210-eb70-4892-8a26-c39107c5a6ee" providerId="ADAL" clId="{F5EFFB95-700B-472C-80CC-FE2FB03E872B}" dt="2023-10-10T09:24:18.541" v="81"/>
          <ac:picMkLst>
            <pc:docMk/>
            <pc:sldMk cId="3170557721" sldId="266"/>
            <ac:picMk id="2" creationId="{907A1F26-F890-586F-3D50-FDFFCBFA8841}"/>
          </ac:picMkLst>
        </pc:picChg>
        <pc:picChg chg="del">
          <ac:chgData name="Ghosh, Marcus L" userId="00601210-eb70-4892-8a26-c39107c5a6ee" providerId="ADAL" clId="{F5EFFB95-700B-472C-80CC-FE2FB03E872B}" dt="2023-10-09T12:47:50.914" v="0"/>
          <ac:picMkLst>
            <pc:docMk/>
            <pc:sldMk cId="3170557721" sldId="266"/>
            <ac:picMk id="5" creationId="{554C514C-C930-C688-E18E-FF5645698310}"/>
          </ac:picMkLst>
        </pc:picChg>
        <pc:picChg chg="add del mod">
          <ac:chgData name="Ghosh, Marcus L" userId="00601210-eb70-4892-8a26-c39107c5a6ee" providerId="ADAL" clId="{F5EFFB95-700B-472C-80CC-FE2FB03E872B}" dt="2023-10-10T09:25:11.432" v="83"/>
          <ac:picMkLst>
            <pc:docMk/>
            <pc:sldMk cId="3170557721" sldId="266"/>
            <ac:picMk id="5" creationId="{85985312-D625-D94B-345F-CA18B9C1A660}"/>
          </ac:picMkLst>
        </pc:picChg>
        <pc:picChg chg="add del mod">
          <ac:chgData name="Ghosh, Marcus L" userId="00601210-eb70-4892-8a26-c39107c5a6ee" providerId="ADAL" clId="{F5EFFB95-700B-472C-80CC-FE2FB03E872B}" dt="2023-10-10T09:32:40.433" v="85"/>
          <ac:picMkLst>
            <pc:docMk/>
            <pc:sldMk cId="3170557721" sldId="266"/>
            <ac:picMk id="6" creationId="{9DBE4972-6D57-BD36-6CA0-7555F039D820}"/>
          </ac:picMkLst>
        </pc:picChg>
        <pc:picChg chg="add mod">
          <ac:chgData name="Ghosh, Marcus L" userId="00601210-eb70-4892-8a26-c39107c5a6ee" providerId="ADAL" clId="{F5EFFB95-700B-472C-80CC-FE2FB03E872B}" dt="2023-10-10T09:32:40.433" v="85"/>
          <ac:picMkLst>
            <pc:docMk/>
            <pc:sldMk cId="3170557721" sldId="266"/>
            <ac:picMk id="7" creationId="{91077450-7CF9-E836-A656-11720A1257D0}"/>
          </ac:picMkLst>
        </pc:picChg>
        <pc:picChg chg="add del mod ord">
          <ac:chgData name="Ghosh, Marcus L" userId="00601210-eb70-4892-8a26-c39107c5a6ee" providerId="ADAL" clId="{F5EFFB95-700B-472C-80CC-FE2FB03E872B}" dt="2023-10-09T12:50:15.458" v="10"/>
          <ac:picMkLst>
            <pc:docMk/>
            <pc:sldMk cId="3170557721" sldId="266"/>
            <ac:picMk id="8" creationId="{DF38183D-D9E4-3528-A211-52349A1E81EF}"/>
          </ac:picMkLst>
        </pc:picChg>
        <pc:picChg chg="add del mod">
          <ac:chgData name="Ghosh, Marcus L" userId="00601210-eb70-4892-8a26-c39107c5a6ee" providerId="ADAL" clId="{F5EFFB95-700B-472C-80CC-FE2FB03E872B}" dt="2023-10-09T12:50:23.539" v="12"/>
          <ac:picMkLst>
            <pc:docMk/>
            <pc:sldMk cId="3170557721" sldId="266"/>
            <ac:picMk id="9" creationId="{AFF3C27C-3B08-852C-40CE-79DDDD86DAEB}"/>
          </ac:picMkLst>
        </pc:picChg>
        <pc:picChg chg="add del mod ord">
          <ac:chgData name="Ghosh, Marcus L" userId="00601210-eb70-4892-8a26-c39107c5a6ee" providerId="ADAL" clId="{F5EFFB95-700B-472C-80CC-FE2FB03E872B}" dt="2023-10-09T12:50:46.076" v="13"/>
          <ac:picMkLst>
            <pc:docMk/>
            <pc:sldMk cId="3170557721" sldId="266"/>
            <ac:picMk id="12" creationId="{6821C695-1B27-46D2-01C0-CDB7C734B212}"/>
          </ac:picMkLst>
        </pc:picChg>
        <pc:picChg chg="add del mod">
          <ac:chgData name="Ghosh, Marcus L" userId="00601210-eb70-4892-8a26-c39107c5a6ee" providerId="ADAL" clId="{F5EFFB95-700B-472C-80CC-FE2FB03E872B}" dt="2023-10-09T12:50:52.551" v="16"/>
          <ac:picMkLst>
            <pc:docMk/>
            <pc:sldMk cId="3170557721" sldId="266"/>
            <ac:picMk id="13" creationId="{6B9A40AD-B65D-BF46-707C-0DA9834358DB}"/>
          </ac:picMkLst>
        </pc:picChg>
        <pc:picChg chg="add del mod ord">
          <ac:chgData name="Ghosh, Marcus L" userId="00601210-eb70-4892-8a26-c39107c5a6ee" providerId="ADAL" clId="{F5EFFB95-700B-472C-80CC-FE2FB03E872B}" dt="2023-10-09T12:53:42.655" v="17"/>
          <ac:picMkLst>
            <pc:docMk/>
            <pc:sldMk cId="3170557721" sldId="266"/>
            <ac:picMk id="15" creationId="{C11C64D8-523F-7152-62A6-A2E06DB20A9C}"/>
          </ac:picMkLst>
        </pc:picChg>
        <pc:picChg chg="add del mod">
          <ac:chgData name="Ghosh, Marcus L" userId="00601210-eb70-4892-8a26-c39107c5a6ee" providerId="ADAL" clId="{F5EFFB95-700B-472C-80CC-FE2FB03E872B}" dt="2023-10-09T12:54:40.358" v="33"/>
          <ac:picMkLst>
            <pc:docMk/>
            <pc:sldMk cId="3170557721" sldId="266"/>
            <ac:picMk id="16" creationId="{4F3FDE86-8CE1-9198-9DFE-5FD61199AAB5}"/>
          </ac:picMkLst>
        </pc:picChg>
        <pc:picChg chg="add del mod ord">
          <ac:chgData name="Ghosh, Marcus L" userId="00601210-eb70-4892-8a26-c39107c5a6ee" providerId="ADAL" clId="{F5EFFB95-700B-472C-80CC-FE2FB03E872B}" dt="2023-10-09T12:56:19.736" v="34"/>
          <ac:picMkLst>
            <pc:docMk/>
            <pc:sldMk cId="3170557721" sldId="266"/>
            <ac:picMk id="18" creationId="{29B47097-028F-BBD8-BC52-22EA79ACFE2D}"/>
          </ac:picMkLst>
        </pc:picChg>
        <pc:picChg chg="add del mod">
          <ac:chgData name="Ghosh, Marcus L" userId="00601210-eb70-4892-8a26-c39107c5a6ee" providerId="ADAL" clId="{F5EFFB95-700B-472C-80CC-FE2FB03E872B}" dt="2023-10-09T12:56:37.274" v="39"/>
          <ac:picMkLst>
            <pc:docMk/>
            <pc:sldMk cId="3170557721" sldId="266"/>
            <ac:picMk id="19" creationId="{4B6C9DC5-221C-0DD8-C5B9-102B0AE559F4}"/>
          </ac:picMkLst>
        </pc:picChg>
        <pc:picChg chg="add del mod ord">
          <ac:chgData name="Ghosh, Marcus L" userId="00601210-eb70-4892-8a26-c39107c5a6ee" providerId="ADAL" clId="{F5EFFB95-700B-472C-80CC-FE2FB03E872B}" dt="2023-10-09T12:59:26.047" v="40"/>
          <ac:picMkLst>
            <pc:docMk/>
            <pc:sldMk cId="3170557721" sldId="266"/>
            <ac:picMk id="21" creationId="{E1DBE5F4-839D-4F17-0242-2FB2E058B78B}"/>
          </ac:picMkLst>
        </pc:picChg>
        <pc:picChg chg="add del mod">
          <ac:chgData name="Ghosh, Marcus L" userId="00601210-eb70-4892-8a26-c39107c5a6ee" providerId="ADAL" clId="{F5EFFB95-700B-472C-80CC-FE2FB03E872B}" dt="2023-10-09T12:59:36.893" v="45"/>
          <ac:picMkLst>
            <pc:docMk/>
            <pc:sldMk cId="3170557721" sldId="266"/>
            <ac:picMk id="22" creationId="{9325B92C-02F2-0F98-66B1-D3956AC7466A}"/>
          </ac:picMkLst>
        </pc:picChg>
        <pc:picChg chg="add del mod ord">
          <ac:chgData name="Ghosh, Marcus L" userId="00601210-eb70-4892-8a26-c39107c5a6ee" providerId="ADAL" clId="{F5EFFB95-700B-472C-80CC-FE2FB03E872B}" dt="2023-10-09T13:01:37.919" v="46"/>
          <ac:picMkLst>
            <pc:docMk/>
            <pc:sldMk cId="3170557721" sldId="266"/>
            <ac:picMk id="23" creationId="{1B7E7064-8D94-D42B-E8A0-F97C9A4D3B52}"/>
          </ac:picMkLst>
        </pc:picChg>
        <pc:picChg chg="add del mod">
          <ac:chgData name="Ghosh, Marcus L" userId="00601210-eb70-4892-8a26-c39107c5a6ee" providerId="ADAL" clId="{F5EFFB95-700B-472C-80CC-FE2FB03E872B}" dt="2023-10-09T13:02:37.050" v="51"/>
          <ac:picMkLst>
            <pc:docMk/>
            <pc:sldMk cId="3170557721" sldId="266"/>
            <ac:picMk id="24" creationId="{B675D30E-EB8A-F1EC-4746-15FDD5215F07}"/>
          </ac:picMkLst>
        </pc:picChg>
        <pc:picChg chg="add del mod ord">
          <ac:chgData name="Ghosh, Marcus L" userId="00601210-eb70-4892-8a26-c39107c5a6ee" providerId="ADAL" clId="{F5EFFB95-700B-472C-80CC-FE2FB03E872B}" dt="2023-10-09T13:09:37.611" v="52"/>
          <ac:picMkLst>
            <pc:docMk/>
            <pc:sldMk cId="3170557721" sldId="266"/>
            <ac:picMk id="26" creationId="{29788FBB-D32F-916F-C754-EB79E9ABB41B}"/>
          </ac:picMkLst>
        </pc:picChg>
        <pc:picChg chg="add del mod">
          <ac:chgData name="Ghosh, Marcus L" userId="00601210-eb70-4892-8a26-c39107c5a6ee" providerId="ADAL" clId="{F5EFFB95-700B-472C-80CC-FE2FB03E872B}" dt="2023-10-09T13:12:08.005" v="61"/>
          <ac:picMkLst>
            <pc:docMk/>
            <pc:sldMk cId="3170557721" sldId="266"/>
            <ac:picMk id="27" creationId="{8EF54584-E258-DDD5-4216-B8E2AF201541}"/>
          </ac:picMkLst>
        </pc:picChg>
        <pc:picChg chg="add del mod ord">
          <ac:chgData name="Ghosh, Marcus L" userId="00601210-eb70-4892-8a26-c39107c5a6ee" providerId="ADAL" clId="{F5EFFB95-700B-472C-80CC-FE2FB03E872B}" dt="2023-10-09T13:12:14.761" v="62"/>
          <ac:picMkLst>
            <pc:docMk/>
            <pc:sldMk cId="3170557721" sldId="266"/>
            <ac:picMk id="30" creationId="{8FC22AF6-0241-48E3-DDD7-3AB49DBE2082}"/>
          </ac:picMkLst>
        </pc:picChg>
        <pc:picChg chg="add del mod">
          <ac:chgData name="Ghosh, Marcus L" userId="00601210-eb70-4892-8a26-c39107c5a6ee" providerId="ADAL" clId="{F5EFFB95-700B-472C-80CC-FE2FB03E872B}" dt="2023-10-09T13:12:18.740" v="64"/>
          <ac:picMkLst>
            <pc:docMk/>
            <pc:sldMk cId="3170557721" sldId="266"/>
            <ac:picMk id="31" creationId="{59BADEA6-5315-60AF-4BC5-4C2B8ACD5C03}"/>
          </ac:picMkLst>
        </pc:picChg>
        <pc:picChg chg="add del mod ord">
          <ac:chgData name="Ghosh, Marcus L" userId="00601210-eb70-4892-8a26-c39107c5a6ee" providerId="ADAL" clId="{F5EFFB95-700B-472C-80CC-FE2FB03E872B}" dt="2023-10-09T13:19:15.666" v="65"/>
          <ac:picMkLst>
            <pc:docMk/>
            <pc:sldMk cId="3170557721" sldId="266"/>
            <ac:picMk id="34" creationId="{8957A597-C53B-789A-2B8E-423088697842}"/>
          </ac:picMkLst>
        </pc:picChg>
        <pc:picChg chg="add del mod">
          <ac:chgData name="Ghosh, Marcus L" userId="00601210-eb70-4892-8a26-c39107c5a6ee" providerId="ADAL" clId="{F5EFFB95-700B-472C-80CC-FE2FB03E872B}" dt="2023-10-10T09:17:56.492" v="79"/>
          <ac:picMkLst>
            <pc:docMk/>
            <pc:sldMk cId="3170557721" sldId="266"/>
            <ac:picMk id="35" creationId="{C6C5CE1E-CC20-D78C-EED7-FCE87A999AC0}"/>
          </ac:picMkLst>
        </pc:picChg>
      </pc:sldChg>
    </pc:docChg>
  </pc:docChgLst>
  <pc:docChgLst>
    <pc:chgData name="Ghosh, Marcus L" userId="S::mghosh@ic.ac.uk::00601210-eb70-4892-8a26-c39107c5a6ee" providerId="AD" clId="Web-{101ED048-BBD5-F860-A2B3-90B828EFDC92}"/>
    <pc:docChg chg="modSld">
      <pc:chgData name="Ghosh, Marcus L" userId="S::mghosh@ic.ac.uk::00601210-eb70-4892-8a26-c39107c5a6ee" providerId="AD" clId="Web-{101ED048-BBD5-F860-A2B3-90B828EFDC92}" dt="2023-10-05T16:58:01.671" v="43"/>
      <pc:docMkLst>
        <pc:docMk/>
      </pc:docMkLst>
      <pc:sldChg chg="addSp delSp modSp modNotes">
        <pc:chgData name="Ghosh, Marcus L" userId="S::mghosh@ic.ac.uk::00601210-eb70-4892-8a26-c39107c5a6ee" providerId="AD" clId="Web-{101ED048-BBD5-F860-A2B3-90B828EFDC92}" dt="2023-10-05T16:58:01.671" v="43"/>
        <pc:sldMkLst>
          <pc:docMk/>
          <pc:sldMk cId="2326965135" sldId="264"/>
        </pc:sldMkLst>
        <pc:spChg chg="add ord">
          <ac:chgData name="Ghosh, Marcus L" userId="S::mghosh@ic.ac.uk::00601210-eb70-4892-8a26-c39107c5a6ee" providerId="AD" clId="Web-{101ED048-BBD5-F860-A2B3-90B828EFDC92}" dt="2023-10-05T16:56:47.716" v="4"/>
          <ac:spMkLst>
            <pc:docMk/>
            <pc:sldMk cId="2326965135" sldId="264"/>
            <ac:spMk id="8" creationId="{9A77F4D1-5B63-3186-18CC-997A355196A7}"/>
          </ac:spMkLst>
        </pc:spChg>
        <pc:spChg chg="add">
          <ac:chgData name="Ghosh, Marcus L" userId="S::mghosh@ic.ac.uk::00601210-eb70-4892-8a26-c39107c5a6ee" providerId="AD" clId="Web-{101ED048-BBD5-F860-A2B3-90B828EFDC92}" dt="2023-10-05T16:56:11.528" v="0"/>
          <ac:spMkLst>
            <pc:docMk/>
            <pc:sldMk cId="2326965135" sldId="264"/>
            <ac:spMk id="12" creationId="{CF19DE45-2625-09C8-4BF2-99DCC13F4C34}"/>
          </ac:spMkLst>
        </pc:spChg>
        <pc:spChg chg="add">
          <ac:chgData name="Ghosh, Marcus L" userId="S::mghosh@ic.ac.uk::00601210-eb70-4892-8a26-c39107c5a6ee" providerId="AD" clId="Web-{101ED048-BBD5-F860-A2B3-90B828EFDC92}" dt="2023-10-05T16:56:11.528" v="0"/>
          <ac:spMkLst>
            <pc:docMk/>
            <pc:sldMk cId="2326965135" sldId="264"/>
            <ac:spMk id="13" creationId="{4560EE25-BA8B-C9BC-7929-AD4C95CE2D4B}"/>
          </ac:spMkLst>
        </pc:spChg>
        <pc:spChg chg="add">
          <ac:chgData name="Ghosh, Marcus L" userId="S::mghosh@ic.ac.uk::00601210-eb70-4892-8a26-c39107c5a6ee" providerId="AD" clId="Web-{101ED048-BBD5-F860-A2B3-90B828EFDC92}" dt="2023-10-05T16:56:11.528" v="0"/>
          <ac:spMkLst>
            <pc:docMk/>
            <pc:sldMk cId="2326965135" sldId="264"/>
            <ac:spMk id="15" creationId="{54793EAE-761B-489F-4FB8-F15A130CDD7A}"/>
          </ac:spMkLst>
        </pc:spChg>
        <pc:spChg chg="add">
          <ac:chgData name="Ghosh, Marcus L" userId="S::mghosh@ic.ac.uk::00601210-eb70-4892-8a26-c39107c5a6ee" providerId="AD" clId="Web-{101ED048-BBD5-F860-A2B3-90B828EFDC92}" dt="2023-10-05T16:56:11.528" v="0"/>
          <ac:spMkLst>
            <pc:docMk/>
            <pc:sldMk cId="2326965135" sldId="264"/>
            <ac:spMk id="18" creationId="{6D3AC792-B957-9286-239C-971769FB3533}"/>
          </ac:spMkLst>
        </pc:spChg>
        <pc:spChg chg="add">
          <ac:chgData name="Ghosh, Marcus L" userId="S::mghosh@ic.ac.uk::00601210-eb70-4892-8a26-c39107c5a6ee" providerId="AD" clId="Web-{101ED048-BBD5-F860-A2B3-90B828EFDC92}" dt="2023-10-05T16:56:11.528" v="0"/>
          <ac:spMkLst>
            <pc:docMk/>
            <pc:sldMk cId="2326965135" sldId="264"/>
            <ac:spMk id="19" creationId="{9F8E77FF-F441-87FD-3EF8-F9D234E858ED}"/>
          </ac:spMkLst>
        </pc:spChg>
        <pc:grpChg chg="add del mod">
          <ac:chgData name="Ghosh, Marcus L" userId="S::mghosh@ic.ac.uk::00601210-eb70-4892-8a26-c39107c5a6ee" providerId="AD" clId="Web-{101ED048-BBD5-F860-A2B3-90B828EFDC92}" dt="2023-10-05T16:56:54.466" v="5"/>
          <ac:grpSpMkLst>
            <pc:docMk/>
            <pc:sldMk cId="2326965135" sldId="264"/>
            <ac:grpSpMk id="2" creationId="{C386FEFA-4F67-2449-CFBD-756F3FBE610D}"/>
          </ac:grpSpMkLst>
        </pc:grpChg>
        <pc:grpChg chg="add topLvl">
          <ac:chgData name="Ghosh, Marcus L" userId="S::mghosh@ic.ac.uk::00601210-eb70-4892-8a26-c39107c5a6ee" providerId="AD" clId="Web-{101ED048-BBD5-F860-A2B3-90B828EFDC92}" dt="2023-10-05T16:56:54.466" v="5"/>
          <ac:grpSpMkLst>
            <pc:docMk/>
            <pc:sldMk cId="2326965135" sldId="264"/>
            <ac:grpSpMk id="5" creationId="{2D038FBE-FDF8-87AE-8979-C20DF721B6E2}"/>
          </ac:grpSpMkLst>
        </pc:grpChg>
        <pc:grpChg chg="add topLvl">
          <ac:chgData name="Ghosh, Marcus L" userId="S::mghosh@ic.ac.uk::00601210-eb70-4892-8a26-c39107c5a6ee" providerId="AD" clId="Web-{101ED048-BBD5-F860-A2B3-90B828EFDC92}" dt="2023-10-05T16:56:54.466" v="5"/>
          <ac:grpSpMkLst>
            <pc:docMk/>
            <pc:sldMk cId="2326965135" sldId="264"/>
            <ac:grpSpMk id="7" creationId="{8122A137-875F-ACD7-54DA-8008C35036EC}"/>
          </ac:grpSpMkLst>
        </pc:grpChg>
        <pc:picChg chg="ord">
          <ac:chgData name="Ghosh, Marcus L" userId="S::mghosh@ic.ac.uk::00601210-eb70-4892-8a26-c39107c5a6ee" providerId="AD" clId="Web-{101ED048-BBD5-F860-A2B3-90B828EFDC92}" dt="2023-10-05T16:57:05.123" v="6"/>
          <ac:picMkLst>
            <pc:docMk/>
            <pc:sldMk cId="2326965135" sldId="264"/>
            <ac:picMk id="6" creationId="{870DBB63-F6EE-4041-F296-AFCE965569A5}"/>
          </ac:picMkLst>
        </pc:picChg>
        <pc:picChg chg="add">
          <ac:chgData name="Ghosh, Marcus L" userId="S::mghosh@ic.ac.uk::00601210-eb70-4892-8a26-c39107c5a6ee" providerId="AD" clId="Web-{101ED048-BBD5-F860-A2B3-90B828EFDC92}" dt="2023-10-05T16:56:11.528" v="0"/>
          <ac:picMkLst>
            <pc:docMk/>
            <pc:sldMk cId="2326965135" sldId="264"/>
            <ac:picMk id="9" creationId="{75A7367D-57DD-4894-60BA-B770342334E7}"/>
          </ac:picMkLst>
        </pc:picChg>
        <pc:picChg chg="add">
          <ac:chgData name="Ghosh, Marcus L" userId="S::mghosh@ic.ac.uk::00601210-eb70-4892-8a26-c39107c5a6ee" providerId="AD" clId="Web-{101ED048-BBD5-F860-A2B3-90B828EFDC92}" dt="2023-10-05T16:56:11.528" v="0"/>
          <ac:picMkLst>
            <pc:docMk/>
            <pc:sldMk cId="2326965135" sldId="264"/>
            <ac:picMk id="14" creationId="{25BF9CDD-BF86-EF15-D5BF-B66B8B1A33F2}"/>
          </ac:picMkLst>
        </pc:picChg>
        <pc:cxnChg chg="add">
          <ac:chgData name="Ghosh, Marcus L" userId="S::mghosh@ic.ac.uk::00601210-eb70-4892-8a26-c39107c5a6ee" providerId="AD" clId="Web-{101ED048-BBD5-F860-A2B3-90B828EFDC92}" dt="2023-10-05T16:56:11.528" v="0"/>
          <ac:cxnSpMkLst>
            <pc:docMk/>
            <pc:sldMk cId="2326965135" sldId="264"/>
            <ac:cxnSpMk id="10" creationId="{888E8CD8-8D3D-4323-B890-1A4DB9BD7E26}"/>
          </ac:cxnSpMkLst>
        </pc:cxnChg>
        <pc:cxnChg chg="add">
          <ac:chgData name="Ghosh, Marcus L" userId="S::mghosh@ic.ac.uk::00601210-eb70-4892-8a26-c39107c5a6ee" providerId="AD" clId="Web-{101ED048-BBD5-F860-A2B3-90B828EFDC92}" dt="2023-10-05T16:56:11.528" v="0"/>
          <ac:cxnSpMkLst>
            <pc:docMk/>
            <pc:sldMk cId="2326965135" sldId="264"/>
            <ac:cxnSpMk id="11" creationId="{642702AE-DF26-BA87-3856-865EB844958F}"/>
          </ac:cxnSpMkLst>
        </pc:cxnChg>
        <pc:cxnChg chg="add">
          <ac:chgData name="Ghosh, Marcus L" userId="S::mghosh@ic.ac.uk::00601210-eb70-4892-8a26-c39107c5a6ee" providerId="AD" clId="Web-{101ED048-BBD5-F860-A2B3-90B828EFDC92}" dt="2023-10-05T16:56:11.528" v="0"/>
          <ac:cxnSpMkLst>
            <pc:docMk/>
            <pc:sldMk cId="2326965135" sldId="264"/>
            <ac:cxnSpMk id="16" creationId="{35C3A4B3-81D8-7065-C385-412627C25690}"/>
          </ac:cxnSpMkLst>
        </pc:cxnChg>
        <pc:cxnChg chg="add">
          <ac:chgData name="Ghosh, Marcus L" userId="S::mghosh@ic.ac.uk::00601210-eb70-4892-8a26-c39107c5a6ee" providerId="AD" clId="Web-{101ED048-BBD5-F860-A2B3-90B828EFDC92}" dt="2023-10-05T16:56:11.528" v="0"/>
          <ac:cxnSpMkLst>
            <pc:docMk/>
            <pc:sldMk cId="2326965135" sldId="264"/>
            <ac:cxnSpMk id="17" creationId="{E316E3D9-6339-ADDA-3296-17967A3459F8}"/>
          </ac:cxnSpMkLst>
        </pc:cxnChg>
      </pc:sldChg>
    </pc:docChg>
  </pc:docChgLst>
  <pc:docChgLst>
    <pc:chgData name="Ghosh, Marcus L" userId="S::mghosh@ic.ac.uk::00601210-eb70-4892-8a26-c39107c5a6ee" providerId="AD" clId="Web-{D2860547-28FC-6DCD-2A8B-DCE316DDF2D5}"/>
    <pc:docChg chg="modSld sldOrd">
      <pc:chgData name="Ghosh, Marcus L" userId="S::mghosh@ic.ac.uk::00601210-eb70-4892-8a26-c39107c5a6ee" providerId="AD" clId="Web-{D2860547-28FC-6DCD-2A8B-DCE316DDF2D5}" dt="2023-10-05T16:54:04.318" v="2923"/>
      <pc:docMkLst>
        <pc:docMk/>
      </pc:docMkLst>
      <pc:sldChg chg="ord modNotes">
        <pc:chgData name="Ghosh, Marcus L" userId="S::mghosh@ic.ac.uk::00601210-eb70-4892-8a26-c39107c5a6ee" providerId="AD" clId="Web-{D2860547-28FC-6DCD-2A8B-DCE316DDF2D5}" dt="2023-10-05T16:28:09.305" v="2908"/>
        <pc:sldMkLst>
          <pc:docMk/>
          <pc:sldMk cId="62314399" sldId="257"/>
        </pc:sldMkLst>
      </pc:sldChg>
      <pc:sldChg chg="ord">
        <pc:chgData name="Ghosh, Marcus L" userId="S::mghosh@ic.ac.uk::00601210-eb70-4892-8a26-c39107c5a6ee" providerId="AD" clId="Web-{D2860547-28FC-6DCD-2A8B-DCE316DDF2D5}" dt="2023-10-05T13:58:56.697" v="256"/>
        <pc:sldMkLst>
          <pc:docMk/>
          <pc:sldMk cId="3380561345" sldId="258"/>
        </pc:sldMkLst>
      </pc:sldChg>
      <pc:sldChg chg="modSp ord modNotes">
        <pc:chgData name="Ghosh, Marcus L" userId="S::mghosh@ic.ac.uk::00601210-eb70-4892-8a26-c39107c5a6ee" providerId="AD" clId="Web-{D2860547-28FC-6DCD-2A8B-DCE316DDF2D5}" dt="2023-10-05T14:47:28.858" v="1314"/>
        <pc:sldMkLst>
          <pc:docMk/>
          <pc:sldMk cId="1992633258" sldId="259"/>
        </pc:sldMkLst>
        <pc:spChg chg="mod">
          <ac:chgData name="Ghosh, Marcus L" userId="S::mghosh@ic.ac.uk::00601210-eb70-4892-8a26-c39107c5a6ee" providerId="AD" clId="Web-{D2860547-28FC-6DCD-2A8B-DCE316DDF2D5}" dt="2023-10-05T14:07:33.806" v="545" actId="20577"/>
          <ac:spMkLst>
            <pc:docMk/>
            <pc:sldMk cId="1992633258" sldId="259"/>
            <ac:spMk id="4" creationId="{220F0135-CC52-EB18-CB0B-5335E947DD8E}"/>
          </ac:spMkLst>
        </pc:spChg>
        <pc:spChg chg="mod">
          <ac:chgData name="Ghosh, Marcus L" userId="S::mghosh@ic.ac.uk::00601210-eb70-4892-8a26-c39107c5a6ee" providerId="AD" clId="Web-{D2860547-28FC-6DCD-2A8B-DCE316DDF2D5}" dt="2023-10-05T14:18:30.324" v="738" actId="1076"/>
          <ac:spMkLst>
            <pc:docMk/>
            <pc:sldMk cId="1992633258" sldId="259"/>
            <ac:spMk id="7" creationId="{B2D38DB7-FE70-1F2D-1DC5-309C7402F316}"/>
          </ac:spMkLst>
        </pc:spChg>
      </pc:sldChg>
      <pc:sldChg chg="addSp delSp modSp ord modNotes">
        <pc:chgData name="Ghosh, Marcus L" userId="S::mghosh@ic.ac.uk::00601210-eb70-4892-8a26-c39107c5a6ee" providerId="AD" clId="Web-{D2860547-28FC-6DCD-2A8B-DCE316DDF2D5}" dt="2023-10-05T16:54:04.318" v="2923"/>
        <pc:sldMkLst>
          <pc:docMk/>
          <pc:sldMk cId="80849041" sldId="260"/>
        </pc:sldMkLst>
        <pc:picChg chg="del">
          <ac:chgData name="Ghosh, Marcus L" userId="S::mghosh@ic.ac.uk::00601210-eb70-4892-8a26-c39107c5a6ee" providerId="AD" clId="Web-{D2860547-28FC-6DCD-2A8B-DCE316DDF2D5}" dt="2023-10-05T16:49:19.435" v="2909"/>
          <ac:picMkLst>
            <pc:docMk/>
            <pc:sldMk cId="80849041" sldId="260"/>
            <ac:picMk id="2" creationId="{0443F316-976B-3E4F-6681-7E95AF97895F}"/>
          </ac:picMkLst>
        </pc:picChg>
        <pc:picChg chg="add del mod">
          <ac:chgData name="Ghosh, Marcus L" userId="S::mghosh@ic.ac.uk::00601210-eb70-4892-8a26-c39107c5a6ee" providerId="AD" clId="Web-{D2860547-28FC-6DCD-2A8B-DCE316DDF2D5}" dt="2023-10-05T16:49:26.357" v="2911"/>
          <ac:picMkLst>
            <pc:docMk/>
            <pc:sldMk cId="80849041" sldId="260"/>
            <ac:picMk id="3" creationId="{8042EB54-242A-6656-1D10-3FD549AA1E94}"/>
          </ac:picMkLst>
        </pc:picChg>
        <pc:picChg chg="add del mod">
          <ac:chgData name="Ghosh, Marcus L" userId="S::mghosh@ic.ac.uk::00601210-eb70-4892-8a26-c39107c5a6ee" providerId="AD" clId="Web-{D2860547-28FC-6DCD-2A8B-DCE316DDF2D5}" dt="2023-10-05T16:49:45.795" v="2915"/>
          <ac:picMkLst>
            <pc:docMk/>
            <pc:sldMk cId="80849041" sldId="260"/>
            <ac:picMk id="5" creationId="{9624EBD9-37DC-9AD2-2272-83071B49AB0F}"/>
          </ac:picMkLst>
        </pc:picChg>
        <pc:picChg chg="add mod">
          <ac:chgData name="Ghosh, Marcus L" userId="S::mghosh@ic.ac.uk::00601210-eb70-4892-8a26-c39107c5a6ee" providerId="AD" clId="Web-{D2860547-28FC-6DCD-2A8B-DCE316DDF2D5}" dt="2023-10-05T16:53:51.849" v="2918" actId="1076"/>
          <ac:picMkLst>
            <pc:docMk/>
            <pc:sldMk cId="80849041" sldId="260"/>
            <ac:picMk id="7" creationId="{602C7026-CBB6-E348-D6DD-5A76BE336184}"/>
          </ac:picMkLst>
        </pc:picChg>
      </pc:sldChg>
      <pc:sldChg chg="ord modNotes">
        <pc:chgData name="Ghosh, Marcus L" userId="S::mghosh@ic.ac.uk::00601210-eb70-4892-8a26-c39107c5a6ee" providerId="AD" clId="Web-{D2860547-28FC-6DCD-2A8B-DCE316DDF2D5}" dt="2023-10-05T14:46:16.465" v="1305"/>
        <pc:sldMkLst>
          <pc:docMk/>
          <pc:sldMk cId="848614829" sldId="262"/>
        </pc:sldMkLst>
      </pc:sldChg>
      <pc:sldChg chg="addSp delSp modSp ord modNotes">
        <pc:chgData name="Ghosh, Marcus L" userId="S::mghosh@ic.ac.uk::00601210-eb70-4892-8a26-c39107c5a6ee" providerId="AD" clId="Web-{D2860547-28FC-6DCD-2A8B-DCE316DDF2D5}" dt="2023-10-05T14:49:25.705" v="1331"/>
        <pc:sldMkLst>
          <pc:docMk/>
          <pc:sldMk cId="904387975" sldId="263"/>
        </pc:sldMkLst>
        <pc:spChg chg="del">
          <ac:chgData name="Ghosh, Marcus L" userId="S::mghosh@ic.ac.uk::00601210-eb70-4892-8a26-c39107c5a6ee" providerId="AD" clId="Web-{D2860547-28FC-6DCD-2A8B-DCE316DDF2D5}" dt="2023-10-05T14:18:52.465" v="741"/>
          <ac:spMkLst>
            <pc:docMk/>
            <pc:sldMk cId="904387975" sldId="263"/>
            <ac:spMk id="3" creationId="{DD04F89B-98A5-9098-45D6-8DFF808EC000}"/>
          </ac:spMkLst>
        </pc:spChg>
        <pc:spChg chg="mod">
          <ac:chgData name="Ghosh, Marcus L" userId="S::mghosh@ic.ac.uk::00601210-eb70-4892-8a26-c39107c5a6ee" providerId="AD" clId="Web-{D2860547-28FC-6DCD-2A8B-DCE316DDF2D5}" dt="2023-10-05T14:29:52.250" v="860" actId="1076"/>
          <ac:spMkLst>
            <pc:docMk/>
            <pc:sldMk cId="904387975" sldId="263"/>
            <ac:spMk id="4" creationId="{220F0135-CC52-EB18-CB0B-5335E947DD8E}"/>
          </ac:spMkLst>
        </pc:spChg>
        <pc:spChg chg="add mod">
          <ac:chgData name="Ghosh, Marcus L" userId="S::mghosh@ic.ac.uk::00601210-eb70-4892-8a26-c39107c5a6ee" providerId="AD" clId="Web-{D2860547-28FC-6DCD-2A8B-DCE316DDF2D5}" dt="2023-10-05T14:28:32.075" v="842" actId="1076"/>
          <ac:spMkLst>
            <pc:docMk/>
            <pc:sldMk cId="904387975" sldId="263"/>
            <ac:spMk id="5" creationId="{65DB45C9-42F8-1EBB-CBED-EE6C8834A37E}"/>
          </ac:spMkLst>
        </pc:spChg>
        <pc:spChg chg="add del">
          <ac:chgData name="Ghosh, Marcus L" userId="S::mghosh@ic.ac.uk::00601210-eb70-4892-8a26-c39107c5a6ee" providerId="AD" clId="Web-{D2860547-28FC-6DCD-2A8B-DCE316DDF2D5}" dt="2023-10-05T14:29:11.905" v="850"/>
          <ac:spMkLst>
            <pc:docMk/>
            <pc:sldMk cId="904387975" sldId="263"/>
            <ac:spMk id="8" creationId="{0D3FAF58-8F3B-8D90-572F-6618416F3AC5}"/>
          </ac:spMkLst>
        </pc:spChg>
        <pc:spChg chg="add mod">
          <ac:chgData name="Ghosh, Marcus L" userId="S::mghosh@ic.ac.uk::00601210-eb70-4892-8a26-c39107c5a6ee" providerId="AD" clId="Web-{D2860547-28FC-6DCD-2A8B-DCE316DDF2D5}" dt="2023-10-05T14:30:19.657" v="865" actId="14100"/>
          <ac:spMkLst>
            <pc:docMk/>
            <pc:sldMk cId="904387975" sldId="263"/>
            <ac:spMk id="9" creationId="{137493F7-1158-67B7-F75B-8580D443767F}"/>
          </ac:spMkLst>
        </pc:spChg>
        <pc:picChg chg="add mod ord">
          <ac:chgData name="Ghosh, Marcus L" userId="S::mghosh@ic.ac.uk::00601210-eb70-4892-8a26-c39107c5a6ee" providerId="AD" clId="Web-{D2860547-28FC-6DCD-2A8B-DCE316DDF2D5}" dt="2023-10-05T14:30:14.281" v="863" actId="1076"/>
          <ac:picMkLst>
            <pc:docMk/>
            <pc:sldMk cId="904387975" sldId="263"/>
            <ac:picMk id="7" creationId="{B47091FD-9192-EBB3-F20B-F8206AAD77D7}"/>
          </ac:picMkLst>
        </pc:picChg>
        <pc:picChg chg="add mod">
          <ac:chgData name="Ghosh, Marcus L" userId="S::mghosh@ic.ac.uk::00601210-eb70-4892-8a26-c39107c5a6ee" providerId="AD" clId="Web-{D2860547-28FC-6DCD-2A8B-DCE316DDF2D5}" dt="2023-10-05T14:29:34.390" v="854" actId="1076"/>
          <ac:picMkLst>
            <pc:docMk/>
            <pc:sldMk cId="904387975" sldId="263"/>
            <ac:picMk id="10" creationId="{5F9B9230-F7D6-8112-8ABD-E84A4F765FA2}"/>
          </ac:picMkLst>
        </pc:picChg>
      </pc:sldChg>
      <pc:sldChg chg="addSp modSp modNotes">
        <pc:chgData name="Ghosh, Marcus L" userId="S::mghosh@ic.ac.uk::00601210-eb70-4892-8a26-c39107c5a6ee" providerId="AD" clId="Web-{D2860547-28FC-6DCD-2A8B-DCE316DDF2D5}" dt="2023-10-05T15:39:34.021" v="2892"/>
        <pc:sldMkLst>
          <pc:docMk/>
          <pc:sldMk cId="2326965135" sldId="264"/>
        </pc:sldMkLst>
        <pc:spChg chg="add mod">
          <ac:chgData name="Ghosh, Marcus L" userId="S::mghosh@ic.ac.uk::00601210-eb70-4892-8a26-c39107c5a6ee" providerId="AD" clId="Web-{D2860547-28FC-6DCD-2A8B-DCE316DDF2D5}" dt="2023-10-05T14:55:47.715" v="1435" actId="1076"/>
          <ac:spMkLst>
            <pc:docMk/>
            <pc:sldMk cId="2326965135" sldId="264"/>
            <ac:spMk id="3" creationId="{1122228D-36B1-FEEC-6CFB-FC1D72CE8392}"/>
          </ac:spMkLst>
        </pc:spChg>
      </pc:sldChg>
      <pc:sldChg chg="addSp delSp ord">
        <pc:chgData name="Ghosh, Marcus L" userId="S::mghosh@ic.ac.uk::00601210-eb70-4892-8a26-c39107c5a6ee" providerId="AD" clId="Web-{D2860547-28FC-6DCD-2A8B-DCE316DDF2D5}" dt="2023-10-05T14:48:21.140" v="1318"/>
        <pc:sldMkLst>
          <pc:docMk/>
          <pc:sldMk cId="2010726741" sldId="265"/>
        </pc:sldMkLst>
        <pc:spChg chg="del">
          <ac:chgData name="Ghosh, Marcus L" userId="S::mghosh@ic.ac.uk::00601210-eb70-4892-8a26-c39107c5a6ee" providerId="AD" clId="Web-{D2860547-28FC-6DCD-2A8B-DCE316DDF2D5}" dt="2023-10-05T14:18:33.996" v="739"/>
          <ac:spMkLst>
            <pc:docMk/>
            <pc:sldMk cId="2010726741" sldId="265"/>
            <ac:spMk id="7" creationId="{B2D38DB7-FE70-1F2D-1DC5-309C7402F316}"/>
          </ac:spMkLst>
        </pc:spChg>
        <pc:spChg chg="add">
          <ac:chgData name="Ghosh, Marcus L" userId="S::mghosh@ic.ac.uk::00601210-eb70-4892-8a26-c39107c5a6ee" providerId="AD" clId="Web-{D2860547-28FC-6DCD-2A8B-DCE316DDF2D5}" dt="2023-10-05T14:18:34.324" v="740"/>
          <ac:spMkLst>
            <pc:docMk/>
            <pc:sldMk cId="2010726741" sldId="265"/>
            <ac:spMk id="9" creationId="{6BB67ACD-57C5-C4D1-E6C7-888C9E489366}"/>
          </ac:spMkLst>
        </pc:spChg>
      </pc:sldChg>
    </pc:docChg>
  </pc:docChgLst>
  <pc:docChgLst>
    <pc:chgData name="Ghosh, Marcus L" userId="S::mghosh@ic.ac.uk::00601210-eb70-4892-8a26-c39107c5a6ee" providerId="AD" clId="Web-{02DA973A-B9B5-472D-936B-393F6D950F10}"/>
    <pc:docChg chg="addSld delSld modSld sldOrd addMainMaster modMainMaster">
      <pc:chgData name="Ghosh, Marcus L" userId="S::mghosh@ic.ac.uk::00601210-eb70-4892-8a26-c39107c5a6ee" providerId="AD" clId="Web-{02DA973A-B9B5-472D-936B-393F6D950F10}" dt="2023-10-02T14:47:08.911" v="2229"/>
      <pc:docMkLst>
        <pc:docMk/>
      </pc:docMkLst>
      <pc:sldChg chg="del">
        <pc:chgData name="Ghosh, Marcus L" userId="S::mghosh@ic.ac.uk::00601210-eb70-4892-8a26-c39107c5a6ee" providerId="AD" clId="Web-{02DA973A-B9B5-472D-936B-393F6D950F10}" dt="2023-10-02T12:45:50.060" v="2"/>
        <pc:sldMkLst>
          <pc:docMk/>
          <pc:sldMk cId="109857222" sldId="256"/>
        </pc:sldMkLst>
      </pc:sldChg>
      <pc:sldChg chg="addSp delSp modSp add ord modNotes">
        <pc:chgData name="Ghosh, Marcus L" userId="S::mghosh@ic.ac.uk::00601210-eb70-4892-8a26-c39107c5a6ee" providerId="AD" clId="Web-{02DA973A-B9B5-472D-936B-393F6D950F10}" dt="2023-10-02T14:46:04.563" v="2214"/>
        <pc:sldMkLst>
          <pc:docMk/>
          <pc:sldMk cId="62314399" sldId="257"/>
        </pc:sldMkLst>
        <pc:spChg chg="mod">
          <ac:chgData name="Ghosh, Marcus L" userId="S::mghosh@ic.ac.uk::00601210-eb70-4892-8a26-c39107c5a6ee" providerId="AD" clId="Web-{02DA973A-B9B5-472D-936B-393F6D950F10}" dt="2023-10-02T13:01:07.752" v="228" actId="20577"/>
          <ac:spMkLst>
            <pc:docMk/>
            <pc:sldMk cId="62314399" sldId="257"/>
            <ac:spMk id="4" creationId="{220F0135-CC52-EB18-CB0B-5335E947DD8E}"/>
          </ac:spMkLst>
        </pc:spChg>
        <pc:spChg chg="del">
          <ac:chgData name="Ghosh, Marcus L" userId="S::mghosh@ic.ac.uk::00601210-eb70-4892-8a26-c39107c5a6ee" providerId="AD" clId="Web-{02DA973A-B9B5-472D-936B-393F6D950F10}" dt="2023-10-02T12:54:08.024" v="9"/>
          <ac:spMkLst>
            <pc:docMk/>
            <pc:sldMk cId="62314399" sldId="257"/>
            <ac:spMk id="5" creationId="{1357973F-A7D4-1E73-8093-5591F6BF67C6}"/>
          </ac:spMkLst>
        </pc:spChg>
        <pc:picChg chg="add mod">
          <ac:chgData name="Ghosh, Marcus L" userId="S::mghosh@ic.ac.uk::00601210-eb70-4892-8a26-c39107c5a6ee" providerId="AD" clId="Web-{02DA973A-B9B5-472D-936B-393F6D950F10}" dt="2023-10-02T13:09:25.232" v="439" actId="1076"/>
          <ac:picMkLst>
            <pc:docMk/>
            <pc:sldMk cId="62314399" sldId="257"/>
            <ac:picMk id="2" creationId="{99906B8D-99FE-A865-2C8E-057A2B2D0B45}"/>
          </ac:picMkLst>
        </pc:picChg>
      </pc:sldChg>
      <pc:sldChg chg="modSp add modNotes">
        <pc:chgData name="Ghosh, Marcus L" userId="S::mghosh@ic.ac.uk::00601210-eb70-4892-8a26-c39107c5a6ee" providerId="AD" clId="Web-{02DA973A-B9B5-472D-936B-393F6D950F10}" dt="2023-10-02T12:56:37.450" v="114"/>
        <pc:sldMkLst>
          <pc:docMk/>
          <pc:sldMk cId="3380561345" sldId="258"/>
        </pc:sldMkLst>
        <pc:spChg chg="mod">
          <ac:chgData name="Ghosh, Marcus L" userId="S::mghosh@ic.ac.uk::00601210-eb70-4892-8a26-c39107c5a6ee" providerId="AD" clId="Web-{02DA973A-B9B5-472D-936B-393F6D950F10}" dt="2023-10-02T12:47:03.421" v="6" actId="20577"/>
          <ac:spMkLst>
            <pc:docMk/>
            <pc:sldMk cId="3380561345" sldId="258"/>
            <ac:spMk id="4" creationId="{71A693D4-D78C-161A-B0F3-CEA79B385428}"/>
          </ac:spMkLst>
        </pc:spChg>
      </pc:sldChg>
      <pc:sldChg chg="modSp add replId modNotes">
        <pc:chgData name="Ghosh, Marcus L" userId="S::mghosh@ic.ac.uk::00601210-eb70-4892-8a26-c39107c5a6ee" providerId="AD" clId="Web-{02DA973A-B9B5-472D-936B-393F6D950F10}" dt="2023-10-02T14:24:54.036" v="1869"/>
        <pc:sldMkLst>
          <pc:docMk/>
          <pc:sldMk cId="1992633258" sldId="259"/>
        </pc:sldMkLst>
        <pc:spChg chg="mod">
          <ac:chgData name="Ghosh, Marcus L" userId="S::mghosh@ic.ac.uk::00601210-eb70-4892-8a26-c39107c5a6ee" providerId="AD" clId="Web-{02DA973A-B9B5-472D-936B-393F6D950F10}" dt="2023-10-02T14:13:23.979" v="1197" actId="20577"/>
          <ac:spMkLst>
            <pc:docMk/>
            <pc:sldMk cId="1992633258" sldId="259"/>
            <ac:spMk id="4" creationId="{220F0135-CC52-EB18-CB0B-5335E947DD8E}"/>
          </ac:spMkLst>
        </pc:spChg>
      </pc:sldChg>
      <pc:sldChg chg="add del replId">
        <pc:chgData name="Ghosh, Marcus L" userId="S::mghosh@ic.ac.uk::00601210-eb70-4892-8a26-c39107c5a6ee" providerId="AD" clId="Web-{02DA973A-B9B5-472D-936B-393F6D950F10}" dt="2023-10-02T12:54:02.571" v="8"/>
        <pc:sldMkLst>
          <pc:docMk/>
          <pc:sldMk cId="4270935981" sldId="259"/>
        </pc:sldMkLst>
      </pc:sldChg>
      <pc:sldChg chg="addSp modSp add replId modNotes">
        <pc:chgData name="Ghosh, Marcus L" userId="S::mghosh@ic.ac.uk::00601210-eb70-4892-8a26-c39107c5a6ee" providerId="AD" clId="Web-{02DA973A-B9B5-472D-936B-393F6D950F10}" dt="2023-10-02T14:34:44.539" v="1985"/>
        <pc:sldMkLst>
          <pc:docMk/>
          <pc:sldMk cId="80849041" sldId="260"/>
        </pc:sldMkLst>
        <pc:spChg chg="mod">
          <ac:chgData name="Ghosh, Marcus L" userId="S::mghosh@ic.ac.uk::00601210-eb70-4892-8a26-c39107c5a6ee" providerId="AD" clId="Web-{02DA973A-B9B5-472D-936B-393F6D950F10}" dt="2023-10-02T13:21:11.919" v="798" actId="20577"/>
          <ac:spMkLst>
            <pc:docMk/>
            <pc:sldMk cId="80849041" sldId="260"/>
            <ac:spMk id="4" creationId="{220F0135-CC52-EB18-CB0B-5335E947DD8E}"/>
          </ac:spMkLst>
        </pc:spChg>
        <pc:picChg chg="add mod">
          <ac:chgData name="Ghosh, Marcus L" userId="S::mghosh@ic.ac.uk::00601210-eb70-4892-8a26-c39107c5a6ee" providerId="AD" clId="Web-{02DA973A-B9B5-472D-936B-393F6D950F10}" dt="2023-10-02T14:14:05.372" v="1204" actId="1076"/>
          <ac:picMkLst>
            <pc:docMk/>
            <pc:sldMk cId="80849041" sldId="260"/>
            <ac:picMk id="2" creationId="{0443F316-976B-3E4F-6681-7E95AF97895F}"/>
          </ac:picMkLst>
        </pc:picChg>
      </pc:sldChg>
      <pc:sldChg chg="modSp add del ord replId">
        <pc:chgData name="Ghosh, Marcus L" userId="S::mghosh@ic.ac.uk::00601210-eb70-4892-8a26-c39107c5a6ee" providerId="AD" clId="Web-{02DA973A-B9B5-472D-936B-393F6D950F10}" dt="2023-10-02T14:33:12.221" v="1955"/>
        <pc:sldMkLst>
          <pc:docMk/>
          <pc:sldMk cId="2182236986" sldId="261"/>
        </pc:sldMkLst>
        <pc:spChg chg="mod">
          <ac:chgData name="Ghosh, Marcus L" userId="S::mghosh@ic.ac.uk::00601210-eb70-4892-8a26-c39107c5a6ee" providerId="AD" clId="Web-{02DA973A-B9B5-472D-936B-393F6D950F10}" dt="2023-10-02T14:26:49.324" v="1921" actId="20577"/>
          <ac:spMkLst>
            <pc:docMk/>
            <pc:sldMk cId="2182236986" sldId="261"/>
            <ac:spMk id="4" creationId="{220F0135-CC52-EB18-CB0B-5335E947DD8E}"/>
          </ac:spMkLst>
        </pc:spChg>
      </pc:sldChg>
      <pc:sldChg chg="add modNotes">
        <pc:chgData name="Ghosh, Marcus L" userId="S::mghosh@ic.ac.uk::00601210-eb70-4892-8a26-c39107c5a6ee" providerId="AD" clId="Web-{02DA973A-B9B5-472D-936B-393F6D950F10}" dt="2023-10-02T14:45:03.606" v="2185"/>
        <pc:sldMkLst>
          <pc:docMk/>
          <pc:sldMk cId="848614829" sldId="262"/>
        </pc:sldMkLst>
      </pc:sldChg>
      <pc:sldChg chg="modSp add replId modNotes">
        <pc:chgData name="Ghosh, Marcus L" userId="S::mghosh@ic.ac.uk::00601210-eb70-4892-8a26-c39107c5a6ee" providerId="AD" clId="Web-{02DA973A-B9B5-472D-936B-393F6D950F10}" dt="2023-10-02T14:46:55.675" v="2217"/>
        <pc:sldMkLst>
          <pc:docMk/>
          <pc:sldMk cId="904387975" sldId="263"/>
        </pc:sldMkLst>
        <pc:spChg chg="mod">
          <ac:chgData name="Ghosh, Marcus L" userId="S::mghosh@ic.ac.uk::00601210-eb70-4892-8a26-c39107c5a6ee" providerId="AD" clId="Web-{02DA973A-B9B5-472D-936B-393F6D950F10}" dt="2023-10-02T14:30:42.322" v="1938" actId="20577"/>
          <ac:spMkLst>
            <pc:docMk/>
            <pc:sldMk cId="904387975" sldId="263"/>
            <ac:spMk id="4" creationId="{220F0135-CC52-EB18-CB0B-5335E947DD8E}"/>
          </ac:spMkLst>
        </pc:spChg>
      </pc:sldChg>
      <pc:sldChg chg="add del replId">
        <pc:chgData name="Ghosh, Marcus L" userId="S::mghosh@ic.ac.uk::00601210-eb70-4892-8a26-c39107c5a6ee" providerId="AD" clId="Web-{02DA973A-B9B5-472D-936B-393F6D950F10}" dt="2023-10-02T14:29:25.239" v="1925"/>
        <pc:sldMkLst>
          <pc:docMk/>
          <pc:sldMk cId="1188565456" sldId="264"/>
        </pc:sldMkLst>
      </pc:sldChg>
      <pc:sldChg chg="modSp add replId modNotes">
        <pc:chgData name="Ghosh, Marcus L" userId="S::mghosh@ic.ac.uk::00601210-eb70-4892-8a26-c39107c5a6ee" providerId="AD" clId="Web-{02DA973A-B9B5-472D-936B-393F6D950F10}" dt="2023-10-02T14:47:08.911" v="2229"/>
        <pc:sldMkLst>
          <pc:docMk/>
          <pc:sldMk cId="2326965135" sldId="264"/>
        </pc:sldMkLst>
        <pc:spChg chg="mod">
          <ac:chgData name="Ghosh, Marcus L" userId="S::mghosh@ic.ac.uk::00601210-eb70-4892-8a26-c39107c5a6ee" providerId="AD" clId="Web-{02DA973A-B9B5-472D-936B-393F6D950F10}" dt="2023-10-02T14:30:49.369" v="1954" actId="20577"/>
          <ac:spMkLst>
            <pc:docMk/>
            <pc:sldMk cId="2326965135" sldId="264"/>
            <ac:spMk id="4" creationId="{220F0135-CC52-EB18-CB0B-5335E947DD8E}"/>
          </ac:spMkLst>
        </pc:spChg>
      </pc:sldChg>
      <pc:sldChg chg="add del replId">
        <pc:chgData name="Ghosh, Marcus L" userId="S::mghosh@ic.ac.uk::00601210-eb70-4892-8a26-c39107c5a6ee" providerId="AD" clId="Web-{02DA973A-B9B5-472D-936B-393F6D950F10}" dt="2023-10-02T14:29:26.192" v="1926"/>
        <pc:sldMkLst>
          <pc:docMk/>
          <pc:sldMk cId="3753163627" sldId="265"/>
        </pc:sldMkLst>
      </pc:sldChg>
      <pc:sldMasterChg chg="add addSldLayout">
        <pc:chgData name="Ghosh, Marcus L" userId="S::mghosh@ic.ac.uk::00601210-eb70-4892-8a26-c39107c5a6ee" providerId="AD" clId="Web-{02DA973A-B9B5-472D-936B-393F6D950F10}" dt="2023-10-02T12:45:42.654" v="0"/>
        <pc:sldMasterMkLst>
          <pc:docMk/>
          <pc:sldMasterMk cId="2838340346" sldId="2147483660"/>
        </pc:sldMasterMkLst>
        <pc:sldLayoutChg chg="add">
          <pc:chgData name="Ghosh, Marcus L" userId="S::mghosh@ic.ac.uk::00601210-eb70-4892-8a26-c39107c5a6ee" providerId="AD" clId="Web-{02DA973A-B9B5-472D-936B-393F6D950F10}" dt="2023-10-02T12:45:42.654" v="0"/>
          <pc:sldLayoutMkLst>
            <pc:docMk/>
            <pc:sldMasterMk cId="2838340346" sldId="2147483660"/>
            <pc:sldLayoutMk cId="3372489880" sldId="2147483661"/>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48196196" sldId="2147483662"/>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2011293376" sldId="2147483663"/>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2232149083" sldId="2147483664"/>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2041230799" sldId="2147483665"/>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275072022" sldId="2147483666"/>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482347217" sldId="2147483667"/>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3100103299" sldId="2147483668"/>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1791292422" sldId="2147483669"/>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2905448696" sldId="2147483670"/>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3728045405" sldId="2147483671"/>
          </pc:sldLayoutMkLst>
        </pc:sldLayoutChg>
        <pc:sldLayoutChg chg="add">
          <pc:chgData name="Ghosh, Marcus L" userId="S::mghosh@ic.ac.uk::00601210-eb70-4892-8a26-c39107c5a6ee" providerId="AD" clId="Web-{02DA973A-B9B5-472D-936B-393F6D950F10}" dt="2023-10-02T12:45:42.654" v="0"/>
          <pc:sldLayoutMkLst>
            <pc:docMk/>
            <pc:sldMasterMk cId="2838340346" sldId="2147483660"/>
            <pc:sldLayoutMk cId="396195677" sldId="2147483672"/>
          </pc:sldLayoutMkLst>
        </pc:sldLayoutChg>
      </pc:sldMasterChg>
      <pc:sldMasterChg chg="replId modSldLayout">
        <pc:chgData name="Ghosh, Marcus L" userId="S::mghosh@ic.ac.uk::00601210-eb70-4892-8a26-c39107c5a6ee" providerId="AD" clId="Web-{02DA973A-B9B5-472D-936B-393F6D950F10}" dt="2023-10-02T12:45:42.654" v="0"/>
        <pc:sldMasterMkLst>
          <pc:docMk/>
          <pc:sldMasterMk cId="2460954070" sldId="2147483685"/>
        </pc:sldMasterMkLst>
        <pc:sldLayoutChg chg="replId">
          <pc:chgData name="Ghosh, Marcus L" userId="S::mghosh@ic.ac.uk::00601210-eb70-4892-8a26-c39107c5a6ee" providerId="AD" clId="Web-{02DA973A-B9B5-472D-936B-393F6D950F10}" dt="2023-10-02T12:45:42.654" v="0"/>
          <pc:sldLayoutMkLst>
            <pc:docMk/>
            <pc:sldMasterMk cId="2460954070" sldId="2147483685"/>
            <pc:sldLayoutMk cId="2385387890" sldId="2147483686"/>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949138452" sldId="2147483687"/>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2591524520" sldId="2147483688"/>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1203092039" sldId="2147483689"/>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3733172339" sldId="2147483690"/>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3210312558" sldId="2147483691"/>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3146388984" sldId="2147483692"/>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3171841454" sldId="2147483693"/>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1718958274" sldId="2147483694"/>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2202905451" sldId="2147483695"/>
          </pc:sldLayoutMkLst>
        </pc:sldLayoutChg>
        <pc:sldLayoutChg chg="replId">
          <pc:chgData name="Ghosh, Marcus L" userId="S::mghosh@ic.ac.uk::00601210-eb70-4892-8a26-c39107c5a6ee" providerId="AD" clId="Web-{02DA973A-B9B5-472D-936B-393F6D950F10}" dt="2023-10-02T12:45:42.654" v="0"/>
          <pc:sldLayoutMkLst>
            <pc:docMk/>
            <pc:sldMasterMk cId="2460954070" sldId="2147483685"/>
            <pc:sldLayoutMk cId="3479445657" sldId="2147483696"/>
          </pc:sldLayoutMkLst>
        </pc:sldLayoutChg>
      </pc:sldMasterChg>
    </pc:docChg>
  </pc:docChgLst>
  <pc:docChgLst>
    <pc:chgData name="Ghosh, Marcus L" userId="S::mghosh@ic.ac.uk::00601210-eb70-4892-8a26-c39107c5a6ee" providerId="AD" clId="Web-{B65D99C1-8C00-F4F2-C073-FEC0A77C4FD3}"/>
    <pc:docChg chg="modSld">
      <pc:chgData name="Ghosh, Marcus L" userId="S::mghosh@ic.ac.uk::00601210-eb70-4892-8a26-c39107c5a6ee" providerId="AD" clId="Web-{B65D99C1-8C00-F4F2-C073-FEC0A77C4FD3}" dt="2023-10-09T10:28:37.361" v="156"/>
      <pc:docMkLst>
        <pc:docMk/>
      </pc:docMkLst>
      <pc:sldChg chg="modNotes">
        <pc:chgData name="Ghosh, Marcus L" userId="S::mghosh@ic.ac.uk::00601210-eb70-4892-8a26-c39107c5a6ee" providerId="AD" clId="Web-{B65D99C1-8C00-F4F2-C073-FEC0A77C4FD3}" dt="2023-10-09T10:23:55.031" v="74"/>
        <pc:sldMkLst>
          <pc:docMk/>
          <pc:sldMk cId="80849041" sldId="260"/>
        </pc:sldMkLst>
      </pc:sldChg>
      <pc:sldChg chg="modNotes">
        <pc:chgData name="Ghosh, Marcus L" userId="S::mghosh@ic.ac.uk::00601210-eb70-4892-8a26-c39107c5a6ee" providerId="AD" clId="Web-{B65D99C1-8C00-F4F2-C073-FEC0A77C4FD3}" dt="2023-10-09T10:17:33.492" v="7"/>
        <pc:sldMkLst>
          <pc:docMk/>
          <pc:sldMk cId="848614829" sldId="262"/>
        </pc:sldMkLst>
      </pc:sldChg>
      <pc:sldChg chg="modNotes">
        <pc:chgData name="Ghosh, Marcus L" userId="S::mghosh@ic.ac.uk::00601210-eb70-4892-8a26-c39107c5a6ee" providerId="AD" clId="Web-{B65D99C1-8C00-F4F2-C073-FEC0A77C4FD3}" dt="2023-10-09T10:26:29.525" v="134"/>
        <pc:sldMkLst>
          <pc:docMk/>
          <pc:sldMk cId="904387975" sldId="263"/>
        </pc:sldMkLst>
      </pc:sldChg>
      <pc:sldChg chg="modNotes">
        <pc:chgData name="Ghosh, Marcus L" userId="S::mghosh@ic.ac.uk::00601210-eb70-4892-8a26-c39107c5a6ee" providerId="AD" clId="Web-{B65D99C1-8C00-F4F2-C073-FEC0A77C4FD3}" dt="2023-10-09T10:28:37.361" v="156"/>
        <pc:sldMkLst>
          <pc:docMk/>
          <pc:sldMk cId="2326965135" sldId="264"/>
        </pc:sldMkLst>
      </pc:sldChg>
    </pc:docChg>
  </pc:docChgLst>
  <pc:docChgLst>
    <pc:chgData name="Ghosh, Marcus L" userId="S::mghosh@ic.ac.uk::00601210-eb70-4892-8a26-c39107c5a6ee" providerId="AD" clId="Web-{571D3832-9B99-2CA9-527E-A12FF9AE0D2E}"/>
    <pc:docChg chg="modSld">
      <pc:chgData name="Ghosh, Marcus L" userId="S::mghosh@ic.ac.uk::00601210-eb70-4892-8a26-c39107c5a6ee" providerId="AD" clId="Web-{571D3832-9B99-2CA9-527E-A12FF9AE0D2E}" dt="2023-10-02T14:54:07.080" v="44"/>
      <pc:docMkLst>
        <pc:docMk/>
      </pc:docMkLst>
      <pc:sldChg chg="modNotes">
        <pc:chgData name="Ghosh, Marcus L" userId="S::mghosh@ic.ac.uk::00601210-eb70-4892-8a26-c39107c5a6ee" providerId="AD" clId="Web-{571D3832-9B99-2CA9-527E-A12FF9AE0D2E}" dt="2023-10-02T14:54:07.080" v="44"/>
        <pc:sldMkLst>
          <pc:docMk/>
          <pc:sldMk cId="2326965135" sldId="264"/>
        </pc:sldMkLst>
      </pc:sldChg>
    </pc:docChg>
  </pc:docChgLst>
  <pc:docChgLst>
    <pc:chgData name="Ghosh, Marcus L" userId="S::mghosh@ic.ac.uk::00601210-eb70-4892-8a26-c39107c5a6ee" providerId="AD" clId="Web-{7715AF3F-94EC-7B63-94CA-2376FBF161AD}"/>
    <pc:docChg chg="addSld modSld sldOrd">
      <pc:chgData name="Ghosh, Marcus L" userId="S::mghosh@ic.ac.uk::00601210-eb70-4892-8a26-c39107c5a6ee" providerId="AD" clId="Web-{7715AF3F-94EC-7B63-94CA-2376FBF161AD}" dt="2023-10-03T14:51:24.047" v="1233"/>
      <pc:docMkLst>
        <pc:docMk/>
      </pc:docMkLst>
      <pc:sldChg chg="modSp modNotes">
        <pc:chgData name="Ghosh, Marcus L" userId="S::mghosh@ic.ac.uk::00601210-eb70-4892-8a26-c39107c5a6ee" providerId="AD" clId="Web-{7715AF3F-94EC-7B63-94CA-2376FBF161AD}" dt="2023-10-03T14:51:24.047" v="1233"/>
        <pc:sldMkLst>
          <pc:docMk/>
          <pc:sldMk cId="62314399" sldId="257"/>
        </pc:sldMkLst>
        <pc:picChg chg="mod">
          <ac:chgData name="Ghosh, Marcus L" userId="S::mghosh@ic.ac.uk::00601210-eb70-4892-8a26-c39107c5a6ee" providerId="AD" clId="Web-{7715AF3F-94EC-7B63-94CA-2376FBF161AD}" dt="2023-10-03T14:37:26.975" v="865"/>
          <ac:picMkLst>
            <pc:docMk/>
            <pc:sldMk cId="62314399" sldId="257"/>
            <ac:picMk id="2" creationId="{99906B8D-99FE-A865-2C8E-057A2B2D0B45}"/>
          </ac:picMkLst>
        </pc:picChg>
      </pc:sldChg>
      <pc:sldChg chg="addSp modSp ord modNotes">
        <pc:chgData name="Ghosh, Marcus L" userId="S::mghosh@ic.ac.uk::00601210-eb70-4892-8a26-c39107c5a6ee" providerId="AD" clId="Web-{7715AF3F-94EC-7B63-94CA-2376FBF161AD}" dt="2023-10-03T14:36:31.473" v="863"/>
        <pc:sldMkLst>
          <pc:docMk/>
          <pc:sldMk cId="1992633258" sldId="259"/>
        </pc:sldMkLst>
        <pc:spChg chg="add mod">
          <ac:chgData name="Ghosh, Marcus L" userId="S::mghosh@ic.ac.uk::00601210-eb70-4892-8a26-c39107c5a6ee" providerId="AD" clId="Web-{7715AF3F-94EC-7B63-94CA-2376FBF161AD}" dt="2023-10-03T14:10:04.738" v="178" actId="1076"/>
          <ac:spMkLst>
            <pc:docMk/>
            <pc:sldMk cId="1992633258" sldId="259"/>
            <ac:spMk id="7" creationId="{B2D38DB7-FE70-1F2D-1DC5-309C7402F316}"/>
          </ac:spMkLst>
        </pc:spChg>
      </pc:sldChg>
      <pc:sldChg chg="modSp modNotes">
        <pc:chgData name="Ghosh, Marcus L" userId="S::mghosh@ic.ac.uk::00601210-eb70-4892-8a26-c39107c5a6ee" providerId="AD" clId="Web-{7715AF3F-94EC-7B63-94CA-2376FBF161AD}" dt="2023-10-03T14:47:43.899" v="1107"/>
        <pc:sldMkLst>
          <pc:docMk/>
          <pc:sldMk cId="80849041" sldId="260"/>
        </pc:sldMkLst>
        <pc:spChg chg="mod">
          <ac:chgData name="Ghosh, Marcus L" userId="S::mghosh@ic.ac.uk::00601210-eb70-4892-8a26-c39107c5a6ee" providerId="AD" clId="Web-{7715AF3F-94EC-7B63-94CA-2376FBF161AD}" dt="2023-10-03T14:29:09.710" v="665" actId="20577"/>
          <ac:spMkLst>
            <pc:docMk/>
            <pc:sldMk cId="80849041" sldId="260"/>
            <ac:spMk id="4" creationId="{220F0135-CC52-EB18-CB0B-5335E947DD8E}"/>
          </ac:spMkLst>
        </pc:spChg>
      </pc:sldChg>
      <pc:sldChg chg="addSp modNotes">
        <pc:chgData name="Ghosh, Marcus L" userId="S::mghosh@ic.ac.uk::00601210-eb70-4892-8a26-c39107c5a6ee" providerId="AD" clId="Web-{7715AF3F-94EC-7B63-94CA-2376FBF161AD}" dt="2023-10-03T14:51:12.937" v="1228"/>
        <pc:sldMkLst>
          <pc:docMk/>
          <pc:sldMk cId="904387975" sldId="263"/>
        </pc:sldMkLst>
        <pc:spChg chg="add">
          <ac:chgData name="Ghosh, Marcus L" userId="S::mghosh@ic.ac.uk::00601210-eb70-4892-8a26-c39107c5a6ee" providerId="AD" clId="Web-{7715AF3F-94EC-7B63-94CA-2376FBF161AD}" dt="2023-10-03T14:49:50.294" v="1207"/>
          <ac:spMkLst>
            <pc:docMk/>
            <pc:sldMk cId="904387975" sldId="263"/>
            <ac:spMk id="3" creationId="{DD04F89B-98A5-9098-45D6-8DFF808EC000}"/>
          </ac:spMkLst>
        </pc:spChg>
      </pc:sldChg>
      <pc:sldChg chg="add replId modNotes">
        <pc:chgData name="Ghosh, Marcus L" userId="S::mghosh@ic.ac.uk::00601210-eb70-4892-8a26-c39107c5a6ee" providerId="AD" clId="Web-{7715AF3F-94EC-7B63-94CA-2376FBF161AD}" dt="2023-10-03T14:48:35.604" v="1149"/>
        <pc:sldMkLst>
          <pc:docMk/>
          <pc:sldMk cId="2010726741" sldId="265"/>
        </pc:sldMkLst>
      </pc:sldChg>
    </pc:docChg>
  </pc:docChgLst>
  <pc:docChgLst>
    <pc:chgData name="Ghosh, Marcus L" userId="S::mghosh@ic.ac.uk::00601210-eb70-4892-8a26-c39107c5a6ee" providerId="AD" clId="Web-{065A9F5C-90D8-321A-D516-041459026544}"/>
    <pc:docChg chg="modSld">
      <pc:chgData name="Ghosh, Marcus L" userId="S::mghosh@ic.ac.uk::00601210-eb70-4892-8a26-c39107c5a6ee" providerId="AD" clId="Web-{065A9F5C-90D8-321A-D516-041459026544}" dt="2023-10-04T13:26:30.377" v="20"/>
      <pc:docMkLst>
        <pc:docMk/>
      </pc:docMkLst>
      <pc:sldChg chg="modNotes">
        <pc:chgData name="Ghosh, Marcus L" userId="S::mghosh@ic.ac.uk::00601210-eb70-4892-8a26-c39107c5a6ee" providerId="AD" clId="Web-{065A9F5C-90D8-321A-D516-041459026544}" dt="2023-10-04T13:26:30.377" v="20"/>
        <pc:sldMkLst>
          <pc:docMk/>
          <pc:sldMk cId="848614829" sldId="262"/>
        </pc:sldMkLst>
      </pc:sldChg>
      <pc:sldChg chg="modNotes">
        <pc:chgData name="Ghosh, Marcus L" userId="S::mghosh@ic.ac.uk::00601210-eb70-4892-8a26-c39107c5a6ee" providerId="AD" clId="Web-{065A9F5C-90D8-321A-D516-041459026544}" dt="2023-10-04T13:14:00.970" v="9"/>
        <pc:sldMkLst>
          <pc:docMk/>
          <pc:sldMk cId="904387975" sldId="263"/>
        </pc:sldMkLst>
      </pc:sldChg>
      <pc:sldChg chg="modNotes">
        <pc:chgData name="Ghosh, Marcus L" userId="S::mghosh@ic.ac.uk::00601210-eb70-4892-8a26-c39107c5a6ee" providerId="AD" clId="Web-{065A9F5C-90D8-321A-D516-041459026544}" dt="2023-10-04T13:21:36.561" v="12"/>
        <pc:sldMkLst>
          <pc:docMk/>
          <pc:sldMk cId="2326965135" sldId="264"/>
        </pc:sldMkLst>
      </pc:sldChg>
    </pc:docChg>
  </pc:docChgLst>
  <pc:docChgLst>
    <pc:chgData name="Ghosh, Marcus L" userId="00601210-eb70-4892-8a26-c39107c5a6ee" providerId="ADAL" clId="{C8C7D5F6-80E1-4A73-AB7E-B702EC74802B}"/>
    <pc:docChg chg="modSld">
      <pc:chgData name="Ghosh, Marcus L" userId="00601210-eb70-4892-8a26-c39107c5a6ee" providerId="ADAL" clId="{C8C7D5F6-80E1-4A73-AB7E-B702EC74802B}" dt="2023-10-10T10:03:16.586" v="0"/>
      <pc:docMkLst>
        <pc:docMk/>
      </pc:docMkLst>
      <pc:sldChg chg="modSp modTransition modAnim">
        <pc:chgData name="Ghosh, Marcus L" userId="00601210-eb70-4892-8a26-c39107c5a6ee" providerId="ADAL" clId="{C8C7D5F6-80E1-4A73-AB7E-B702EC74802B}" dt="2023-10-10T10:03:16.586" v="0"/>
        <pc:sldMkLst>
          <pc:docMk/>
          <pc:sldMk cId="62314399" sldId="257"/>
        </pc:sldMkLst>
        <pc:picChg chg="mod">
          <ac:chgData name="Ghosh, Marcus L" userId="00601210-eb70-4892-8a26-c39107c5a6ee" providerId="ADAL" clId="{C8C7D5F6-80E1-4A73-AB7E-B702EC74802B}" dt="2023-10-10T10:03:16.586" v="0"/>
          <ac:picMkLst>
            <pc:docMk/>
            <pc:sldMk cId="62314399" sldId="257"/>
            <ac:picMk id="9" creationId="{DB9B802F-1090-7303-EF15-5630EA0E10F4}"/>
          </ac:picMkLst>
        </pc:picChg>
      </pc:sldChg>
      <pc:sldChg chg="modSp modTransition modAnim">
        <pc:chgData name="Ghosh, Marcus L" userId="00601210-eb70-4892-8a26-c39107c5a6ee" providerId="ADAL" clId="{C8C7D5F6-80E1-4A73-AB7E-B702EC74802B}" dt="2023-10-10T10:03:16.586" v="0"/>
        <pc:sldMkLst>
          <pc:docMk/>
          <pc:sldMk cId="1992633258" sldId="259"/>
        </pc:sldMkLst>
        <pc:picChg chg="mod">
          <ac:chgData name="Ghosh, Marcus L" userId="00601210-eb70-4892-8a26-c39107c5a6ee" providerId="ADAL" clId="{C8C7D5F6-80E1-4A73-AB7E-B702EC74802B}" dt="2023-10-10T10:03:16.586" v="0"/>
          <ac:picMkLst>
            <pc:docMk/>
            <pc:sldMk cId="1992633258" sldId="259"/>
            <ac:picMk id="10" creationId="{537EEDA7-5C81-1288-7227-AE17D8C1242D}"/>
          </ac:picMkLst>
        </pc:picChg>
      </pc:sldChg>
      <pc:sldChg chg="modSp modTransition modAnim">
        <pc:chgData name="Ghosh, Marcus L" userId="00601210-eb70-4892-8a26-c39107c5a6ee" providerId="ADAL" clId="{C8C7D5F6-80E1-4A73-AB7E-B702EC74802B}" dt="2023-10-10T10:03:16.586" v="0"/>
        <pc:sldMkLst>
          <pc:docMk/>
          <pc:sldMk cId="80849041" sldId="260"/>
        </pc:sldMkLst>
        <pc:picChg chg="mod">
          <ac:chgData name="Ghosh, Marcus L" userId="00601210-eb70-4892-8a26-c39107c5a6ee" providerId="ADAL" clId="{C8C7D5F6-80E1-4A73-AB7E-B702EC74802B}" dt="2023-10-10T10:03:16.586" v="0"/>
          <ac:picMkLst>
            <pc:docMk/>
            <pc:sldMk cId="80849041" sldId="260"/>
            <ac:picMk id="3" creationId="{5EBF7C31-B09A-3E99-C39F-C1956F80DBE8}"/>
          </ac:picMkLst>
        </pc:picChg>
      </pc:sldChg>
      <pc:sldChg chg="modSp modTransition modAnim">
        <pc:chgData name="Ghosh, Marcus L" userId="00601210-eb70-4892-8a26-c39107c5a6ee" providerId="ADAL" clId="{C8C7D5F6-80E1-4A73-AB7E-B702EC74802B}" dt="2023-10-10T10:03:16.586" v="0"/>
        <pc:sldMkLst>
          <pc:docMk/>
          <pc:sldMk cId="848614829" sldId="262"/>
        </pc:sldMkLst>
        <pc:picChg chg="mod">
          <ac:chgData name="Ghosh, Marcus L" userId="00601210-eb70-4892-8a26-c39107c5a6ee" providerId="ADAL" clId="{C8C7D5F6-80E1-4A73-AB7E-B702EC74802B}" dt="2023-10-10T10:03:16.586" v="0"/>
          <ac:picMkLst>
            <pc:docMk/>
            <pc:sldMk cId="848614829" sldId="262"/>
            <ac:picMk id="11" creationId="{79532DAD-1414-5AAF-7394-1C801D5AD123}"/>
          </ac:picMkLst>
        </pc:picChg>
      </pc:sldChg>
      <pc:sldChg chg="modSp modTransition modAnim">
        <pc:chgData name="Ghosh, Marcus L" userId="00601210-eb70-4892-8a26-c39107c5a6ee" providerId="ADAL" clId="{C8C7D5F6-80E1-4A73-AB7E-B702EC74802B}" dt="2023-10-10T10:03:16.586" v="0"/>
        <pc:sldMkLst>
          <pc:docMk/>
          <pc:sldMk cId="904387975" sldId="263"/>
        </pc:sldMkLst>
        <pc:picChg chg="mod">
          <ac:chgData name="Ghosh, Marcus L" userId="00601210-eb70-4892-8a26-c39107c5a6ee" providerId="ADAL" clId="{C8C7D5F6-80E1-4A73-AB7E-B702EC74802B}" dt="2023-10-10T10:03:16.586" v="0"/>
          <ac:picMkLst>
            <pc:docMk/>
            <pc:sldMk cId="904387975" sldId="263"/>
            <ac:picMk id="16" creationId="{5068FCC6-B1C4-B320-7567-A51596197251}"/>
          </ac:picMkLst>
        </pc:picChg>
      </pc:sldChg>
      <pc:sldChg chg="modSp modTransition modAnim">
        <pc:chgData name="Ghosh, Marcus L" userId="00601210-eb70-4892-8a26-c39107c5a6ee" providerId="ADAL" clId="{C8C7D5F6-80E1-4A73-AB7E-B702EC74802B}" dt="2023-10-10T10:03:16.586" v="0"/>
        <pc:sldMkLst>
          <pc:docMk/>
          <pc:sldMk cId="2326965135" sldId="264"/>
        </pc:sldMkLst>
        <pc:picChg chg="mod">
          <ac:chgData name="Ghosh, Marcus L" userId="00601210-eb70-4892-8a26-c39107c5a6ee" providerId="ADAL" clId="{C8C7D5F6-80E1-4A73-AB7E-B702EC74802B}" dt="2023-10-10T10:03:16.586" v="0"/>
          <ac:picMkLst>
            <pc:docMk/>
            <pc:sldMk cId="2326965135" sldId="264"/>
            <ac:picMk id="2" creationId="{0A41677B-E3DB-7DD9-58B1-7382C55000AA}"/>
          </ac:picMkLst>
        </pc:picChg>
      </pc:sldChg>
      <pc:sldChg chg="modSp modTransition modAnim">
        <pc:chgData name="Ghosh, Marcus L" userId="00601210-eb70-4892-8a26-c39107c5a6ee" providerId="ADAL" clId="{C8C7D5F6-80E1-4A73-AB7E-B702EC74802B}" dt="2023-10-10T10:03:16.586" v="0"/>
        <pc:sldMkLst>
          <pc:docMk/>
          <pc:sldMk cId="2010726741" sldId="265"/>
        </pc:sldMkLst>
        <pc:picChg chg="mod">
          <ac:chgData name="Ghosh, Marcus L" userId="00601210-eb70-4892-8a26-c39107c5a6ee" providerId="ADAL" clId="{C8C7D5F6-80E1-4A73-AB7E-B702EC74802B}" dt="2023-10-10T10:03:16.586" v="0"/>
          <ac:picMkLst>
            <pc:docMk/>
            <pc:sldMk cId="2010726741" sldId="265"/>
            <ac:picMk id="7" creationId="{2CD8F49C-9E62-FC47-60E5-C99413EF42A7}"/>
          </ac:picMkLst>
        </pc:picChg>
      </pc:sldChg>
      <pc:sldChg chg="modSp modTransition modAnim">
        <pc:chgData name="Ghosh, Marcus L" userId="00601210-eb70-4892-8a26-c39107c5a6ee" providerId="ADAL" clId="{C8C7D5F6-80E1-4A73-AB7E-B702EC74802B}" dt="2023-10-10T10:03:16.586" v="0"/>
        <pc:sldMkLst>
          <pc:docMk/>
          <pc:sldMk cId="3170557721" sldId="266"/>
        </pc:sldMkLst>
        <pc:picChg chg="mod">
          <ac:chgData name="Ghosh, Marcus L" userId="00601210-eb70-4892-8a26-c39107c5a6ee" providerId="ADAL" clId="{C8C7D5F6-80E1-4A73-AB7E-B702EC74802B}" dt="2023-10-10T10:03:16.586" v="0"/>
          <ac:picMkLst>
            <pc:docMk/>
            <pc:sldMk cId="3170557721" sldId="266"/>
            <ac:picMk id="7" creationId="{91077450-7CF9-E836-A656-11720A1257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82126-8C39-40C6-9D46-8A02B0AB087A}" type="datetimeFigureOut">
              <a:t>10/10/2023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19E59-98E1-4DF6-9845-DACB01090BCA}" type="slidenum">
              <a:t>‹#›</a:t>
            </a:fld>
            <a:endParaRPr lang="en-US"/>
          </a:p>
        </p:txBody>
      </p:sp>
    </p:spTree>
    <p:extLst>
      <p:ext uri="{BB962C8B-B14F-4D97-AF65-F5344CB8AC3E}">
        <p14:creationId xmlns:p14="http://schemas.microsoft.com/office/powerpoint/2010/main" val="1557391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researchgate.net/figure/Structure-of-the-neuron-3_fig1_36779381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i.org/10.1152/jn.00408.201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hk09AkV5_Kc"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BbUcWbtVjT4&amp;ab_channel=OsmosisfromElsevier"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hyperphysics.phy-astr.gsu.edu/hbase/Biology/actpot.html#c5"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i.org/10.1152/jn.00408.201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1038/s41467-021-26022-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again, </a:t>
            </a:r>
          </a:p>
          <a:p>
            <a:endParaRPr lang="en-US" dirty="0"/>
          </a:p>
          <a:p>
            <a:r>
              <a:rPr lang="en-US" dirty="0"/>
              <a:t>Linker: </a:t>
            </a:r>
          </a:p>
          <a:p>
            <a:pPr marL="171450" indent="-171450">
              <a:buFont typeface="Arial,Sans-Serif"/>
              <a:buChar char="•"/>
            </a:pPr>
            <a:r>
              <a:rPr lang="en-US" dirty="0"/>
              <a:t>In the last video, we covered neuron structure.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9E59-98E1-4DF6-9845-DACB01090BCA}" type="slidenum">
              <a:rPr lang="en-US"/>
              <a:t>1</a:t>
            </a:fld>
            <a:endParaRPr lang="en-US"/>
          </a:p>
        </p:txBody>
      </p:sp>
    </p:spTree>
    <p:extLst>
      <p:ext uri="{BB962C8B-B14F-4D97-AF65-F5344CB8AC3E}">
        <p14:creationId xmlns:p14="http://schemas.microsoft.com/office/powerpoint/2010/main" val="204244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And I mentioned that neurons act as information processing units. </a:t>
            </a:r>
          </a:p>
          <a:p>
            <a:endParaRPr lang="en-US" dirty="0">
              <a:ea typeface="Calibri"/>
              <a:cs typeface="Calibri"/>
            </a:endParaRPr>
          </a:p>
          <a:p>
            <a:r>
              <a:rPr lang="en-US" dirty="0">
                <a:ea typeface="Calibri"/>
                <a:cs typeface="Calibri"/>
              </a:rPr>
              <a:t>To do so, they use both chemical and electrical signals:</a:t>
            </a:r>
            <a:endParaRPr lang="en-US" dirty="0"/>
          </a:p>
          <a:p>
            <a:pPr marL="171450" indent="-171450">
              <a:buFont typeface="Arial"/>
              <a:buChar char="•"/>
            </a:pPr>
            <a:r>
              <a:rPr lang="en-US" dirty="0">
                <a:ea typeface="Calibri"/>
                <a:cs typeface="Calibri"/>
              </a:rPr>
              <a:t>Neurons receive chemical </a:t>
            </a:r>
            <a:r>
              <a:rPr lang="en-US" b="1" dirty="0">
                <a:ea typeface="Calibri"/>
                <a:cs typeface="Calibri"/>
              </a:rPr>
              <a:t>input </a:t>
            </a:r>
            <a:r>
              <a:rPr lang="en-US" dirty="0">
                <a:ea typeface="Calibri"/>
                <a:cs typeface="Calibri"/>
              </a:rPr>
              <a:t>signals, known as neurotransmitters, at their dendrites. </a:t>
            </a:r>
          </a:p>
          <a:p>
            <a:pPr marL="171450" indent="-171450">
              <a:buFont typeface="Arial"/>
              <a:buChar char="•"/>
            </a:pPr>
            <a:r>
              <a:rPr lang="en-US" dirty="0">
                <a:ea typeface="Calibri"/>
                <a:cs typeface="Calibri"/>
              </a:rPr>
              <a:t>Transform this into an electrical signal, </a:t>
            </a:r>
            <a:endParaRPr lang="en-US" dirty="0"/>
          </a:p>
          <a:p>
            <a:pPr marL="171450" indent="-171450">
              <a:buFont typeface="Arial"/>
              <a:buChar char="•"/>
            </a:pPr>
            <a:r>
              <a:rPr lang="en-US" dirty="0">
                <a:ea typeface="Calibri"/>
                <a:cs typeface="Calibri"/>
              </a:rPr>
              <a:t>And then </a:t>
            </a:r>
            <a:r>
              <a:rPr lang="en-US" b="1" dirty="0">
                <a:ea typeface="Calibri"/>
                <a:cs typeface="Calibri"/>
              </a:rPr>
              <a:t>output </a:t>
            </a:r>
            <a:r>
              <a:rPr lang="en-US" dirty="0">
                <a:ea typeface="Calibri"/>
                <a:cs typeface="Calibri"/>
              </a:rPr>
              <a:t>their own neurotransmitters to other neurons via their axon terminals. </a:t>
            </a:r>
          </a:p>
          <a:p>
            <a:endParaRPr lang="en-US" dirty="0">
              <a:ea typeface="Calibri"/>
              <a:cs typeface="Calibri"/>
            </a:endParaRPr>
          </a:p>
          <a:p>
            <a:r>
              <a:rPr lang="en-US" dirty="0">
                <a:ea typeface="Calibri"/>
                <a:cs typeface="Calibri"/>
              </a:rPr>
              <a:t>We'll cover chemical signaling next week, and focus on the electrical part today. </a:t>
            </a:r>
          </a:p>
          <a:p>
            <a:endParaRPr lang="en-US" dirty="0">
              <a:ea typeface="Calibri"/>
              <a:cs typeface="Calibri"/>
            </a:endParaRPr>
          </a:p>
          <a:p>
            <a:r>
              <a:rPr lang="en-US" dirty="0">
                <a:ea typeface="Calibri"/>
                <a:cs typeface="Calibri"/>
              </a:rPr>
              <a:t>Linker: </a:t>
            </a:r>
          </a:p>
          <a:p>
            <a:pPr marL="171450" indent="-171450">
              <a:buFont typeface="Arial"/>
              <a:buChar char="•"/>
            </a:pPr>
            <a:r>
              <a:rPr lang="en-US" dirty="0">
                <a:ea typeface="Calibri"/>
                <a:cs typeface="Calibri"/>
              </a:rPr>
              <a:t>So let's start by looking at the electrical activity of a single neuron. </a:t>
            </a:r>
            <a:endParaRPr lang="en-US" dirty="0"/>
          </a:p>
          <a:p>
            <a:pPr marL="171450" indent="-171450">
              <a:buFont typeface="Arial"/>
              <a:buChar char="•"/>
            </a:pPr>
            <a:endParaRPr lang="en-US" dirty="0">
              <a:ea typeface="Calibri"/>
              <a:cs typeface="Calibri"/>
            </a:endParaRPr>
          </a:p>
          <a:p>
            <a:r>
              <a:rPr lang="en-US" dirty="0">
                <a:ea typeface="Calibri"/>
                <a:cs typeface="Calibri"/>
              </a:rPr>
              <a:t>Image from: </a:t>
            </a:r>
          </a:p>
          <a:p>
            <a:r>
              <a:rPr lang="en-US" dirty="0">
                <a:ea typeface="Calibri"/>
                <a:cs typeface="Calibri"/>
                <a:hlinkClick r:id="rId3"/>
              </a:rPr>
              <a:t>https://www.researchgate.net/figure/Structure-of-the-neuron-3_fig1_367793811</a:t>
            </a:r>
            <a:r>
              <a:rPr lang="en-US" dirty="0">
                <a:ea typeface="Calibri"/>
                <a:cs typeface="Calibri"/>
              </a:rPr>
              <a:t> </a:t>
            </a:r>
          </a:p>
        </p:txBody>
      </p:sp>
      <p:sp>
        <p:nvSpPr>
          <p:cNvPr id="4" name="Slide Number Placeholder 3"/>
          <p:cNvSpPr>
            <a:spLocks noGrp="1"/>
          </p:cNvSpPr>
          <p:nvPr>
            <p:ph type="sldNum" sz="quarter" idx="5"/>
          </p:nvPr>
        </p:nvSpPr>
        <p:spPr/>
        <p:txBody>
          <a:bodyPr/>
          <a:lstStyle/>
          <a:p>
            <a:fld id="{0DE84DE3-34A0-4F58-8033-49DA6AB34703}" type="slidenum">
              <a:t>2</a:t>
            </a:fld>
            <a:endParaRPr lang="en-US"/>
          </a:p>
        </p:txBody>
      </p:sp>
    </p:spTree>
    <p:extLst>
      <p:ext uri="{BB962C8B-B14F-4D97-AF65-F5344CB8AC3E}">
        <p14:creationId xmlns:p14="http://schemas.microsoft.com/office/powerpoint/2010/main" val="239528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time in </a:t>
            </a:r>
            <a:r>
              <a:rPr lang="en-US" dirty="0" err="1"/>
              <a:t>ms</a:t>
            </a:r>
            <a:r>
              <a:rPr lang="en-US" dirty="0"/>
              <a:t> on the x-axis and voltage in mV on the y-axis. </a:t>
            </a:r>
          </a:p>
          <a:p>
            <a:endParaRPr lang="en-US" dirty="0">
              <a:ea typeface="Calibri"/>
              <a:cs typeface="Calibri"/>
            </a:endParaRPr>
          </a:p>
          <a:p>
            <a:r>
              <a:rPr lang="en-US" dirty="0"/>
              <a:t>Exactly how researchers acquire this sort of data depends on several factors, but in general you need an electrode, an amplifier, and</a:t>
            </a:r>
            <a:r>
              <a:rPr lang="en-US" dirty="0">
                <a:ea typeface="Calibri"/>
                <a:cs typeface="Calibri"/>
              </a:rPr>
              <a:t> a specimen to record from, like an isolated neuron in a dish or even a human brain during surgery.</a:t>
            </a:r>
          </a:p>
          <a:p>
            <a:pPr marL="171450" indent="-171450">
              <a:buFont typeface="Arial"/>
              <a:buChar char="•"/>
            </a:pPr>
            <a:endParaRPr lang="en-US" dirty="0">
              <a:ea typeface="Calibri"/>
              <a:cs typeface="Calibri"/>
            </a:endParaRPr>
          </a:p>
          <a:p>
            <a:r>
              <a:rPr lang="en-US" dirty="0">
                <a:ea typeface="Calibri"/>
                <a:cs typeface="Calibri"/>
              </a:rPr>
              <a:t>Back to the figure, from this sort of plot, we can observe two features: </a:t>
            </a:r>
          </a:p>
          <a:p>
            <a:pPr marL="171450" indent="-171450">
              <a:buFont typeface="Arial"/>
              <a:buChar char="•"/>
            </a:pPr>
            <a:r>
              <a:rPr lang="en-US" dirty="0">
                <a:ea typeface="Calibri"/>
                <a:cs typeface="Calibri"/>
              </a:rPr>
              <a:t>First, there are these </a:t>
            </a:r>
            <a:r>
              <a:rPr lang="en-GB" dirty="0"/>
              <a:t>high amplitude, 1-2ms long events, which we call action potentials or spikes. </a:t>
            </a:r>
            <a:endParaRPr lang="en-US" dirty="0">
              <a:ea typeface="Calibri"/>
              <a:cs typeface="Calibri"/>
            </a:endParaRPr>
          </a:p>
          <a:p>
            <a:pPr marL="171450" indent="-171450">
              <a:buFont typeface="Arial"/>
              <a:buChar char="•"/>
            </a:pPr>
            <a:r>
              <a:rPr lang="en-GB" dirty="0">
                <a:ea typeface="Calibri"/>
                <a:cs typeface="Calibri"/>
              </a:rPr>
              <a:t>Second, between the spikes, the neurons voltage fluctuates around a baseline value, which we call the resting membrane potential.   </a:t>
            </a:r>
          </a:p>
          <a:p>
            <a:endParaRPr lang="en-GB" dirty="0"/>
          </a:p>
          <a:p>
            <a:r>
              <a:rPr lang="en-US" dirty="0"/>
              <a:t>Linker: </a:t>
            </a:r>
            <a:endParaRPr lang="en-US" dirty="0">
              <a:ea typeface="Calibri"/>
              <a:cs typeface="Calibri"/>
            </a:endParaRPr>
          </a:p>
          <a:p>
            <a:pPr marL="171450" indent="-171450">
              <a:buFont typeface="Arial,Sans-Serif"/>
              <a:buChar char="•"/>
            </a:pPr>
            <a:r>
              <a:rPr lang="en-US" dirty="0">
                <a:ea typeface="Calibri"/>
                <a:cs typeface="Calibri"/>
              </a:rPr>
              <a:t>So, how do neurons generate their resting potential and spikes?</a:t>
            </a:r>
            <a:endParaRPr lang="en-US" dirty="0"/>
          </a:p>
          <a:p>
            <a:pPr marL="171450" indent="-171450">
              <a:buFont typeface="Arial,Sans-Serif"/>
              <a:buChar char="•"/>
            </a:pPr>
            <a:r>
              <a:rPr lang="en-US" dirty="0">
                <a:ea typeface="Calibri"/>
                <a:cs typeface="Calibri"/>
              </a:rPr>
              <a:t>Well, their cell membrane plays a key role. </a:t>
            </a:r>
          </a:p>
          <a:p>
            <a:endParaRPr lang="en-US" dirty="0">
              <a:ea typeface="Calibri"/>
              <a:cs typeface="Calibri"/>
            </a:endParaRPr>
          </a:p>
          <a:p>
            <a:r>
              <a:rPr lang="en-US" dirty="0">
                <a:ea typeface="Calibri"/>
                <a:cs typeface="Calibri"/>
              </a:rPr>
              <a:t>From: </a:t>
            </a:r>
          </a:p>
          <a:p>
            <a:r>
              <a:rPr lang="en-US" dirty="0">
                <a:hlinkClick r:id="rId3"/>
              </a:rPr>
              <a:t>https://doi.org/10.1152/jn.00408.2011</a:t>
            </a:r>
            <a:r>
              <a:rPr lang="en-US" dirty="0"/>
              <a:t>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9E59-98E1-4DF6-9845-DACB01090BCA}" type="slidenum">
              <a:t>3</a:t>
            </a:fld>
            <a:endParaRPr lang="en-US"/>
          </a:p>
        </p:txBody>
      </p:sp>
    </p:spTree>
    <p:extLst>
      <p:ext uri="{BB962C8B-B14F-4D97-AF65-F5344CB8AC3E}">
        <p14:creationId xmlns:p14="http://schemas.microsoft.com/office/powerpoint/2010/main" val="2508092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 the cell membrane separates the inside of the cell from the outside.</a:t>
            </a:r>
          </a:p>
          <a:p>
            <a:endParaRPr lang="en-US" dirty="0">
              <a:ea typeface="Calibri"/>
              <a:cs typeface="Calibri"/>
            </a:endParaRPr>
          </a:p>
          <a:p>
            <a:r>
              <a:rPr lang="en-US" dirty="0">
                <a:ea typeface="Calibri"/>
                <a:cs typeface="Calibri"/>
              </a:rPr>
              <a:t>Importantly, ions (charged particles), like sodium and potassium are unevenly distributed across the membrane. For example, </a:t>
            </a:r>
          </a:p>
          <a:p>
            <a:pPr marL="171450" indent="-171450">
              <a:buFont typeface="Arial"/>
              <a:buChar char="•"/>
            </a:pPr>
            <a:r>
              <a:rPr lang="en-US" dirty="0"/>
              <a:t>K+ is at higher concentrations inside </a:t>
            </a:r>
            <a:endParaRPr lang="en-US" dirty="0">
              <a:ea typeface="Calibri"/>
              <a:cs typeface="Calibri"/>
            </a:endParaRPr>
          </a:p>
          <a:p>
            <a:pPr marL="171450" indent="-171450">
              <a:buFont typeface="Arial,Sans-Serif"/>
              <a:buChar char="•"/>
            </a:pPr>
            <a:r>
              <a:rPr lang="en-US" dirty="0"/>
              <a:t>Na+ and chloride are at higher concentrations outside </a:t>
            </a:r>
            <a:endParaRPr lang="en-US" dirty="0">
              <a:ea typeface="Calibri"/>
              <a:cs typeface="Calibri"/>
            </a:endParaRPr>
          </a:p>
          <a:p>
            <a:pPr marL="171450" indent="-171450">
              <a:buFont typeface="Arial,Sans-Serif"/>
              <a:buChar char="•"/>
            </a:pPr>
            <a:endParaRPr lang="en-US" dirty="0">
              <a:ea typeface="Calibri"/>
              <a:cs typeface="Calibri"/>
            </a:endParaRPr>
          </a:p>
          <a:p>
            <a:r>
              <a:rPr lang="en-US" dirty="0">
                <a:ea typeface="Calibri"/>
                <a:cs typeface="Calibri"/>
              </a:rPr>
              <a:t>This means that there are both chemical and electrical gradients across the membrane.</a:t>
            </a:r>
          </a:p>
          <a:p>
            <a:endParaRPr lang="en-US" dirty="0"/>
          </a:p>
          <a:p>
            <a:r>
              <a:rPr lang="en-US" dirty="0"/>
              <a:t>However, these charged ions can't cross membrane directly, and instead must use specialized channels – which are proteins embedded in the membrane.</a:t>
            </a:r>
            <a:endParaRPr lang="en-US" dirty="0">
              <a:ea typeface="Calibri"/>
              <a:cs typeface="Calibri"/>
            </a:endParaRPr>
          </a:p>
          <a:p>
            <a:pPr marL="171450" indent="-171450">
              <a:buFont typeface="Arial"/>
              <a:buChar char="•"/>
            </a:pPr>
            <a:r>
              <a:rPr lang="en-US" dirty="0"/>
              <a:t>Some of these channels are </a:t>
            </a:r>
            <a:r>
              <a:rPr lang="en-US" b="1" dirty="0"/>
              <a:t>passive </a:t>
            </a:r>
            <a:r>
              <a:rPr lang="en-US" dirty="0"/>
              <a:t>– so simply allow ions to diffuse across, </a:t>
            </a:r>
          </a:p>
          <a:p>
            <a:pPr marL="171450" indent="-171450">
              <a:buFont typeface="Arial"/>
              <a:buChar char="•"/>
            </a:pPr>
            <a:r>
              <a:rPr lang="en-US" dirty="0"/>
              <a:t>But others are </a:t>
            </a:r>
            <a:r>
              <a:rPr lang="en-US" b="1" dirty="0"/>
              <a:t>active </a:t>
            </a:r>
            <a:r>
              <a:rPr lang="en-US" dirty="0"/>
              <a:t>and use energy to transports ions </a:t>
            </a:r>
            <a:r>
              <a:rPr lang="en-US" b="1" dirty="0"/>
              <a:t>against </a:t>
            </a:r>
            <a:r>
              <a:rPr lang="en-US" dirty="0"/>
              <a:t>their chemical gradient. </a:t>
            </a:r>
            <a:endParaRPr lang="en-US" dirty="0">
              <a:ea typeface="Calibri"/>
              <a:cs typeface="Calibri"/>
            </a:endParaRPr>
          </a:p>
          <a:p>
            <a:pPr marL="171450" indent="-171450">
              <a:buFont typeface="Arial"/>
              <a:buChar char="•"/>
            </a:pPr>
            <a:endParaRPr lang="en-US" dirty="0"/>
          </a:p>
          <a:p>
            <a:r>
              <a:rPr lang="en-US" dirty="0">
                <a:ea typeface="Calibri" panose="020F0502020204030204"/>
                <a:cs typeface="Calibri" panose="020F0502020204030204"/>
              </a:rPr>
              <a:t>The overall result of these ionic movements, is that each </a:t>
            </a:r>
            <a:r>
              <a:rPr lang="en-US" dirty="0"/>
              <a:t>ion balances at an equilibrium: where it's concentration gradient equals its electrostatic gradient. And this is known as it's equilibrium or Nernst potential. </a:t>
            </a:r>
            <a:endParaRPr lang="en-US" dirty="0">
              <a:ea typeface="Calibri"/>
              <a:cs typeface="Calibri"/>
            </a:endParaRPr>
          </a:p>
          <a:p>
            <a:endParaRPr lang="en-US" dirty="0"/>
          </a:p>
          <a:p>
            <a:r>
              <a:rPr lang="en-US" dirty="0"/>
              <a:t>Then the resting potential of the membrane is the sum of all of the equilibrium potentials, which is usually somewhere around –70mV. </a:t>
            </a:r>
            <a:endParaRPr lang="en-US" dirty="0">
              <a:ea typeface="Calibri"/>
              <a:cs typeface="Calibri"/>
            </a:endParaRPr>
          </a:p>
          <a:p>
            <a:endParaRPr lang="en-US" dirty="0"/>
          </a:p>
          <a:p>
            <a:r>
              <a:rPr lang="en-US" dirty="0">
                <a:ea typeface="Calibri"/>
                <a:cs typeface="Calibri"/>
              </a:rPr>
              <a:t>Linker: </a:t>
            </a:r>
            <a:endParaRPr lang="en-US" dirty="0"/>
          </a:p>
          <a:p>
            <a:pPr marL="171450" indent="-171450">
              <a:buFont typeface="Arial"/>
              <a:buChar char="•"/>
            </a:pPr>
            <a:r>
              <a:rPr lang="en-US" dirty="0">
                <a:ea typeface="Calibri"/>
                <a:cs typeface="Calibri"/>
              </a:rPr>
              <a:t>Okay, so the resting potential is the neurons state when it has little or no input. </a:t>
            </a:r>
            <a:endParaRPr lang="en-US" dirty="0"/>
          </a:p>
          <a:p>
            <a:pPr marL="171450" indent="-171450">
              <a:buFont typeface="Arial"/>
              <a:buChar char="•"/>
            </a:pPr>
            <a:r>
              <a:rPr lang="en-US" dirty="0">
                <a:ea typeface="Calibri"/>
                <a:cs typeface="Calibri"/>
              </a:rPr>
              <a:t>But when it receives inputs it can generate spikes. </a:t>
            </a:r>
          </a:p>
          <a:p>
            <a:pPr marL="171450" indent="-171450">
              <a:buFont typeface="Arial"/>
              <a:buChar char="•"/>
            </a:pPr>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dirty="0">
                <a:hlinkClick r:id="rId3"/>
              </a:rPr>
              <a:t>https://www.youtube.com/watch?v=hk09AkV5_Kc</a:t>
            </a:r>
            <a:r>
              <a:rPr lang="en-US" dirty="0"/>
              <a:t> </a:t>
            </a:r>
          </a:p>
          <a:p>
            <a:pPr marL="0" indent="0">
              <a:buFont typeface="Arial"/>
              <a:buNone/>
            </a:pP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9E59-98E1-4DF6-9845-DACB01090BCA}" type="slidenum">
              <a:t>4</a:t>
            </a:fld>
            <a:endParaRPr lang="en-US"/>
          </a:p>
        </p:txBody>
      </p:sp>
    </p:spTree>
    <p:extLst>
      <p:ext uri="{BB962C8B-B14F-4D97-AF65-F5344CB8AC3E}">
        <p14:creationId xmlns:p14="http://schemas.microsoft.com/office/powerpoint/2010/main" val="1706107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Calibri" panose="020F0502020204030204"/>
                <a:cs typeface="Calibri" panose="020F0502020204030204"/>
              </a:rPr>
              <a:t>This schematic shows time on the x-axis (on the order of a few </a:t>
            </a:r>
            <a:r>
              <a:rPr lang="en-GB" dirty="0" err="1">
                <a:ea typeface="Calibri" panose="020F0502020204030204"/>
                <a:cs typeface="Calibri" panose="020F0502020204030204"/>
              </a:rPr>
              <a:t>ms</a:t>
            </a:r>
            <a:r>
              <a:rPr lang="en-GB" dirty="0">
                <a:ea typeface="Calibri" panose="020F0502020204030204"/>
                <a:cs typeface="Calibri" panose="020F0502020204030204"/>
              </a:rPr>
              <a:t>) and the neuron's membrane potential on the y-axis in mV. </a:t>
            </a:r>
          </a:p>
          <a:p>
            <a:endParaRPr lang="en-GB" dirty="0">
              <a:ea typeface="Calibri" panose="020F0502020204030204"/>
              <a:cs typeface="Calibri" panose="020F0502020204030204"/>
            </a:endParaRPr>
          </a:p>
          <a:p>
            <a:pPr marL="228600" indent="-228600">
              <a:buAutoNum type="arabicPeriod"/>
            </a:pPr>
            <a:r>
              <a:rPr lang="en-GB" dirty="0"/>
              <a:t>Inputs cause Na+ channels, in the membrane, to open and Na+ to flow </a:t>
            </a:r>
            <a:r>
              <a:rPr lang="en-GB" b="1" dirty="0"/>
              <a:t>into </a:t>
            </a:r>
            <a:r>
              <a:rPr lang="en-GB" dirty="0"/>
              <a:t>the cell down it's concentration gradient. This raises the membrane potential, and if it rises high enough (past what is termed the gate threshold), voltage gated Na+ channels open, more Na+ flows in, and the membrane potential rises to it's peak. This process </a:t>
            </a:r>
            <a:r>
              <a:rPr lang="en-GB" dirty="0" err="1"/>
              <a:t>ic</a:t>
            </a:r>
            <a:r>
              <a:rPr lang="en-GB" dirty="0"/>
              <a:t> termed depolarisation. </a:t>
            </a:r>
            <a:endParaRPr lang="en-US" dirty="0">
              <a:ea typeface="Calibri"/>
              <a:cs typeface="Calibri"/>
            </a:endParaRPr>
          </a:p>
          <a:p>
            <a:pPr marL="228600" indent="-228600">
              <a:buAutoNum type="arabicPeriod"/>
            </a:pPr>
            <a:r>
              <a:rPr lang="en-GB" dirty="0"/>
              <a:t>At high voltages, Na+ channels close </a:t>
            </a:r>
            <a:endParaRPr lang="en-US" dirty="0"/>
          </a:p>
          <a:p>
            <a:pPr marL="228600" indent="-228600">
              <a:buAutoNum type="arabicPeriod"/>
            </a:pPr>
            <a:r>
              <a:rPr lang="en-GB" dirty="0"/>
              <a:t>But, K+ channels open – and potassium flows out of the neuron, reducing the membrane potential</a:t>
            </a:r>
            <a:endParaRPr lang="en-US" dirty="0"/>
          </a:p>
          <a:p>
            <a:pPr marL="228600" indent="-228600">
              <a:buAutoNum type="arabicPeriod"/>
            </a:pPr>
            <a:r>
              <a:rPr lang="en-GB" dirty="0"/>
              <a:t>This is called repolarization </a:t>
            </a:r>
            <a:endParaRPr lang="en-US" dirty="0"/>
          </a:p>
          <a:p>
            <a:pPr marL="228600" indent="-228600">
              <a:buAutoNum type="arabicPeriod"/>
            </a:pPr>
            <a:r>
              <a:rPr lang="en-GB" dirty="0"/>
              <a:t>Interestingly, repolarization typically goes below the resting membrane potential, here going as low as –90mV. This is called hyperpolarization and it's effect is to effectively raise the threshold for new stimuli to trigger a spike for a period of time, which we term the refractory period. </a:t>
            </a:r>
          </a:p>
          <a:p>
            <a:pPr marL="228600" indent="-228600">
              <a:buAutoNum type="arabicPeriod"/>
            </a:pPr>
            <a:r>
              <a:rPr lang="en-GB" dirty="0"/>
              <a:t>After hyperpolarization, a combination of active and passive ionic movements eventually bring the membrane back to its resting state of -70 mV. </a:t>
            </a:r>
            <a:endParaRPr lang="en-US" dirty="0"/>
          </a:p>
          <a:p>
            <a:endParaRPr lang="en-GB" dirty="0"/>
          </a:p>
          <a:p>
            <a:r>
              <a:rPr lang="en-GB" dirty="0">
                <a:ea typeface="Calibri" panose="020F0502020204030204"/>
                <a:cs typeface="Calibri" panose="020F0502020204030204"/>
              </a:rPr>
              <a:t>Linker: </a:t>
            </a:r>
          </a:p>
          <a:p>
            <a:pPr marL="171450" indent="-171450">
              <a:buFont typeface="Arial"/>
              <a:buChar char="•"/>
            </a:pPr>
            <a:r>
              <a:rPr lang="en-GB" dirty="0">
                <a:ea typeface="Calibri" panose="020F0502020204030204"/>
                <a:cs typeface="Calibri" panose="020F0502020204030204"/>
              </a:rPr>
              <a:t>Given the complexity of this process, you may expect that spikes would be noisy, but if we return to our single neuron recording for a second</a:t>
            </a:r>
          </a:p>
          <a:p>
            <a:endParaRPr lang="en-GB" dirty="0">
              <a:ea typeface="Calibri" panose="020F0502020204030204"/>
              <a:cs typeface="Calibri" panose="020F0502020204030204"/>
            </a:endParaRPr>
          </a:p>
          <a:p>
            <a:r>
              <a:rPr lang="en-GB" dirty="0">
                <a:hlinkClick r:id="rId3"/>
              </a:rPr>
              <a:t>https://www.youtube.com/watch?v=BbUcWbtVjT4&amp;ab_channel=OsmosisfromElsevier</a:t>
            </a:r>
            <a:r>
              <a:rPr lang="en-GB" dirty="0"/>
              <a:t> </a:t>
            </a:r>
          </a:p>
          <a:p>
            <a:endParaRPr lang="en-GB" dirty="0">
              <a:ea typeface="Calibri"/>
              <a:cs typeface="Calibri"/>
            </a:endParaRPr>
          </a:p>
          <a:p>
            <a:r>
              <a:rPr lang="en-GB" dirty="0">
                <a:hlinkClick r:id="rId4"/>
              </a:rPr>
              <a:t>http://hyperphysics.phy-astr.gsu.edu/hbase/Biology/actpot.html#c5</a:t>
            </a:r>
            <a:r>
              <a:rPr lang="en-GB" dirty="0"/>
              <a:t> </a:t>
            </a:r>
          </a:p>
          <a:p>
            <a:endParaRPr lang="en-GB"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[Part of the importance of hyperpolarization is in preventing any stimulus already sent up an axon from triggering another action potential in the opposite direction. In other words, hyperpolarization assures that the signal is proceeding in one direction.]</a:t>
            </a:r>
            <a:endParaRPr lang="en-US" dirty="0">
              <a:ea typeface="Calibri"/>
              <a:cs typeface="Calibri"/>
            </a:endParaRPr>
          </a:p>
          <a:p>
            <a:endParaRPr lang="en-GB" dirty="0">
              <a:ea typeface="Calibri"/>
              <a:cs typeface="Calibri"/>
            </a:endParaRPr>
          </a:p>
        </p:txBody>
      </p:sp>
      <p:sp>
        <p:nvSpPr>
          <p:cNvPr id="4" name="Slide Number Placeholder 3"/>
          <p:cNvSpPr>
            <a:spLocks noGrp="1"/>
          </p:cNvSpPr>
          <p:nvPr>
            <p:ph type="sldNum" sz="quarter" idx="5"/>
          </p:nvPr>
        </p:nvSpPr>
        <p:spPr/>
        <p:txBody>
          <a:bodyPr/>
          <a:lstStyle/>
          <a:p>
            <a:fld id="{44E19E59-98E1-4DF6-9845-DACB01090BCA}" type="slidenum">
              <a:rPr lang="en-US"/>
              <a:t>5</a:t>
            </a:fld>
            <a:endParaRPr lang="en-US"/>
          </a:p>
        </p:txBody>
      </p:sp>
    </p:spTree>
    <p:extLst>
      <p:ext uri="{BB962C8B-B14F-4D97-AF65-F5344CB8AC3E}">
        <p14:creationId xmlns:p14="http://schemas.microsoft.com/office/powerpoint/2010/main" val="4214590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You can see that they seem to be remarkably stereotypical in their shape. </a:t>
            </a:r>
          </a:p>
          <a:p>
            <a:endParaRPr lang="en-US" dirty="0">
              <a:ea typeface="Calibri"/>
              <a:cs typeface="Calibri"/>
            </a:endParaRPr>
          </a:p>
          <a:p>
            <a:r>
              <a:rPr lang="en-US" dirty="0">
                <a:ea typeface="Calibri"/>
                <a:cs typeface="Calibri"/>
              </a:rPr>
              <a:t>Linker: </a:t>
            </a:r>
          </a:p>
          <a:p>
            <a:pPr marL="171450" indent="-171450">
              <a:buFont typeface="Arial"/>
              <a:buChar char="•"/>
            </a:pPr>
            <a:r>
              <a:rPr lang="en-US" dirty="0">
                <a:ea typeface="Calibri"/>
                <a:cs typeface="Calibri"/>
              </a:rPr>
              <a:t>And actually, if we overlay </a:t>
            </a:r>
          </a:p>
          <a:p>
            <a:endParaRPr lang="en-US" dirty="0">
              <a:ea typeface="Calibri"/>
              <a:cs typeface="Calibri"/>
            </a:endParaRPr>
          </a:p>
          <a:p>
            <a:r>
              <a:rPr lang="en-US" dirty="0">
                <a:ea typeface="Calibri"/>
                <a:cs typeface="Calibri"/>
              </a:rPr>
              <a:t>From: </a:t>
            </a:r>
          </a:p>
          <a:p>
            <a:r>
              <a:rPr lang="en-US" dirty="0">
                <a:hlinkClick r:id="rId3"/>
              </a:rPr>
              <a:t>https://doi.org/10.1152/jn.00408.2011</a:t>
            </a:r>
            <a:r>
              <a:rPr lang="en-US" dirty="0"/>
              <a:t>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9E59-98E1-4DF6-9845-DACB01090BCA}" type="slidenum">
              <a:t>6</a:t>
            </a:fld>
            <a:endParaRPr lang="en-US"/>
          </a:p>
        </p:txBody>
      </p:sp>
    </p:spTree>
    <p:extLst>
      <p:ext uri="{BB962C8B-B14F-4D97-AF65-F5344CB8AC3E}">
        <p14:creationId xmlns:p14="http://schemas.microsoft.com/office/powerpoint/2010/main" val="160705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spikes from a given neuron, we can see that they all look alike.</a:t>
            </a:r>
          </a:p>
          <a:p>
            <a:r>
              <a:rPr lang="en-US" dirty="0"/>
              <a:t> </a:t>
            </a:r>
            <a:endParaRPr lang="en-US" dirty="0">
              <a:ea typeface="Calibri"/>
              <a:cs typeface="Calibri"/>
            </a:endParaRPr>
          </a:p>
          <a:p>
            <a:r>
              <a:rPr lang="en-US" dirty="0">
                <a:ea typeface="Calibri"/>
                <a:cs typeface="Calibri"/>
              </a:rPr>
              <a:t>For example, this figure on the left shows more than 100 spikes recorded from a real neuron, in response to different inputs. </a:t>
            </a:r>
            <a:endParaRPr lang="en-US" dirty="0"/>
          </a:p>
          <a:p>
            <a:pPr marL="171450" indent="-171450">
              <a:buFont typeface="Arial"/>
              <a:buChar char="•"/>
            </a:pPr>
            <a:endParaRPr lang="en-US" dirty="0">
              <a:ea typeface="Calibri"/>
              <a:cs typeface="Calibri"/>
            </a:endParaRPr>
          </a:p>
          <a:p>
            <a:r>
              <a:rPr lang="en-US" dirty="0">
                <a:ea typeface="Calibri"/>
                <a:cs typeface="Calibri"/>
              </a:rPr>
              <a:t>What this means is that each neuron's spikes </a:t>
            </a:r>
            <a:r>
              <a:rPr lang="en-US" dirty="0"/>
              <a:t>are essentially binary, all or nothing responses, and if neurons need to encode more complex information they must do so by varying the number or timing of their spikes. But, we'll return to how neurons encode information later in the course. </a:t>
            </a:r>
            <a:endParaRPr lang="en-US" dirty="0">
              <a:ea typeface="Calibri" panose="020F0502020204030204"/>
              <a:cs typeface="Calibri" panose="020F0502020204030204"/>
            </a:endParaRPr>
          </a:p>
          <a:p>
            <a:endParaRPr lang="en-US" dirty="0"/>
          </a:p>
          <a:p>
            <a:r>
              <a:rPr lang="en-US" dirty="0"/>
              <a:t>Back to the slide, as each neuron's spikes are so similar, sequences of spikes or spike trains are often plotted as binary events. For example, this plot on the right is what we call a raster plot, and each row shows the spiking activity of a different neuron over time. </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r>
              <a:rPr lang="en-US" dirty="0">
                <a:ea typeface="Calibri" panose="020F0502020204030204"/>
                <a:cs typeface="Calibri" panose="020F0502020204030204"/>
              </a:rPr>
              <a:t>Linker: </a:t>
            </a:r>
          </a:p>
          <a:p>
            <a:pPr marL="171450" indent="-171450">
              <a:buFont typeface="Arial"/>
              <a:buChar char="•"/>
            </a:pPr>
            <a:r>
              <a:rPr lang="en-US" dirty="0">
                <a:ea typeface="Calibri" panose="020F0502020204030204"/>
                <a:cs typeface="Calibri" panose="020F0502020204030204"/>
              </a:rPr>
              <a:t>But, while each neurons own spikes share the same shape, </a:t>
            </a:r>
          </a:p>
          <a:p>
            <a:pPr marL="171450" indent="-171450">
              <a:buFont typeface="Arial"/>
              <a:buChar char="•"/>
            </a:pPr>
            <a:r>
              <a:rPr lang="en-US" dirty="0">
                <a:ea typeface="Calibri" panose="020F0502020204030204"/>
                <a:cs typeface="Calibri" panose="020F0502020204030204"/>
              </a:rPr>
              <a:t>Not all neurons are alike in their dynamics. </a:t>
            </a:r>
          </a:p>
        </p:txBody>
      </p:sp>
      <p:sp>
        <p:nvSpPr>
          <p:cNvPr id="4" name="Slide Number Placeholder 3"/>
          <p:cNvSpPr>
            <a:spLocks noGrp="1"/>
          </p:cNvSpPr>
          <p:nvPr>
            <p:ph type="sldNum" sz="quarter" idx="5"/>
          </p:nvPr>
        </p:nvSpPr>
        <p:spPr/>
        <p:txBody>
          <a:bodyPr/>
          <a:lstStyle/>
          <a:p>
            <a:fld id="{44E19E59-98E1-4DF6-9845-DACB01090BCA}" type="slidenum">
              <a:rPr lang="en-US"/>
              <a:t>7</a:t>
            </a:fld>
            <a:endParaRPr lang="en-US"/>
          </a:p>
        </p:txBody>
      </p:sp>
    </p:spTree>
    <p:extLst>
      <p:ext uri="{BB962C8B-B14F-4D97-AF65-F5344CB8AC3E}">
        <p14:creationId xmlns:p14="http://schemas.microsoft.com/office/powerpoint/2010/main" val="33197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For example, let's think about injecting input current into a neuron. </a:t>
            </a:r>
            <a:endParaRPr lang="en-US" dirty="0"/>
          </a:p>
          <a:p>
            <a:endParaRPr lang="en-US" dirty="0">
              <a:ea typeface="Calibri"/>
              <a:cs typeface="Calibri"/>
            </a:endParaRPr>
          </a:p>
          <a:p>
            <a:r>
              <a:rPr lang="en-US" dirty="0">
                <a:ea typeface="Calibri"/>
                <a:cs typeface="Calibri"/>
              </a:rPr>
              <a:t>If we inject enough current we'll raise it's membrane potential past it's gate threshold, and cause it to spike. </a:t>
            </a:r>
          </a:p>
          <a:p>
            <a:endParaRPr lang="en-US" dirty="0">
              <a:ea typeface="Calibri"/>
              <a:cs typeface="Calibri"/>
            </a:endParaRPr>
          </a:p>
          <a:p>
            <a:r>
              <a:rPr lang="en-US" dirty="0">
                <a:ea typeface="Calibri"/>
                <a:cs typeface="Calibri"/>
              </a:rPr>
              <a:t>But if we inject just a small amount of current transiently, then it's membrane potential will increase and then decay back to rest. We term how long this decay takes, the membrane time constant, and it has been observed experimentally that different neurons differ in this value. So decay at different rates. And that is what is plotted here for two example neurons, though these are simulated. </a:t>
            </a:r>
          </a:p>
          <a:p>
            <a:endParaRPr lang="en-US" dirty="0">
              <a:ea typeface="Calibri"/>
              <a:cs typeface="Calibri"/>
            </a:endParaRPr>
          </a:p>
          <a:p>
            <a:r>
              <a:rPr lang="en-US" dirty="0">
                <a:ea typeface="Calibri"/>
                <a:cs typeface="Calibri"/>
              </a:rPr>
              <a:t>While this, and other details in this video, may seem far from machine learning. Using neural network models to explore what role these features play in computation, or using biological features to boost performance are both exciting prospects. </a:t>
            </a:r>
          </a:p>
          <a:p>
            <a:endParaRPr lang="en-US" dirty="0">
              <a:ea typeface="Calibri"/>
              <a:cs typeface="Calibri"/>
            </a:endParaRPr>
          </a:p>
          <a:p>
            <a:r>
              <a:rPr lang="en-US" dirty="0">
                <a:ea typeface="Calibri"/>
                <a:cs typeface="Calibri"/>
              </a:rPr>
              <a:t>Just to give you one example along these lines. In this paper Dan and colleagues, built neural networks with heterogenous membrane time constants and showed that this lead to improvements in task performance. </a:t>
            </a:r>
          </a:p>
          <a:p>
            <a:endParaRPr lang="en-US" dirty="0">
              <a:ea typeface="Calibri"/>
              <a:cs typeface="Calibri"/>
            </a:endParaRPr>
          </a:p>
          <a:p>
            <a:r>
              <a:rPr lang="en-US" dirty="0">
                <a:ea typeface="Calibri"/>
                <a:cs typeface="Calibri"/>
              </a:rPr>
              <a:t>Linker: </a:t>
            </a:r>
          </a:p>
          <a:p>
            <a:pPr marL="171450" indent="-171450">
              <a:buFont typeface="Arial"/>
              <a:buChar char="•"/>
            </a:pPr>
            <a:r>
              <a:rPr lang="en-US" dirty="0">
                <a:ea typeface="Calibri"/>
                <a:cs typeface="Calibri"/>
              </a:rPr>
              <a:t>But how do you make artificial units with different membrane time constants?</a:t>
            </a:r>
          </a:p>
          <a:p>
            <a:pPr marL="171450" indent="-171450">
              <a:buFont typeface="Arial"/>
              <a:buChar char="•"/>
            </a:pPr>
            <a:r>
              <a:rPr lang="en-US" dirty="0">
                <a:ea typeface="Calibri"/>
                <a:cs typeface="Calibri"/>
              </a:rPr>
              <a:t>Well, in the next video we'll </a:t>
            </a:r>
            <a:r>
              <a:rPr lang="en-US" dirty="0"/>
              <a:t>show you how to model single neurons mathematically, and that will provide a foundation for later in the course when</a:t>
            </a:r>
            <a:endParaRPr lang="en-US" dirty="0">
              <a:ea typeface="Calibri"/>
              <a:cs typeface="Calibri"/>
            </a:endParaRPr>
          </a:p>
          <a:p>
            <a:pPr marL="171450" indent="-171450">
              <a:buFont typeface="Arial"/>
              <a:buChar char="•"/>
            </a:pPr>
            <a:r>
              <a:rPr lang="en-US" dirty="0">
                <a:ea typeface="Calibri"/>
                <a:cs typeface="Calibri"/>
              </a:rPr>
              <a:t>We'll cover how to build and train networks made up of spiking units. </a:t>
            </a:r>
          </a:p>
          <a:p>
            <a:pPr marL="171450" indent="-171450">
              <a:buFont typeface="Arial"/>
              <a:buChar char="•"/>
            </a:pPr>
            <a:endParaRPr lang="en-US" dirty="0">
              <a:ea typeface="Calibri"/>
              <a:cs typeface="Calibri"/>
            </a:endParaRPr>
          </a:p>
          <a:p>
            <a:r>
              <a:rPr lang="en-US" dirty="0">
                <a:hlinkClick r:id="rId3"/>
              </a:rPr>
              <a:t>https://doi.org/10.1038/s41467-021-26022-3</a:t>
            </a:r>
            <a:r>
              <a:rPr lang="en-US" dirty="0"/>
              <a:t>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4E19E59-98E1-4DF6-9845-DACB01090BCA}" type="slidenum">
              <a:rPr lang="en-US"/>
              <a:t>8</a:t>
            </a:fld>
            <a:endParaRPr lang="en-US"/>
          </a:p>
        </p:txBody>
      </p:sp>
    </p:spTree>
    <p:extLst>
      <p:ext uri="{BB962C8B-B14F-4D97-AF65-F5344CB8AC3E}">
        <p14:creationId xmlns:p14="http://schemas.microsoft.com/office/powerpoint/2010/main" val="2640105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sp>
        <p:nvSpPr>
          <p:cNvPr id="3" name="TextBox 2">
            <a:extLst>
              <a:ext uri="{FF2B5EF4-FFF2-40B4-BE49-F238E27FC236}">
                <a16:creationId xmlns:a16="http://schemas.microsoft.com/office/drawing/2014/main" id="{A3397762-0363-4F3B-7E69-FB5993F876BE}"/>
              </a:ext>
            </a:extLst>
          </p:cNvPr>
          <p:cNvSpPr txBox="1"/>
          <p:nvPr/>
        </p:nvSpPr>
        <p:spPr>
          <a:xfrm>
            <a:off x="288711" y="193380"/>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751657" y="193380"/>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spTree>
    <p:extLst>
      <p:ext uri="{BB962C8B-B14F-4D97-AF65-F5344CB8AC3E}">
        <p14:creationId xmlns:p14="http://schemas.microsoft.com/office/powerpoint/2010/main" val="337248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90544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728045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D39B-7575-8397-0BC3-56F3406A2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86CE26-6708-1A0F-1513-338B1008E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451C19F-D40E-7286-53EE-4B98954E365E}"/>
              </a:ext>
            </a:extLst>
          </p:cNvPr>
          <p:cNvSpPr>
            <a:spLocks noGrp="1"/>
          </p:cNvSpPr>
          <p:nvPr>
            <p:ph type="dt" sz="half" idx="10"/>
          </p:nvPr>
        </p:nvSpPr>
        <p:spPr/>
        <p:txBody>
          <a:bodyPr/>
          <a:lstStyle/>
          <a:p>
            <a:fld id="{85228B17-9E99-45ED-9028-28A80E2F7F94}" type="datetimeFigureOut">
              <a:rPr lang="en-GB" smtClean="0"/>
              <a:t>10/10/2023</a:t>
            </a:fld>
            <a:endParaRPr lang="en-GB"/>
          </a:p>
        </p:txBody>
      </p:sp>
      <p:sp>
        <p:nvSpPr>
          <p:cNvPr id="5" name="Footer Placeholder 4">
            <a:extLst>
              <a:ext uri="{FF2B5EF4-FFF2-40B4-BE49-F238E27FC236}">
                <a16:creationId xmlns:a16="http://schemas.microsoft.com/office/drawing/2014/main" id="{EADA0026-E500-D044-60A6-FC3308175E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4533B3-0B00-C003-CE57-05A04D5816F2}"/>
              </a:ext>
            </a:extLst>
          </p:cNvPr>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961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2521527"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8196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10/10/2023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10/10/2023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01129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10/10/2023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3214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10/10/2023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04123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10/10/2023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7507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10/10/2023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4823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0010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10/10/2023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9129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10/10/2023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2838340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10/10/2023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Neuron function</a:t>
            </a:r>
            <a:endParaRPr lang="en-US" dirty="0"/>
          </a:p>
        </p:txBody>
      </p:sp>
      <p:pic>
        <p:nvPicPr>
          <p:cNvPr id="7" name="Video 6">
            <a:hlinkClick r:id="" action="ppaction://media"/>
            <a:extLst>
              <a:ext uri="{FF2B5EF4-FFF2-40B4-BE49-F238E27FC236}">
                <a16:creationId xmlns:a16="http://schemas.microsoft.com/office/drawing/2014/main" id="{91077450-7CF9-E836-A656-11720A1257D0}"/>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3170557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Neurons</a:t>
            </a:r>
            <a:endParaRPr lang="en-US" dirty="0"/>
          </a:p>
        </p:txBody>
      </p:sp>
      <p:pic>
        <p:nvPicPr>
          <p:cNvPr id="2" name="Picture 1" descr="Diagram&#10;&#10;Description automatically generated">
            <a:extLst>
              <a:ext uri="{FF2B5EF4-FFF2-40B4-BE49-F238E27FC236}">
                <a16:creationId xmlns:a16="http://schemas.microsoft.com/office/drawing/2014/main" id="{5EB0B575-FD3C-F7A0-1FA4-B9531115347E}"/>
              </a:ext>
            </a:extLst>
          </p:cNvPr>
          <p:cNvPicPr>
            <a:picLocks noChangeAspect="1"/>
          </p:cNvPicPr>
          <p:nvPr/>
        </p:nvPicPr>
        <p:blipFill>
          <a:blip r:embed="rId3"/>
          <a:stretch>
            <a:fillRect/>
          </a:stretch>
        </p:blipFill>
        <p:spPr>
          <a:xfrm>
            <a:off x="1300992" y="1031147"/>
            <a:ext cx="9581497" cy="4802036"/>
          </a:xfrm>
          <a:prstGeom prst="rect">
            <a:avLst/>
          </a:prstGeom>
        </p:spPr>
      </p:pic>
      <p:pic>
        <p:nvPicPr>
          <p:cNvPr id="11" name="Video 10">
            <a:hlinkClick r:id="" action="ppaction://media"/>
            <a:extLst>
              <a:ext uri="{FF2B5EF4-FFF2-40B4-BE49-F238E27FC236}">
                <a16:creationId xmlns:a16="http://schemas.microsoft.com/office/drawing/2014/main" id="{79532DAD-1414-5AAF-7394-1C801D5AD123}"/>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3" name="Rectangle 2">
            <a:extLst>
              <a:ext uri="{FF2B5EF4-FFF2-40B4-BE49-F238E27FC236}">
                <a16:creationId xmlns:a16="http://schemas.microsoft.com/office/drawing/2014/main" id="{F957AC97-D86A-2431-1B5A-83B5C093F787}"/>
              </a:ext>
            </a:extLst>
          </p:cNvPr>
          <p:cNvSpPr/>
          <p:nvPr/>
        </p:nvSpPr>
        <p:spPr>
          <a:xfrm>
            <a:off x="5074231" y="3375694"/>
            <a:ext cx="1289538" cy="4429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84861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Single neuron recordings</a:t>
            </a:r>
            <a:endParaRPr lang="en-US" dirty="0"/>
          </a:p>
        </p:txBody>
      </p:sp>
      <p:pic>
        <p:nvPicPr>
          <p:cNvPr id="2" name="Picture 1">
            <a:extLst>
              <a:ext uri="{FF2B5EF4-FFF2-40B4-BE49-F238E27FC236}">
                <a16:creationId xmlns:a16="http://schemas.microsoft.com/office/drawing/2014/main" id="{C7C4F35F-E114-C00A-B86F-B7922487BA18}"/>
              </a:ext>
            </a:extLst>
          </p:cNvPr>
          <p:cNvPicPr>
            <a:picLocks noChangeAspect="1"/>
          </p:cNvPicPr>
          <p:nvPr/>
        </p:nvPicPr>
        <p:blipFill rotWithShape="1">
          <a:blip r:embed="rId3"/>
          <a:srcRect t="13874" b="61441"/>
          <a:stretch/>
        </p:blipFill>
        <p:spPr>
          <a:xfrm>
            <a:off x="981559" y="2182678"/>
            <a:ext cx="10227955" cy="2310976"/>
          </a:xfrm>
          <a:prstGeom prst="rect">
            <a:avLst/>
          </a:prstGeom>
        </p:spPr>
      </p:pic>
      <p:sp>
        <p:nvSpPr>
          <p:cNvPr id="3" name="TextBox 2">
            <a:extLst>
              <a:ext uri="{FF2B5EF4-FFF2-40B4-BE49-F238E27FC236}">
                <a16:creationId xmlns:a16="http://schemas.microsoft.com/office/drawing/2014/main" id="{C90FCCE4-3FC9-D165-C6EF-B1DCA7181BC9}"/>
              </a:ext>
            </a:extLst>
          </p:cNvPr>
          <p:cNvSpPr txBox="1"/>
          <p:nvPr/>
        </p:nvSpPr>
        <p:spPr>
          <a:xfrm rot="16200000">
            <a:off x="2012479" y="2625795"/>
            <a:ext cx="23231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00B050"/>
                </a:solidFill>
                <a:ea typeface="Calibri"/>
                <a:cs typeface="Calibri"/>
              </a:rPr>
              <a:t>Spikes</a:t>
            </a:r>
          </a:p>
        </p:txBody>
      </p:sp>
      <p:sp>
        <p:nvSpPr>
          <p:cNvPr id="5" name="TextBox 4">
            <a:extLst>
              <a:ext uri="{FF2B5EF4-FFF2-40B4-BE49-F238E27FC236}">
                <a16:creationId xmlns:a16="http://schemas.microsoft.com/office/drawing/2014/main" id="{0BF23B27-5CB5-C828-1DBC-3097D59B3A27}"/>
              </a:ext>
            </a:extLst>
          </p:cNvPr>
          <p:cNvSpPr txBox="1"/>
          <p:nvPr/>
        </p:nvSpPr>
        <p:spPr>
          <a:xfrm>
            <a:off x="3507724" y="4236058"/>
            <a:ext cx="27113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00B050"/>
                </a:solidFill>
                <a:ea typeface="Calibri"/>
                <a:cs typeface="Calibri"/>
              </a:rPr>
              <a:t>Resting potential</a:t>
            </a:r>
          </a:p>
        </p:txBody>
      </p:sp>
      <p:sp>
        <p:nvSpPr>
          <p:cNvPr id="7" name="TextBox 6">
            <a:extLst>
              <a:ext uri="{FF2B5EF4-FFF2-40B4-BE49-F238E27FC236}">
                <a16:creationId xmlns:a16="http://schemas.microsoft.com/office/drawing/2014/main" id="{B2D38DB7-FE70-1F2D-1DC5-309C7402F316}"/>
              </a:ext>
            </a:extLst>
          </p:cNvPr>
          <p:cNvSpPr txBox="1"/>
          <p:nvPr/>
        </p:nvSpPr>
        <p:spPr>
          <a:xfrm>
            <a:off x="1135811" y="6335153"/>
            <a:ext cx="99144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chemeClr val="accent3"/>
                </a:solidFill>
                <a:ea typeface="Calibri"/>
                <a:cs typeface="Calibri"/>
              </a:rPr>
              <a:t>Mensi et al., 2012 (JNP)</a:t>
            </a:r>
          </a:p>
        </p:txBody>
      </p:sp>
      <p:pic>
        <p:nvPicPr>
          <p:cNvPr id="10" name="Video 9">
            <a:hlinkClick r:id="" action="ppaction://media"/>
            <a:extLst>
              <a:ext uri="{FF2B5EF4-FFF2-40B4-BE49-F238E27FC236}">
                <a16:creationId xmlns:a16="http://schemas.microsoft.com/office/drawing/2014/main" id="{537EEDA7-5C81-1288-7227-AE17D8C1242D}"/>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199263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ass&#10;&#10;Description automatically generated">
            <a:extLst>
              <a:ext uri="{FF2B5EF4-FFF2-40B4-BE49-F238E27FC236}">
                <a16:creationId xmlns:a16="http://schemas.microsoft.com/office/drawing/2014/main" id="{DD485765-2AFC-BA9E-1488-029A7102A1F6}"/>
              </a:ext>
            </a:extLst>
          </p:cNvPr>
          <p:cNvPicPr>
            <a:picLocks noChangeAspect="1"/>
          </p:cNvPicPr>
          <p:nvPr/>
        </p:nvPicPr>
        <p:blipFill>
          <a:blip r:embed="rId3"/>
          <a:stretch>
            <a:fillRect/>
          </a:stretch>
        </p:blipFill>
        <p:spPr>
          <a:xfrm>
            <a:off x="463639" y="1873274"/>
            <a:ext cx="11255226" cy="3120119"/>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Resting membrane potential</a:t>
            </a:r>
            <a:endParaRPr lang="en-US" dirty="0"/>
          </a:p>
        </p:txBody>
      </p:sp>
      <p:pic>
        <p:nvPicPr>
          <p:cNvPr id="9" name="Video 8">
            <a:hlinkClick r:id="" action="ppaction://media"/>
            <a:extLst>
              <a:ext uri="{FF2B5EF4-FFF2-40B4-BE49-F238E27FC236}">
                <a16:creationId xmlns:a16="http://schemas.microsoft.com/office/drawing/2014/main" id="{DB9B802F-1090-7303-EF15-5630EA0E10F4}"/>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6231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Spikes</a:t>
            </a:r>
            <a:endParaRPr lang="en-US" dirty="0"/>
          </a:p>
        </p:txBody>
      </p:sp>
      <p:pic>
        <p:nvPicPr>
          <p:cNvPr id="7" name="Picture 6" descr="A diagram of a graph&#10;&#10;Description automatically generated">
            <a:extLst>
              <a:ext uri="{FF2B5EF4-FFF2-40B4-BE49-F238E27FC236}">
                <a16:creationId xmlns:a16="http://schemas.microsoft.com/office/drawing/2014/main" id="{602C7026-CBB6-E348-D6DD-5A76BE336184}"/>
              </a:ext>
            </a:extLst>
          </p:cNvPr>
          <p:cNvPicPr>
            <a:picLocks noChangeAspect="1"/>
          </p:cNvPicPr>
          <p:nvPr/>
        </p:nvPicPr>
        <p:blipFill>
          <a:blip r:embed="rId3"/>
          <a:stretch>
            <a:fillRect/>
          </a:stretch>
        </p:blipFill>
        <p:spPr>
          <a:xfrm>
            <a:off x="3066602" y="662766"/>
            <a:ext cx="6044418" cy="6179450"/>
          </a:xfrm>
          <a:prstGeom prst="rect">
            <a:avLst/>
          </a:prstGeom>
        </p:spPr>
      </p:pic>
      <p:pic>
        <p:nvPicPr>
          <p:cNvPr id="3" name="Video 2">
            <a:hlinkClick r:id="" action="ppaction://media"/>
            <a:extLst>
              <a:ext uri="{FF2B5EF4-FFF2-40B4-BE49-F238E27FC236}">
                <a16:creationId xmlns:a16="http://schemas.microsoft.com/office/drawing/2014/main" id="{5EBF7C31-B09A-3E99-C39F-C1956F80DBE8}"/>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8084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Single neuron recording</a:t>
            </a:r>
            <a:endParaRPr lang="en-US" dirty="0"/>
          </a:p>
        </p:txBody>
      </p:sp>
      <p:pic>
        <p:nvPicPr>
          <p:cNvPr id="2" name="Picture 1">
            <a:extLst>
              <a:ext uri="{FF2B5EF4-FFF2-40B4-BE49-F238E27FC236}">
                <a16:creationId xmlns:a16="http://schemas.microsoft.com/office/drawing/2014/main" id="{C7C4F35F-E114-C00A-B86F-B7922487BA18}"/>
              </a:ext>
            </a:extLst>
          </p:cNvPr>
          <p:cNvPicPr>
            <a:picLocks noChangeAspect="1"/>
          </p:cNvPicPr>
          <p:nvPr/>
        </p:nvPicPr>
        <p:blipFill rotWithShape="1">
          <a:blip r:embed="rId3"/>
          <a:srcRect t="13874" b="61441"/>
          <a:stretch/>
        </p:blipFill>
        <p:spPr>
          <a:xfrm>
            <a:off x="981559" y="2182678"/>
            <a:ext cx="10227955" cy="2310976"/>
          </a:xfrm>
          <a:prstGeom prst="rect">
            <a:avLst/>
          </a:prstGeom>
        </p:spPr>
      </p:pic>
      <p:sp>
        <p:nvSpPr>
          <p:cNvPr id="3" name="TextBox 2">
            <a:extLst>
              <a:ext uri="{FF2B5EF4-FFF2-40B4-BE49-F238E27FC236}">
                <a16:creationId xmlns:a16="http://schemas.microsoft.com/office/drawing/2014/main" id="{C90FCCE4-3FC9-D165-C6EF-B1DCA7181BC9}"/>
              </a:ext>
            </a:extLst>
          </p:cNvPr>
          <p:cNvSpPr txBox="1"/>
          <p:nvPr/>
        </p:nvSpPr>
        <p:spPr>
          <a:xfrm rot="16200000">
            <a:off x="2012479" y="2625795"/>
            <a:ext cx="23231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00B050"/>
                </a:solidFill>
                <a:ea typeface="Calibri"/>
                <a:cs typeface="Calibri"/>
              </a:rPr>
              <a:t>Spikes</a:t>
            </a:r>
          </a:p>
        </p:txBody>
      </p:sp>
      <p:sp>
        <p:nvSpPr>
          <p:cNvPr id="5" name="TextBox 4">
            <a:extLst>
              <a:ext uri="{FF2B5EF4-FFF2-40B4-BE49-F238E27FC236}">
                <a16:creationId xmlns:a16="http://schemas.microsoft.com/office/drawing/2014/main" id="{0BF23B27-5CB5-C828-1DBC-3097D59B3A27}"/>
              </a:ext>
            </a:extLst>
          </p:cNvPr>
          <p:cNvSpPr txBox="1"/>
          <p:nvPr/>
        </p:nvSpPr>
        <p:spPr>
          <a:xfrm>
            <a:off x="3507724" y="4236058"/>
            <a:ext cx="27113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00B050"/>
                </a:solidFill>
                <a:ea typeface="Calibri"/>
                <a:cs typeface="Calibri"/>
              </a:rPr>
              <a:t>Resting potential</a:t>
            </a:r>
          </a:p>
        </p:txBody>
      </p:sp>
      <p:sp>
        <p:nvSpPr>
          <p:cNvPr id="9" name="TextBox 8">
            <a:extLst>
              <a:ext uri="{FF2B5EF4-FFF2-40B4-BE49-F238E27FC236}">
                <a16:creationId xmlns:a16="http://schemas.microsoft.com/office/drawing/2014/main" id="{6BB67ACD-57C5-C4D1-E6C7-888C9E489366}"/>
              </a:ext>
            </a:extLst>
          </p:cNvPr>
          <p:cNvSpPr txBox="1"/>
          <p:nvPr/>
        </p:nvSpPr>
        <p:spPr>
          <a:xfrm>
            <a:off x="1135811" y="6335153"/>
            <a:ext cx="99144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chemeClr val="accent3"/>
                </a:solidFill>
                <a:ea typeface="Calibri"/>
                <a:cs typeface="Calibri"/>
              </a:rPr>
              <a:t>Mensi et al., 2012 (JNP)</a:t>
            </a:r>
          </a:p>
        </p:txBody>
      </p:sp>
      <p:pic>
        <p:nvPicPr>
          <p:cNvPr id="7" name="Video 6">
            <a:hlinkClick r:id="" action="ppaction://media"/>
            <a:extLst>
              <a:ext uri="{FF2B5EF4-FFF2-40B4-BE49-F238E27FC236}">
                <a16:creationId xmlns:a16="http://schemas.microsoft.com/office/drawing/2014/main" id="{2CD8F49C-9E62-FC47-60E5-C99413EF42A7}"/>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201072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All or nothing</a:t>
            </a:r>
            <a:endParaRPr lang="en-US" dirty="0"/>
          </a:p>
        </p:txBody>
      </p:sp>
      <p:sp>
        <p:nvSpPr>
          <p:cNvPr id="5" name="TextBox 4">
            <a:extLst>
              <a:ext uri="{FF2B5EF4-FFF2-40B4-BE49-F238E27FC236}">
                <a16:creationId xmlns:a16="http://schemas.microsoft.com/office/drawing/2014/main" id="{65DB45C9-42F8-1EBB-CBED-EE6C8834A37E}"/>
              </a:ext>
            </a:extLst>
          </p:cNvPr>
          <p:cNvSpPr txBox="1"/>
          <p:nvPr/>
        </p:nvSpPr>
        <p:spPr>
          <a:xfrm>
            <a:off x="1135811" y="5903832"/>
            <a:ext cx="991441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chemeClr val="accent3"/>
                </a:solidFill>
                <a:ea typeface="Calibri"/>
                <a:cs typeface="Calibri"/>
              </a:rPr>
              <a:t>Mensi et al., 2012 (JNP)</a:t>
            </a:r>
          </a:p>
          <a:p>
            <a:pPr algn="ctr"/>
            <a:r>
              <a:rPr lang="en-US" sz="2800" b="1" dirty="0">
                <a:solidFill>
                  <a:schemeClr val="accent3"/>
                </a:solidFill>
                <a:ea typeface="Calibri"/>
                <a:cs typeface="Calibri"/>
              </a:rPr>
              <a:t>Adapted from </a:t>
            </a:r>
            <a:r>
              <a:rPr lang="en-US" sz="2800" b="1" dirty="0" err="1">
                <a:solidFill>
                  <a:schemeClr val="accent3"/>
                </a:solidFill>
                <a:ea typeface="Calibri"/>
                <a:cs typeface="Calibri"/>
              </a:rPr>
              <a:t>Neuromatch</a:t>
            </a:r>
            <a:r>
              <a:rPr lang="en-US" sz="2800" b="1" dirty="0">
                <a:solidFill>
                  <a:schemeClr val="accent3"/>
                </a:solidFill>
                <a:ea typeface="Calibri"/>
                <a:cs typeface="Calibri"/>
              </a:rPr>
              <a:t> Academy</a:t>
            </a:r>
          </a:p>
        </p:txBody>
      </p:sp>
      <p:grpSp>
        <p:nvGrpSpPr>
          <p:cNvPr id="2" name="Group 1">
            <a:extLst>
              <a:ext uri="{FF2B5EF4-FFF2-40B4-BE49-F238E27FC236}">
                <a16:creationId xmlns:a16="http://schemas.microsoft.com/office/drawing/2014/main" id="{DF189ECD-FFA1-5ED6-96E0-3E1E483323B4}"/>
              </a:ext>
            </a:extLst>
          </p:cNvPr>
          <p:cNvGrpSpPr/>
          <p:nvPr/>
        </p:nvGrpSpPr>
        <p:grpSpPr>
          <a:xfrm>
            <a:off x="873064" y="1727725"/>
            <a:ext cx="9476702" cy="3400425"/>
            <a:chOff x="873064" y="1728788"/>
            <a:chExt cx="9476702" cy="3400425"/>
          </a:xfrm>
        </p:grpSpPr>
        <p:pic>
          <p:nvPicPr>
            <p:cNvPr id="7" name="Picture 6" descr="Graphical user interface, application&#10;&#10;Description automatically generated">
              <a:extLst>
                <a:ext uri="{FF2B5EF4-FFF2-40B4-BE49-F238E27FC236}">
                  <a16:creationId xmlns:a16="http://schemas.microsoft.com/office/drawing/2014/main" id="{B47091FD-9192-EBB3-F20B-F8206AAD77D7}"/>
                </a:ext>
              </a:extLst>
            </p:cNvPr>
            <p:cNvPicPr>
              <a:picLocks noChangeAspect="1"/>
            </p:cNvPicPr>
            <p:nvPr/>
          </p:nvPicPr>
          <p:blipFill>
            <a:blip r:embed="rId3"/>
            <a:stretch>
              <a:fillRect/>
            </a:stretch>
          </p:blipFill>
          <p:spPr>
            <a:xfrm>
              <a:off x="873064" y="2318260"/>
              <a:ext cx="7200181" cy="2231094"/>
            </a:xfrm>
            <a:prstGeom prst="rect">
              <a:avLst/>
            </a:prstGeom>
          </p:spPr>
        </p:pic>
        <p:pic>
          <p:nvPicPr>
            <p:cNvPr id="10" name="Picture 9" descr="Diagram&#10;&#10;Description automatically generated">
              <a:extLst>
                <a:ext uri="{FF2B5EF4-FFF2-40B4-BE49-F238E27FC236}">
                  <a16:creationId xmlns:a16="http://schemas.microsoft.com/office/drawing/2014/main" id="{5F9B9230-F7D6-8112-8ABD-E84A4F765FA2}"/>
                </a:ext>
              </a:extLst>
            </p:cNvPr>
            <p:cNvPicPr>
              <a:picLocks noChangeAspect="1"/>
            </p:cNvPicPr>
            <p:nvPr/>
          </p:nvPicPr>
          <p:blipFill>
            <a:blip r:embed="rId4"/>
            <a:stretch>
              <a:fillRect/>
            </a:stretch>
          </p:blipFill>
          <p:spPr>
            <a:xfrm>
              <a:off x="8378091" y="1728788"/>
              <a:ext cx="1971675" cy="3400425"/>
            </a:xfrm>
            <a:prstGeom prst="rect">
              <a:avLst/>
            </a:prstGeom>
          </p:spPr>
        </p:pic>
      </p:grpSp>
      <p:pic>
        <p:nvPicPr>
          <p:cNvPr id="16" name="Video 15">
            <a:hlinkClick r:id="" action="ppaction://media"/>
            <a:extLst>
              <a:ext uri="{FF2B5EF4-FFF2-40B4-BE49-F238E27FC236}">
                <a16:creationId xmlns:a16="http://schemas.microsoft.com/office/drawing/2014/main" id="{5068FCC6-B1C4-B320-7567-A51596197251}"/>
              </a:ext>
            </a:extLst>
          </p:cNvPr>
          <p:cNvPicPr>
            <a:extLst>
              <a:ext uri="{51228E76-BA90-4043-B771-695A4F85340A}">
                <alf:liveFeedProps xmlns:alf="http://schemas.microsoft.com/office/drawing/2021/livefeed"/>
              </a:ext>
            </a:extLst>
          </p:cNvPicPr>
          <p:nvPr/>
        </p:nvPicPr>
        <p:blipFill>
          <a:blip r:embed="rId5">
            <a:grayscl/>
            <a:extLst>
              <a:ext uri="{96DAC541-7B7A-43D3-8B79-37D633B846F1}">
                <asvg:svgBlip xmlns:asvg="http://schemas.microsoft.com/office/drawing/2016/SVG/main" r:embed="rId6"/>
              </a:ext>
            </a:extLst>
          </a:blip>
          <a:srcRect l="21875" r="21875"/>
          <a:stretch>
            <a:fillRect/>
          </a:stretch>
        </p:blipFill>
        <p:spPr>
          <a:xfrm>
            <a:off x="9878840" y="4544840"/>
            <a:ext cx="2313160" cy="2313160"/>
          </a:xfrm>
          <a:prstGeom prst="ellipse">
            <a:avLst/>
          </a:prstGeom>
        </p:spPr>
      </p:pic>
      <p:sp>
        <p:nvSpPr>
          <p:cNvPr id="9" name="Rectangle 8">
            <a:extLst>
              <a:ext uri="{FF2B5EF4-FFF2-40B4-BE49-F238E27FC236}">
                <a16:creationId xmlns:a16="http://schemas.microsoft.com/office/drawing/2014/main" id="{137493F7-1158-67B7-F75B-8580D443767F}"/>
              </a:ext>
            </a:extLst>
          </p:cNvPr>
          <p:cNvSpPr/>
          <p:nvPr/>
        </p:nvSpPr>
        <p:spPr>
          <a:xfrm>
            <a:off x="7078781" y="2198160"/>
            <a:ext cx="1049545" cy="6038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04387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Membrane time constant</a:t>
            </a:r>
            <a:endParaRPr lang="en-US" dirty="0"/>
          </a:p>
        </p:txBody>
      </p:sp>
      <p:sp>
        <p:nvSpPr>
          <p:cNvPr id="3" name="TextBox 2">
            <a:extLst>
              <a:ext uri="{FF2B5EF4-FFF2-40B4-BE49-F238E27FC236}">
                <a16:creationId xmlns:a16="http://schemas.microsoft.com/office/drawing/2014/main" id="{1122228D-36B1-FEEC-6CFB-FC1D72CE8392}"/>
              </a:ext>
            </a:extLst>
          </p:cNvPr>
          <p:cNvSpPr txBox="1"/>
          <p:nvPr/>
        </p:nvSpPr>
        <p:spPr>
          <a:xfrm>
            <a:off x="1135811" y="6335153"/>
            <a:ext cx="99144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chemeClr val="accent3"/>
                </a:solidFill>
                <a:ea typeface="Calibri"/>
                <a:cs typeface="Calibri"/>
              </a:rPr>
              <a:t>Perez-Nieves et al., 2021 (Nature Communications)</a:t>
            </a:r>
          </a:p>
        </p:txBody>
      </p:sp>
      <p:grpSp>
        <p:nvGrpSpPr>
          <p:cNvPr id="21" name="Group 20">
            <a:extLst>
              <a:ext uri="{FF2B5EF4-FFF2-40B4-BE49-F238E27FC236}">
                <a16:creationId xmlns:a16="http://schemas.microsoft.com/office/drawing/2014/main" id="{FDB5D7DA-B4CD-E884-92BD-1055BCF09E64}"/>
              </a:ext>
            </a:extLst>
          </p:cNvPr>
          <p:cNvGrpSpPr/>
          <p:nvPr/>
        </p:nvGrpSpPr>
        <p:grpSpPr>
          <a:xfrm>
            <a:off x="872516" y="1077236"/>
            <a:ext cx="10444798" cy="3589357"/>
            <a:chOff x="1753579" y="1636830"/>
            <a:chExt cx="10444798" cy="3589357"/>
          </a:xfrm>
        </p:grpSpPr>
        <p:grpSp>
          <p:nvGrpSpPr>
            <p:cNvPr id="5" name="Group 4">
              <a:extLst>
                <a:ext uri="{FF2B5EF4-FFF2-40B4-BE49-F238E27FC236}">
                  <a16:creationId xmlns:a16="http://schemas.microsoft.com/office/drawing/2014/main" id="{2D038FBE-FDF8-87AE-8979-C20DF721B6E2}"/>
                </a:ext>
              </a:extLst>
            </p:cNvPr>
            <p:cNvGrpSpPr/>
            <p:nvPr/>
          </p:nvGrpSpPr>
          <p:grpSpPr>
            <a:xfrm>
              <a:off x="7311370" y="1636830"/>
              <a:ext cx="4887007" cy="3586382"/>
              <a:chOff x="6463106" y="2283811"/>
              <a:chExt cx="4887007" cy="3586382"/>
            </a:xfrm>
          </p:grpSpPr>
          <p:pic>
            <p:nvPicPr>
              <p:cNvPr id="14" name="Picture 13">
                <a:extLst>
                  <a:ext uri="{FF2B5EF4-FFF2-40B4-BE49-F238E27FC236}">
                    <a16:creationId xmlns:a16="http://schemas.microsoft.com/office/drawing/2014/main" id="{25BF9CDD-BF86-EF15-D5BF-B66B8B1A33F2}"/>
                  </a:ext>
                </a:extLst>
              </p:cNvPr>
              <p:cNvPicPr>
                <a:picLocks noChangeAspect="1"/>
              </p:cNvPicPr>
              <p:nvPr/>
            </p:nvPicPr>
            <p:blipFill>
              <a:blip r:embed="rId3"/>
              <a:stretch>
                <a:fillRect/>
              </a:stretch>
            </p:blipFill>
            <p:spPr>
              <a:xfrm>
                <a:off x="6463106" y="2574083"/>
                <a:ext cx="4887007" cy="3296110"/>
              </a:xfrm>
              <a:prstGeom prst="rect">
                <a:avLst/>
              </a:prstGeom>
            </p:spPr>
          </p:pic>
          <mc:AlternateContent xmlns:mc="http://schemas.openxmlformats.org/markup-compatibility/2006" xmlns:a14="http://schemas.microsoft.com/office/drawing/2010/main">
            <mc:Choice Requires="a14">
              <p:sp>
                <p:nvSpPr>
                  <p:cNvPr id="15" name="TextBox 3">
                    <a:extLst>
                      <a:ext uri="{FF2B5EF4-FFF2-40B4-BE49-F238E27FC236}">
                        <a16:creationId xmlns:a16="http://schemas.microsoft.com/office/drawing/2014/main" id="{54793EAE-761B-489F-4FB8-F15A130CDD7A}"/>
                      </a:ext>
                    </a:extLst>
                  </p:cNvPr>
                  <p:cNvSpPr txBox="1"/>
                  <p:nvPr/>
                </p:nvSpPr>
                <p:spPr>
                  <a:xfrm>
                    <a:off x="8749592" y="2283811"/>
                    <a:ext cx="899349" cy="2769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𝜏</m:t>
                          </m:r>
                          <m:r>
                            <a:rPr lang="en-GB" b="0" i="1" smtClean="0">
                              <a:latin typeface="Cambria Math" panose="02040503050406030204" pitchFamily="18" charset="0"/>
                            </a:rPr>
                            <m:t>=2</m:t>
                          </m:r>
                          <m:r>
                            <a:rPr lang="en-GB" b="0" i="1" smtClean="0">
                              <a:latin typeface="Cambria Math" panose="02040503050406030204" pitchFamily="18" charset="0"/>
                            </a:rPr>
                            <m:t>𝑚𝑠</m:t>
                          </m:r>
                        </m:oMath>
                      </m:oMathPara>
                    </a14:m>
                    <a:endParaRPr lang="en-GB"/>
                  </a:p>
                </p:txBody>
              </p:sp>
            </mc:Choice>
            <mc:Fallback xmlns="">
              <p:sp>
                <p:nvSpPr>
                  <p:cNvPr id="15" name="TextBox 3">
                    <a:extLst>
                      <a:ext uri="{FF2B5EF4-FFF2-40B4-BE49-F238E27FC236}">
                        <a16:creationId xmlns:a16="http://schemas.microsoft.com/office/drawing/2014/main" id="{54793EAE-761B-489F-4FB8-F15A130CDD7A}"/>
                      </a:ext>
                    </a:extLst>
                  </p:cNvPr>
                  <p:cNvSpPr txBox="1">
                    <a:spLocks noRot="1" noChangeAspect="1" noMove="1" noResize="1" noEditPoints="1" noAdjustHandles="1" noChangeArrowheads="1" noChangeShapeType="1" noTextEdit="1"/>
                  </p:cNvSpPr>
                  <p:nvPr/>
                </p:nvSpPr>
                <p:spPr>
                  <a:xfrm>
                    <a:off x="8749592" y="2283811"/>
                    <a:ext cx="899349" cy="276999"/>
                  </a:xfrm>
                  <a:prstGeom prst="rect">
                    <a:avLst/>
                  </a:prstGeom>
                  <a:blipFill>
                    <a:blip r:embed="rId4"/>
                    <a:stretch>
                      <a:fillRect l="-3401" r="-6122" b="-6667"/>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35C3A4B3-81D8-7065-C385-412627C25690}"/>
                  </a:ext>
                </a:extLst>
              </p:cNvPr>
              <p:cNvCxnSpPr/>
              <p:nvPr/>
            </p:nvCxnSpPr>
            <p:spPr>
              <a:xfrm>
                <a:off x="7239447" y="5094822"/>
                <a:ext cx="526473"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316E3D9-6339-ADDA-3296-17967A3459F8}"/>
                  </a:ext>
                </a:extLst>
              </p:cNvPr>
              <p:cNvCxnSpPr>
                <a:cxnSpLocks/>
              </p:cNvCxnSpPr>
              <p:nvPr/>
            </p:nvCxnSpPr>
            <p:spPr>
              <a:xfrm>
                <a:off x="7765920" y="5090203"/>
                <a:ext cx="32881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 name="TextBox 6">
                <a:extLst>
                  <a:ext uri="{FF2B5EF4-FFF2-40B4-BE49-F238E27FC236}">
                    <a16:creationId xmlns:a16="http://schemas.microsoft.com/office/drawing/2014/main" id="{6D3AC792-B957-9286-239C-971769FB3533}"/>
                  </a:ext>
                </a:extLst>
              </p:cNvPr>
              <p:cNvSpPr txBox="1"/>
              <p:nvPr/>
            </p:nvSpPr>
            <p:spPr>
              <a:xfrm>
                <a:off x="8566159" y="4809373"/>
                <a:ext cx="13577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400"/>
                  <a:t>No input</a:t>
                </a:r>
                <a:endParaRPr lang="en-GB" sz="1400"/>
              </a:p>
            </p:txBody>
          </p:sp>
          <p:sp>
            <p:nvSpPr>
              <p:cNvPr id="19" name="TextBox 7">
                <a:extLst>
                  <a:ext uri="{FF2B5EF4-FFF2-40B4-BE49-F238E27FC236}">
                    <a16:creationId xmlns:a16="http://schemas.microsoft.com/office/drawing/2014/main" id="{9F8E77FF-F441-87FD-3EF8-F9D234E858ED}"/>
                  </a:ext>
                </a:extLst>
              </p:cNvPr>
              <p:cNvSpPr txBox="1"/>
              <p:nvPr/>
            </p:nvSpPr>
            <p:spPr>
              <a:xfrm>
                <a:off x="7208414" y="4773190"/>
                <a:ext cx="13577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400"/>
                  <a:t>Input</a:t>
                </a:r>
                <a:endParaRPr lang="en-GB" sz="1400"/>
              </a:p>
            </p:txBody>
          </p:sp>
        </p:grpSp>
        <p:grpSp>
          <p:nvGrpSpPr>
            <p:cNvPr id="7" name="Group 6">
              <a:extLst>
                <a:ext uri="{FF2B5EF4-FFF2-40B4-BE49-F238E27FC236}">
                  <a16:creationId xmlns:a16="http://schemas.microsoft.com/office/drawing/2014/main" id="{8122A137-875F-ACD7-54DA-8008C35036EC}"/>
                </a:ext>
              </a:extLst>
            </p:cNvPr>
            <p:cNvGrpSpPr/>
            <p:nvPr/>
          </p:nvGrpSpPr>
          <p:grpSpPr>
            <a:xfrm>
              <a:off x="1753579" y="1662394"/>
              <a:ext cx="4915586" cy="3563793"/>
              <a:chOff x="905315" y="2309375"/>
              <a:chExt cx="4915586" cy="3563793"/>
            </a:xfrm>
          </p:grpSpPr>
          <p:pic>
            <p:nvPicPr>
              <p:cNvPr id="9" name="Picture 8">
                <a:extLst>
                  <a:ext uri="{FF2B5EF4-FFF2-40B4-BE49-F238E27FC236}">
                    <a16:creationId xmlns:a16="http://schemas.microsoft.com/office/drawing/2014/main" id="{75A7367D-57DD-4894-60BA-B770342334E7}"/>
                  </a:ext>
                </a:extLst>
              </p:cNvPr>
              <p:cNvPicPr>
                <a:picLocks noChangeAspect="1"/>
              </p:cNvPicPr>
              <p:nvPr/>
            </p:nvPicPr>
            <p:blipFill>
              <a:blip r:embed="rId5"/>
              <a:stretch>
                <a:fillRect/>
              </a:stretch>
            </p:blipFill>
            <p:spPr>
              <a:xfrm>
                <a:off x="905315" y="2624690"/>
                <a:ext cx="4915586" cy="3248478"/>
              </a:xfrm>
              <a:prstGeom prst="rect">
                <a:avLst/>
              </a:prstGeom>
            </p:spPr>
          </p:pic>
          <mc:AlternateContent xmlns:mc="http://schemas.openxmlformats.org/markup-compatibility/2006" xmlns:a14="http://schemas.microsoft.com/office/drawing/2010/main">
            <mc:Choice Requires="a14">
              <p:sp>
                <p:nvSpPr>
                  <p:cNvPr id="8" name="TextBox 2">
                    <a:extLst>
                      <a:ext uri="{FF2B5EF4-FFF2-40B4-BE49-F238E27FC236}">
                        <a16:creationId xmlns:a16="http://schemas.microsoft.com/office/drawing/2014/main" id="{9A77F4D1-5B63-3186-18CC-997A355196A7}"/>
                      </a:ext>
                    </a:extLst>
                  </p:cNvPr>
                  <p:cNvSpPr txBox="1"/>
                  <p:nvPr/>
                </p:nvSpPr>
                <p:spPr>
                  <a:xfrm>
                    <a:off x="2849313" y="2309375"/>
                    <a:ext cx="1027589" cy="276999"/>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𝜏</m:t>
                          </m:r>
                          <m:r>
                            <a:rPr lang="en-GB" b="0" i="1" smtClean="0">
                              <a:latin typeface="Cambria Math" panose="02040503050406030204" pitchFamily="18" charset="0"/>
                            </a:rPr>
                            <m:t>=10</m:t>
                          </m:r>
                          <m:r>
                            <a:rPr lang="en-GB" b="0" i="1" smtClean="0">
                              <a:latin typeface="Cambria Math" panose="02040503050406030204" pitchFamily="18" charset="0"/>
                            </a:rPr>
                            <m:t>𝑚𝑠</m:t>
                          </m:r>
                        </m:oMath>
                      </m:oMathPara>
                    </a14:m>
                    <a:endParaRPr lang="en-GB"/>
                  </a:p>
                </p:txBody>
              </p:sp>
            </mc:Choice>
            <mc:Fallback xmlns="">
              <p:sp>
                <p:nvSpPr>
                  <p:cNvPr id="8" name="TextBox 2">
                    <a:extLst>
                      <a:ext uri="{FF2B5EF4-FFF2-40B4-BE49-F238E27FC236}">
                        <a16:creationId xmlns:a16="http://schemas.microsoft.com/office/drawing/2014/main" id="{9A77F4D1-5B63-3186-18CC-997A355196A7}"/>
                      </a:ext>
                    </a:extLst>
                  </p:cNvPr>
                  <p:cNvSpPr txBox="1">
                    <a:spLocks noRot="1" noChangeAspect="1" noMove="1" noResize="1" noEditPoints="1" noAdjustHandles="1" noChangeArrowheads="1" noChangeShapeType="1" noTextEdit="1"/>
                  </p:cNvSpPr>
                  <p:nvPr/>
                </p:nvSpPr>
                <p:spPr>
                  <a:xfrm>
                    <a:off x="2849313" y="2309375"/>
                    <a:ext cx="1027589" cy="276999"/>
                  </a:xfrm>
                  <a:prstGeom prst="rect">
                    <a:avLst/>
                  </a:prstGeom>
                  <a:blipFill>
                    <a:blip r:embed="rId6"/>
                    <a:stretch>
                      <a:fillRect l="-2959" r="-5325" b="-6667"/>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888E8CD8-8D3D-4323-B890-1A4DB9BD7E26}"/>
                  </a:ext>
                </a:extLst>
              </p:cNvPr>
              <p:cNvCxnSpPr/>
              <p:nvPr/>
            </p:nvCxnSpPr>
            <p:spPr>
              <a:xfrm>
                <a:off x="1662695" y="5148677"/>
                <a:ext cx="526473"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42702AE-DF26-BA87-3856-865EB844958F}"/>
                  </a:ext>
                </a:extLst>
              </p:cNvPr>
              <p:cNvCxnSpPr>
                <a:cxnSpLocks/>
              </p:cNvCxnSpPr>
              <p:nvPr/>
            </p:nvCxnSpPr>
            <p:spPr>
              <a:xfrm>
                <a:off x="2189168" y="5148677"/>
                <a:ext cx="3288145" cy="0"/>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 name="TextBox 6">
                <a:extLst>
                  <a:ext uri="{FF2B5EF4-FFF2-40B4-BE49-F238E27FC236}">
                    <a16:creationId xmlns:a16="http://schemas.microsoft.com/office/drawing/2014/main" id="{CF19DE45-2625-09C8-4BF2-99DCC13F4C34}"/>
                  </a:ext>
                </a:extLst>
              </p:cNvPr>
              <p:cNvSpPr txBox="1"/>
              <p:nvPr/>
            </p:nvSpPr>
            <p:spPr>
              <a:xfrm>
                <a:off x="3154367" y="4840900"/>
                <a:ext cx="13577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400"/>
                  <a:t>No input</a:t>
                </a:r>
                <a:endParaRPr lang="en-GB" sz="1400"/>
              </a:p>
            </p:txBody>
          </p:sp>
          <p:sp>
            <p:nvSpPr>
              <p:cNvPr id="13" name="TextBox 7">
                <a:extLst>
                  <a:ext uri="{FF2B5EF4-FFF2-40B4-BE49-F238E27FC236}">
                    <a16:creationId xmlns:a16="http://schemas.microsoft.com/office/drawing/2014/main" id="{4560EE25-BA8B-C9BC-7929-AD4C95CE2D4B}"/>
                  </a:ext>
                </a:extLst>
              </p:cNvPr>
              <p:cNvSpPr txBox="1"/>
              <p:nvPr/>
            </p:nvSpPr>
            <p:spPr>
              <a:xfrm>
                <a:off x="1619985" y="4827771"/>
                <a:ext cx="1357745"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400"/>
                  <a:t>Input</a:t>
                </a:r>
                <a:endParaRPr lang="en-GB" sz="1400"/>
              </a:p>
            </p:txBody>
          </p:sp>
        </p:grpSp>
      </p:grpSp>
      <p:pic>
        <p:nvPicPr>
          <p:cNvPr id="2" name="Video 1">
            <a:hlinkClick r:id="" action="ppaction://media"/>
            <a:extLst>
              <a:ext uri="{FF2B5EF4-FFF2-40B4-BE49-F238E27FC236}">
                <a16:creationId xmlns:a16="http://schemas.microsoft.com/office/drawing/2014/main" id="{0A41677B-E3DB-7DD9-58B1-7382C55000AA}"/>
              </a:ext>
            </a:extLst>
          </p:cNvPr>
          <p:cNvPicPr>
            <a:extLst>
              <a:ext uri="{51228E76-BA90-4043-B771-695A4F85340A}">
                <alf:liveFeedProps xmlns:alf="http://schemas.microsoft.com/office/drawing/2021/livefeed"/>
              </a:ext>
            </a:extLst>
          </p:cNvPicPr>
          <p:nvPr/>
        </p:nvPicPr>
        <p:blipFill>
          <a:blip r:embed="rId7">
            <a:grayscl/>
            <a:extLst>
              <a:ext uri="{96DAC541-7B7A-43D3-8B79-37D633B846F1}">
                <asvg:svgBlip xmlns:asvg="http://schemas.microsoft.com/office/drawing/2016/SVG/main" r:embed="rId8"/>
              </a:ext>
            </a:extLst>
          </a:blip>
          <a:srcRect l="21875" r="21875"/>
          <a:stretch>
            <a:fillRect/>
          </a:stretch>
        </p:blipFill>
        <p:spPr>
          <a:xfrm>
            <a:off x="9878840" y="4544840"/>
            <a:ext cx="2313160" cy="2313160"/>
          </a:xfrm>
          <a:prstGeom prst="ellipse">
            <a:avLst/>
          </a:prstGeom>
        </p:spPr>
      </p:pic>
    </p:spTree>
    <p:extLst>
      <p:ext uri="{BB962C8B-B14F-4D97-AF65-F5344CB8AC3E}">
        <p14:creationId xmlns:p14="http://schemas.microsoft.com/office/powerpoint/2010/main" val="2326965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1366</Words>
  <Application>Microsoft Office PowerPoint</Application>
  <PresentationFormat>Widescreen</PresentationFormat>
  <Paragraphs>133</Paragraphs>
  <Slides>8</Slides>
  <Notes>8</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Slide theme</vt:lpstr>
      <vt:lpstr>Neuron function</vt:lpstr>
      <vt:lpstr>Neurons</vt:lpstr>
      <vt:lpstr>Single neuron recordings</vt:lpstr>
      <vt:lpstr>Resting membrane potential</vt:lpstr>
      <vt:lpstr>Spikes</vt:lpstr>
      <vt:lpstr>Single neuron recording</vt:lpstr>
      <vt:lpstr>All or nothing</vt:lpstr>
      <vt:lpstr>Membrane time constant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Ghosh, Marcus L</cp:lastModifiedBy>
  <cp:revision>1331</cp:revision>
  <dcterms:created xsi:type="dcterms:W3CDTF">2023-10-02T12:44:48Z</dcterms:created>
  <dcterms:modified xsi:type="dcterms:W3CDTF">2023-10-10T10:14:38Z</dcterms:modified>
</cp:coreProperties>
</file>