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5"/>
  </p:notesMasterIdLst>
  <p:handoutMasterIdLst>
    <p:handoutMasterId r:id="rId16"/>
  </p:handoutMasterIdLst>
  <p:sldIdLst>
    <p:sldId id="256" r:id="rId2"/>
    <p:sldId id="257" r:id="rId3"/>
    <p:sldId id="266" r:id="rId4"/>
    <p:sldId id="258" r:id="rId5"/>
    <p:sldId id="267" r:id="rId6"/>
    <p:sldId id="260" r:id="rId7"/>
    <p:sldId id="270" r:id="rId8"/>
    <p:sldId id="271" r:id="rId9"/>
    <p:sldId id="272" r:id="rId10"/>
    <p:sldId id="268" r:id="rId11"/>
    <p:sldId id="261" r:id="rId12"/>
    <p:sldId id="269"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CD7021-BE0C-4E35-96BD-77AA178F06D2}" v="1" dt="2023-10-13T15:21:32.270"/>
    <p1510:client id="{70E1204D-A2CD-421B-BC03-CA68BF7950AF}" v="860" dt="2023-10-13T14:46:07.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420" autoAdjust="0"/>
  </p:normalViewPr>
  <p:slideViewPr>
    <p:cSldViewPr snapToGrid="0">
      <p:cViewPr varScale="1">
        <p:scale>
          <a:sx n="84" d="100"/>
          <a:sy n="84" d="100"/>
        </p:scale>
        <p:origin x="1596" y="66"/>
      </p:cViewPr>
      <p:guideLst/>
    </p:cSldViewPr>
  </p:slideViewPr>
  <p:notesTextViewPr>
    <p:cViewPr>
      <p:scale>
        <a:sx n="125" d="100"/>
        <a:sy n="125" d="100"/>
      </p:scale>
      <p:origin x="0" y="0"/>
    </p:cViewPr>
  </p:notesTextViewPr>
  <p:notesViewPr>
    <p:cSldViewPr snapToGrid="0">
      <p:cViewPr varScale="1">
        <p:scale>
          <a:sx n="85" d="100"/>
          <a:sy n="85" d="100"/>
        </p:scale>
        <p:origin x="388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odman, Daniel F M" userId="3856083d-7deb-434e-baee-35426c02f58e" providerId="ADAL" clId="{09CD7021-BE0C-4E35-96BD-77AA178F06D2}"/>
    <pc:docChg chg="modSld">
      <pc:chgData name="Goodman, Daniel F M" userId="3856083d-7deb-434e-baee-35426c02f58e" providerId="ADAL" clId="{09CD7021-BE0C-4E35-96BD-77AA178F06D2}" dt="2023-10-13T15:21:32.270" v="0"/>
      <pc:docMkLst>
        <pc:docMk/>
      </pc:docMkLst>
      <pc:sldChg chg="modSp modTransition modAnim">
        <pc:chgData name="Goodman, Daniel F M" userId="3856083d-7deb-434e-baee-35426c02f58e" providerId="ADAL" clId="{09CD7021-BE0C-4E35-96BD-77AA178F06D2}" dt="2023-10-13T15:21:32.270" v="0"/>
        <pc:sldMkLst>
          <pc:docMk/>
          <pc:sldMk cId="2324049996" sldId="256"/>
        </pc:sldMkLst>
        <pc:picChg chg="mod">
          <ac:chgData name="Goodman, Daniel F M" userId="3856083d-7deb-434e-baee-35426c02f58e" providerId="ADAL" clId="{09CD7021-BE0C-4E35-96BD-77AA178F06D2}" dt="2023-10-13T15:21:32.270" v="0"/>
          <ac:picMkLst>
            <pc:docMk/>
            <pc:sldMk cId="2324049996" sldId="256"/>
            <ac:picMk id="2" creationId="{BFB857D5-84FA-94A0-4068-4A1D083AD1C4}"/>
          </ac:picMkLst>
        </pc:picChg>
      </pc:sldChg>
      <pc:sldChg chg="modSp modTransition modAnim">
        <pc:chgData name="Goodman, Daniel F M" userId="3856083d-7deb-434e-baee-35426c02f58e" providerId="ADAL" clId="{09CD7021-BE0C-4E35-96BD-77AA178F06D2}" dt="2023-10-13T15:21:32.270" v="0"/>
        <pc:sldMkLst>
          <pc:docMk/>
          <pc:sldMk cId="500980453" sldId="257"/>
        </pc:sldMkLst>
        <pc:picChg chg="mod">
          <ac:chgData name="Goodman, Daniel F M" userId="3856083d-7deb-434e-baee-35426c02f58e" providerId="ADAL" clId="{09CD7021-BE0C-4E35-96BD-77AA178F06D2}" dt="2023-10-13T15:21:32.270" v="0"/>
          <ac:picMkLst>
            <pc:docMk/>
            <pc:sldMk cId="500980453" sldId="257"/>
            <ac:picMk id="2" creationId="{16A289B1-608C-DAFF-6A00-6BC3751D96FD}"/>
          </ac:picMkLst>
        </pc:picChg>
      </pc:sldChg>
      <pc:sldChg chg="modSp modTransition modAnim">
        <pc:chgData name="Goodman, Daniel F M" userId="3856083d-7deb-434e-baee-35426c02f58e" providerId="ADAL" clId="{09CD7021-BE0C-4E35-96BD-77AA178F06D2}" dt="2023-10-13T15:21:32.270" v="0"/>
        <pc:sldMkLst>
          <pc:docMk/>
          <pc:sldMk cId="2166045740" sldId="258"/>
        </pc:sldMkLst>
        <pc:picChg chg="mod">
          <ac:chgData name="Goodman, Daniel F M" userId="3856083d-7deb-434e-baee-35426c02f58e" providerId="ADAL" clId="{09CD7021-BE0C-4E35-96BD-77AA178F06D2}" dt="2023-10-13T15:21:32.270" v="0"/>
          <ac:picMkLst>
            <pc:docMk/>
            <pc:sldMk cId="2166045740" sldId="258"/>
            <ac:picMk id="14" creationId="{B08CF2EC-9D07-765A-1455-C646A4859F18}"/>
          </ac:picMkLst>
        </pc:picChg>
      </pc:sldChg>
      <pc:sldChg chg="modSp modTransition modAnim">
        <pc:chgData name="Goodman, Daniel F M" userId="3856083d-7deb-434e-baee-35426c02f58e" providerId="ADAL" clId="{09CD7021-BE0C-4E35-96BD-77AA178F06D2}" dt="2023-10-13T15:21:32.270" v="0"/>
        <pc:sldMkLst>
          <pc:docMk/>
          <pc:sldMk cId="938071563" sldId="260"/>
        </pc:sldMkLst>
        <pc:picChg chg="mod">
          <ac:chgData name="Goodman, Daniel F M" userId="3856083d-7deb-434e-baee-35426c02f58e" providerId="ADAL" clId="{09CD7021-BE0C-4E35-96BD-77AA178F06D2}" dt="2023-10-13T15:21:32.270" v="0"/>
          <ac:picMkLst>
            <pc:docMk/>
            <pc:sldMk cId="938071563" sldId="260"/>
            <ac:picMk id="2" creationId="{D47B5BF9-0A54-9D7C-94CA-8A59BC5C7DBB}"/>
          </ac:picMkLst>
        </pc:picChg>
      </pc:sldChg>
      <pc:sldChg chg="modSp modTransition modAnim">
        <pc:chgData name="Goodman, Daniel F M" userId="3856083d-7deb-434e-baee-35426c02f58e" providerId="ADAL" clId="{09CD7021-BE0C-4E35-96BD-77AA178F06D2}" dt="2023-10-13T15:21:32.270" v="0"/>
        <pc:sldMkLst>
          <pc:docMk/>
          <pc:sldMk cId="1793345203" sldId="261"/>
        </pc:sldMkLst>
        <pc:picChg chg="mod">
          <ac:chgData name="Goodman, Daniel F M" userId="3856083d-7deb-434e-baee-35426c02f58e" providerId="ADAL" clId="{09CD7021-BE0C-4E35-96BD-77AA178F06D2}" dt="2023-10-13T15:21:32.270" v="0"/>
          <ac:picMkLst>
            <pc:docMk/>
            <pc:sldMk cId="1793345203" sldId="261"/>
            <ac:picMk id="2" creationId="{A827B639-2892-19D5-3674-27EA8EBF7B7D}"/>
          </ac:picMkLst>
        </pc:picChg>
      </pc:sldChg>
      <pc:sldChg chg="modSp modTransition modAnim">
        <pc:chgData name="Goodman, Daniel F M" userId="3856083d-7deb-434e-baee-35426c02f58e" providerId="ADAL" clId="{09CD7021-BE0C-4E35-96BD-77AA178F06D2}" dt="2023-10-13T15:21:32.270" v="0"/>
        <pc:sldMkLst>
          <pc:docMk/>
          <pc:sldMk cId="4098761720" sldId="263"/>
        </pc:sldMkLst>
        <pc:picChg chg="mod">
          <ac:chgData name="Goodman, Daniel F M" userId="3856083d-7deb-434e-baee-35426c02f58e" providerId="ADAL" clId="{09CD7021-BE0C-4E35-96BD-77AA178F06D2}" dt="2023-10-13T15:21:32.270" v="0"/>
          <ac:picMkLst>
            <pc:docMk/>
            <pc:sldMk cId="4098761720" sldId="263"/>
            <ac:picMk id="2" creationId="{DACB149B-B3EA-41E5-C079-1AF6B814918C}"/>
          </ac:picMkLst>
        </pc:picChg>
      </pc:sldChg>
      <pc:sldChg chg="modSp modTransition modAnim">
        <pc:chgData name="Goodman, Daniel F M" userId="3856083d-7deb-434e-baee-35426c02f58e" providerId="ADAL" clId="{09CD7021-BE0C-4E35-96BD-77AA178F06D2}" dt="2023-10-13T15:21:32.270" v="0"/>
        <pc:sldMkLst>
          <pc:docMk/>
          <pc:sldMk cId="3368380339" sldId="266"/>
        </pc:sldMkLst>
        <pc:picChg chg="mod">
          <ac:chgData name="Goodman, Daniel F M" userId="3856083d-7deb-434e-baee-35426c02f58e" providerId="ADAL" clId="{09CD7021-BE0C-4E35-96BD-77AA178F06D2}" dt="2023-10-13T15:21:32.270" v="0"/>
          <ac:picMkLst>
            <pc:docMk/>
            <pc:sldMk cId="3368380339" sldId="266"/>
            <ac:picMk id="2" creationId="{BDA6C80B-0F01-D01D-FD8C-2CECE54E2C56}"/>
          </ac:picMkLst>
        </pc:picChg>
      </pc:sldChg>
      <pc:sldChg chg="modSp modTransition modAnim">
        <pc:chgData name="Goodman, Daniel F M" userId="3856083d-7deb-434e-baee-35426c02f58e" providerId="ADAL" clId="{09CD7021-BE0C-4E35-96BD-77AA178F06D2}" dt="2023-10-13T15:21:32.270" v="0"/>
        <pc:sldMkLst>
          <pc:docMk/>
          <pc:sldMk cId="527879610" sldId="267"/>
        </pc:sldMkLst>
        <pc:picChg chg="mod">
          <ac:chgData name="Goodman, Daniel F M" userId="3856083d-7deb-434e-baee-35426c02f58e" providerId="ADAL" clId="{09CD7021-BE0C-4E35-96BD-77AA178F06D2}" dt="2023-10-13T15:21:32.270" v="0"/>
          <ac:picMkLst>
            <pc:docMk/>
            <pc:sldMk cId="527879610" sldId="267"/>
            <ac:picMk id="15" creationId="{536BD321-E2B2-7059-5973-78E1BFC49F26}"/>
          </ac:picMkLst>
        </pc:picChg>
      </pc:sldChg>
      <pc:sldChg chg="modSp modTransition modAnim">
        <pc:chgData name="Goodman, Daniel F M" userId="3856083d-7deb-434e-baee-35426c02f58e" providerId="ADAL" clId="{09CD7021-BE0C-4E35-96BD-77AA178F06D2}" dt="2023-10-13T15:21:32.270" v="0"/>
        <pc:sldMkLst>
          <pc:docMk/>
          <pc:sldMk cId="394009786" sldId="268"/>
        </pc:sldMkLst>
        <pc:picChg chg="mod">
          <ac:chgData name="Goodman, Daniel F M" userId="3856083d-7deb-434e-baee-35426c02f58e" providerId="ADAL" clId="{09CD7021-BE0C-4E35-96BD-77AA178F06D2}" dt="2023-10-13T15:21:32.270" v="0"/>
          <ac:picMkLst>
            <pc:docMk/>
            <pc:sldMk cId="394009786" sldId="268"/>
            <ac:picMk id="2" creationId="{2E632E91-EBC8-24B4-AC73-5FE6A99CD0C7}"/>
          </ac:picMkLst>
        </pc:picChg>
      </pc:sldChg>
      <pc:sldChg chg="modSp modTransition modAnim">
        <pc:chgData name="Goodman, Daniel F M" userId="3856083d-7deb-434e-baee-35426c02f58e" providerId="ADAL" clId="{09CD7021-BE0C-4E35-96BD-77AA178F06D2}" dt="2023-10-13T15:21:32.270" v="0"/>
        <pc:sldMkLst>
          <pc:docMk/>
          <pc:sldMk cId="4143769280" sldId="269"/>
        </pc:sldMkLst>
        <pc:picChg chg="mod">
          <ac:chgData name="Goodman, Daniel F M" userId="3856083d-7deb-434e-baee-35426c02f58e" providerId="ADAL" clId="{09CD7021-BE0C-4E35-96BD-77AA178F06D2}" dt="2023-10-13T15:21:32.270" v="0"/>
          <ac:picMkLst>
            <pc:docMk/>
            <pc:sldMk cId="4143769280" sldId="269"/>
            <ac:picMk id="2" creationId="{FD347D0E-AB12-A8FE-3B2C-8120BA7B5B2F}"/>
          </ac:picMkLst>
        </pc:picChg>
      </pc:sldChg>
      <pc:sldChg chg="modSp modTransition modAnim">
        <pc:chgData name="Goodman, Daniel F M" userId="3856083d-7deb-434e-baee-35426c02f58e" providerId="ADAL" clId="{09CD7021-BE0C-4E35-96BD-77AA178F06D2}" dt="2023-10-13T15:21:32.270" v="0"/>
        <pc:sldMkLst>
          <pc:docMk/>
          <pc:sldMk cId="3130613352" sldId="270"/>
        </pc:sldMkLst>
        <pc:picChg chg="mod">
          <ac:chgData name="Goodman, Daniel F M" userId="3856083d-7deb-434e-baee-35426c02f58e" providerId="ADAL" clId="{09CD7021-BE0C-4E35-96BD-77AA178F06D2}" dt="2023-10-13T15:21:32.270" v="0"/>
          <ac:picMkLst>
            <pc:docMk/>
            <pc:sldMk cId="3130613352" sldId="270"/>
            <ac:picMk id="2" creationId="{09B7379E-51A3-E380-4766-8018870858A2}"/>
          </ac:picMkLst>
        </pc:picChg>
      </pc:sldChg>
      <pc:sldChg chg="modSp modTransition modAnim">
        <pc:chgData name="Goodman, Daniel F M" userId="3856083d-7deb-434e-baee-35426c02f58e" providerId="ADAL" clId="{09CD7021-BE0C-4E35-96BD-77AA178F06D2}" dt="2023-10-13T15:21:32.270" v="0"/>
        <pc:sldMkLst>
          <pc:docMk/>
          <pc:sldMk cId="1969605424" sldId="271"/>
        </pc:sldMkLst>
        <pc:picChg chg="mod">
          <ac:chgData name="Goodman, Daniel F M" userId="3856083d-7deb-434e-baee-35426c02f58e" providerId="ADAL" clId="{09CD7021-BE0C-4E35-96BD-77AA178F06D2}" dt="2023-10-13T15:21:32.270" v="0"/>
          <ac:picMkLst>
            <pc:docMk/>
            <pc:sldMk cId="1969605424" sldId="271"/>
            <ac:picMk id="2" creationId="{A87273A8-6ACC-740C-56A7-52544F132C34}"/>
          </ac:picMkLst>
        </pc:picChg>
      </pc:sldChg>
      <pc:sldChg chg="modSp modTransition modAnim">
        <pc:chgData name="Goodman, Daniel F M" userId="3856083d-7deb-434e-baee-35426c02f58e" providerId="ADAL" clId="{09CD7021-BE0C-4E35-96BD-77AA178F06D2}" dt="2023-10-13T15:21:32.270" v="0"/>
        <pc:sldMkLst>
          <pc:docMk/>
          <pc:sldMk cId="2843329866" sldId="272"/>
        </pc:sldMkLst>
        <pc:picChg chg="mod">
          <ac:chgData name="Goodman, Daniel F M" userId="3856083d-7deb-434e-baee-35426c02f58e" providerId="ADAL" clId="{09CD7021-BE0C-4E35-96BD-77AA178F06D2}" dt="2023-10-13T15:21:32.270" v="0"/>
          <ac:picMkLst>
            <pc:docMk/>
            <pc:sldMk cId="2843329866" sldId="272"/>
            <ac:picMk id="9" creationId="{8966E574-C7FB-EE3D-0ECD-E247105B2434}"/>
          </ac:picMkLst>
        </pc:picChg>
      </pc:sldChg>
    </pc:docChg>
  </pc:docChgLst>
  <pc:docChgLst>
    <pc:chgData name="Goodman, Daniel F M" userId="3856083d-7deb-434e-baee-35426c02f58e" providerId="ADAL" clId="{70E1204D-A2CD-421B-BC03-CA68BF7950AF}"/>
    <pc:docChg chg="undo custSel addSld delSld modSld sldOrd">
      <pc:chgData name="Goodman, Daniel F M" userId="3856083d-7deb-434e-baee-35426c02f58e" providerId="ADAL" clId="{70E1204D-A2CD-421B-BC03-CA68BF7950AF}" dt="2023-10-13T14:46:07.459" v="14716" actId="1366"/>
      <pc:docMkLst>
        <pc:docMk/>
      </pc:docMkLst>
      <pc:sldChg chg="addSp delSp modSp mod modNotesTx">
        <pc:chgData name="Goodman, Daniel F M" userId="3856083d-7deb-434e-baee-35426c02f58e" providerId="ADAL" clId="{70E1204D-A2CD-421B-BC03-CA68BF7950AF}" dt="2023-10-13T14:34:20.197" v="14707"/>
        <pc:sldMkLst>
          <pc:docMk/>
          <pc:sldMk cId="2324049996" sldId="256"/>
        </pc:sldMkLst>
        <pc:spChg chg="mod">
          <ac:chgData name="Goodman, Daniel F M" userId="3856083d-7deb-434e-baee-35426c02f58e" providerId="ADAL" clId="{70E1204D-A2CD-421B-BC03-CA68BF7950AF}" dt="2023-10-12T16:35:17.410" v="12373" actId="20577"/>
          <ac:spMkLst>
            <pc:docMk/>
            <pc:sldMk cId="2324049996" sldId="256"/>
            <ac:spMk id="4" creationId="{71A693D4-D78C-161A-B0F3-CEA79B385428}"/>
          </ac:spMkLst>
        </pc:spChg>
        <pc:picChg chg="add mod">
          <ac:chgData name="Goodman, Daniel F M" userId="3856083d-7deb-434e-baee-35426c02f58e" providerId="ADAL" clId="{70E1204D-A2CD-421B-BC03-CA68BF7950AF}" dt="2023-10-13T14:34:20.197" v="14707"/>
          <ac:picMkLst>
            <pc:docMk/>
            <pc:sldMk cId="2324049996" sldId="256"/>
            <ac:picMk id="2" creationId="{BFB857D5-84FA-94A0-4068-4A1D083AD1C4}"/>
          </ac:picMkLst>
        </pc:picChg>
        <pc:picChg chg="del">
          <ac:chgData name="Goodman, Daniel F M" userId="3856083d-7deb-434e-baee-35426c02f58e" providerId="ADAL" clId="{70E1204D-A2CD-421B-BC03-CA68BF7950AF}" dt="2023-10-13T14:34:20.197" v="14707"/>
          <ac:picMkLst>
            <pc:docMk/>
            <pc:sldMk cId="2324049996" sldId="256"/>
            <ac:picMk id="5" creationId="{554C514C-C930-C688-E18E-FF5645698310}"/>
          </ac:picMkLst>
        </pc:picChg>
      </pc:sldChg>
      <pc:sldChg chg="addSp delSp modSp mod modAnim modNotesTx">
        <pc:chgData name="Goodman, Daniel F M" userId="3856083d-7deb-434e-baee-35426c02f58e" providerId="ADAL" clId="{70E1204D-A2CD-421B-BC03-CA68BF7950AF}" dt="2023-10-13T14:34:20.197" v="14707"/>
        <pc:sldMkLst>
          <pc:docMk/>
          <pc:sldMk cId="500980453" sldId="257"/>
        </pc:sldMkLst>
        <pc:spChg chg="mod topLvl">
          <ac:chgData name="Goodman, Daniel F M" userId="3856083d-7deb-434e-baee-35426c02f58e" providerId="ADAL" clId="{70E1204D-A2CD-421B-BC03-CA68BF7950AF}" dt="2023-10-10T16:36:14.573" v="628" actId="164"/>
          <ac:spMkLst>
            <pc:docMk/>
            <pc:sldMk cId="500980453" sldId="257"/>
            <ac:spMk id="3" creationId="{1742C71C-0572-D074-8112-99A26AA5A1D6}"/>
          </ac:spMkLst>
        </pc:spChg>
        <pc:spChg chg="mod">
          <ac:chgData name="Goodman, Daniel F M" userId="3856083d-7deb-434e-baee-35426c02f58e" providerId="ADAL" clId="{70E1204D-A2CD-421B-BC03-CA68BF7950AF}" dt="2023-10-10T16:28:01.641" v="293" actId="20577"/>
          <ac:spMkLst>
            <pc:docMk/>
            <pc:sldMk cId="500980453" sldId="257"/>
            <ac:spMk id="4" creationId="{220F0135-CC52-EB18-CB0B-5335E947DD8E}"/>
          </ac:spMkLst>
        </pc:spChg>
        <pc:spChg chg="add del mod">
          <ac:chgData name="Goodman, Daniel F M" userId="3856083d-7deb-434e-baee-35426c02f58e" providerId="ADAL" clId="{70E1204D-A2CD-421B-BC03-CA68BF7950AF}" dt="2023-10-10T16:54:19.552" v="1643" actId="478"/>
          <ac:spMkLst>
            <pc:docMk/>
            <pc:sldMk cId="500980453" sldId="257"/>
            <ac:spMk id="5" creationId="{1357973F-A7D4-1E73-8093-5591F6BF67C6}"/>
          </ac:spMkLst>
        </pc:spChg>
        <pc:spChg chg="mod topLvl">
          <ac:chgData name="Goodman, Daniel F M" userId="3856083d-7deb-434e-baee-35426c02f58e" providerId="ADAL" clId="{70E1204D-A2CD-421B-BC03-CA68BF7950AF}" dt="2023-10-10T16:36:14.573" v="628" actId="164"/>
          <ac:spMkLst>
            <pc:docMk/>
            <pc:sldMk cId="500980453" sldId="257"/>
            <ac:spMk id="7" creationId="{8E7668B9-0F6F-D6F5-7C5B-9BFE0B5805AC}"/>
          </ac:spMkLst>
        </pc:spChg>
        <pc:spChg chg="mod topLvl">
          <ac:chgData name="Goodman, Daniel F M" userId="3856083d-7deb-434e-baee-35426c02f58e" providerId="ADAL" clId="{70E1204D-A2CD-421B-BC03-CA68BF7950AF}" dt="2023-10-10T16:36:14.573" v="628" actId="164"/>
          <ac:spMkLst>
            <pc:docMk/>
            <pc:sldMk cId="500980453" sldId="257"/>
            <ac:spMk id="8" creationId="{321B8B5F-766F-749E-55B5-CBDF5E7F88CC}"/>
          </ac:spMkLst>
        </pc:spChg>
        <pc:spChg chg="mod topLvl">
          <ac:chgData name="Goodman, Daniel F M" userId="3856083d-7deb-434e-baee-35426c02f58e" providerId="ADAL" clId="{70E1204D-A2CD-421B-BC03-CA68BF7950AF}" dt="2023-10-10T16:36:14.573" v="628" actId="164"/>
          <ac:spMkLst>
            <pc:docMk/>
            <pc:sldMk cId="500980453" sldId="257"/>
            <ac:spMk id="9" creationId="{89890DBD-616A-CFF6-AA2B-5C2B70AD3229}"/>
          </ac:spMkLst>
        </pc:spChg>
        <pc:spChg chg="mod topLvl">
          <ac:chgData name="Goodman, Daniel F M" userId="3856083d-7deb-434e-baee-35426c02f58e" providerId="ADAL" clId="{70E1204D-A2CD-421B-BC03-CA68BF7950AF}" dt="2023-10-10T16:36:14.573" v="628" actId="164"/>
          <ac:spMkLst>
            <pc:docMk/>
            <pc:sldMk cId="500980453" sldId="257"/>
            <ac:spMk id="10" creationId="{E2666E92-BB3E-BDEF-AE6A-CA986A6CEEFA}"/>
          </ac:spMkLst>
        </pc:spChg>
        <pc:spChg chg="mod topLvl">
          <ac:chgData name="Goodman, Daniel F M" userId="3856083d-7deb-434e-baee-35426c02f58e" providerId="ADAL" clId="{70E1204D-A2CD-421B-BC03-CA68BF7950AF}" dt="2023-10-10T16:36:14.573" v="628" actId="164"/>
          <ac:spMkLst>
            <pc:docMk/>
            <pc:sldMk cId="500980453" sldId="257"/>
            <ac:spMk id="11" creationId="{81AB2986-A458-7E64-F609-383C24A91F04}"/>
          </ac:spMkLst>
        </pc:spChg>
        <pc:spChg chg="mod topLvl">
          <ac:chgData name="Goodman, Daniel F M" userId="3856083d-7deb-434e-baee-35426c02f58e" providerId="ADAL" clId="{70E1204D-A2CD-421B-BC03-CA68BF7950AF}" dt="2023-10-10T16:36:14.573" v="628" actId="164"/>
          <ac:spMkLst>
            <pc:docMk/>
            <pc:sldMk cId="500980453" sldId="257"/>
            <ac:spMk id="12" creationId="{36825678-DC6C-01CD-EA57-5E4B85B97B07}"/>
          </ac:spMkLst>
        </pc:spChg>
        <pc:spChg chg="mod topLvl">
          <ac:chgData name="Goodman, Daniel F M" userId="3856083d-7deb-434e-baee-35426c02f58e" providerId="ADAL" clId="{70E1204D-A2CD-421B-BC03-CA68BF7950AF}" dt="2023-10-10T16:36:14.573" v="628" actId="164"/>
          <ac:spMkLst>
            <pc:docMk/>
            <pc:sldMk cId="500980453" sldId="257"/>
            <ac:spMk id="16" creationId="{38412BD9-95D4-DCD1-655B-3AB41E3AC18F}"/>
          </ac:spMkLst>
        </pc:spChg>
        <pc:spChg chg="mod topLvl">
          <ac:chgData name="Goodman, Daniel F M" userId="3856083d-7deb-434e-baee-35426c02f58e" providerId="ADAL" clId="{70E1204D-A2CD-421B-BC03-CA68BF7950AF}" dt="2023-10-10T16:36:14.573" v="628" actId="164"/>
          <ac:spMkLst>
            <pc:docMk/>
            <pc:sldMk cId="500980453" sldId="257"/>
            <ac:spMk id="17" creationId="{6F6B40A4-3344-55D8-5F57-62806BEABAFA}"/>
          </ac:spMkLst>
        </pc:spChg>
        <pc:spChg chg="mod topLvl">
          <ac:chgData name="Goodman, Daniel F M" userId="3856083d-7deb-434e-baee-35426c02f58e" providerId="ADAL" clId="{70E1204D-A2CD-421B-BC03-CA68BF7950AF}" dt="2023-10-10T16:36:14.573" v="628" actId="164"/>
          <ac:spMkLst>
            <pc:docMk/>
            <pc:sldMk cId="500980453" sldId="257"/>
            <ac:spMk id="19" creationId="{75E47F21-D55A-114F-ABCC-C95431DECFAC}"/>
          </ac:spMkLst>
        </pc:spChg>
        <pc:spChg chg="add mod">
          <ac:chgData name="Goodman, Daniel F M" userId="3856083d-7deb-434e-baee-35426c02f58e" providerId="ADAL" clId="{70E1204D-A2CD-421B-BC03-CA68BF7950AF}" dt="2023-10-10T16:36:14.573" v="628" actId="164"/>
          <ac:spMkLst>
            <pc:docMk/>
            <pc:sldMk cId="500980453" sldId="257"/>
            <ac:spMk id="21" creationId="{2EA056AA-6D55-A050-1885-DA0203CA9D25}"/>
          </ac:spMkLst>
        </pc:spChg>
        <pc:spChg chg="add mod">
          <ac:chgData name="Goodman, Daniel F M" userId="3856083d-7deb-434e-baee-35426c02f58e" providerId="ADAL" clId="{70E1204D-A2CD-421B-BC03-CA68BF7950AF}" dt="2023-10-10T16:43:51.837" v="923" actId="164"/>
          <ac:spMkLst>
            <pc:docMk/>
            <pc:sldMk cId="500980453" sldId="257"/>
            <ac:spMk id="39" creationId="{6CC7FFCA-6AA6-A3B3-3EFA-6C781F310859}"/>
          </ac:spMkLst>
        </pc:spChg>
        <pc:spChg chg="add mod">
          <ac:chgData name="Goodman, Daniel F M" userId="3856083d-7deb-434e-baee-35426c02f58e" providerId="ADAL" clId="{70E1204D-A2CD-421B-BC03-CA68BF7950AF}" dt="2023-10-10T16:51:04.086" v="965" actId="164"/>
          <ac:spMkLst>
            <pc:docMk/>
            <pc:sldMk cId="500980453" sldId="257"/>
            <ac:spMk id="41" creationId="{A8C553AC-F5B3-71D1-C604-7B3E2C35FF09}"/>
          </ac:spMkLst>
        </pc:spChg>
        <pc:spChg chg="add mod">
          <ac:chgData name="Goodman, Daniel F M" userId="3856083d-7deb-434e-baee-35426c02f58e" providerId="ADAL" clId="{70E1204D-A2CD-421B-BC03-CA68BF7950AF}" dt="2023-10-10T16:51:07.861" v="966" actId="164"/>
          <ac:spMkLst>
            <pc:docMk/>
            <pc:sldMk cId="500980453" sldId="257"/>
            <ac:spMk id="42" creationId="{864E7ADA-0772-3988-1D35-325E55051DF2}"/>
          </ac:spMkLst>
        </pc:spChg>
        <pc:spChg chg="add mod">
          <ac:chgData name="Goodman, Daniel F M" userId="3856083d-7deb-434e-baee-35426c02f58e" providerId="ADAL" clId="{70E1204D-A2CD-421B-BC03-CA68BF7950AF}" dt="2023-10-10T16:58:05.954" v="2119" actId="1076"/>
          <ac:spMkLst>
            <pc:docMk/>
            <pc:sldMk cId="500980453" sldId="257"/>
            <ac:spMk id="45" creationId="{425E18B9-9929-26A2-2057-391641AC10B2}"/>
          </ac:spMkLst>
        </pc:spChg>
        <pc:grpChg chg="add del mod">
          <ac:chgData name="Goodman, Daniel F M" userId="3856083d-7deb-434e-baee-35426c02f58e" providerId="ADAL" clId="{70E1204D-A2CD-421B-BC03-CA68BF7950AF}" dt="2023-10-10T16:32:31.996" v="570" actId="165"/>
          <ac:grpSpMkLst>
            <pc:docMk/>
            <pc:sldMk cId="500980453" sldId="257"/>
            <ac:grpSpMk id="2" creationId="{830382E9-2AC9-7ACD-6C9A-C7E158337D4D}"/>
          </ac:grpSpMkLst>
        </pc:grpChg>
        <pc:grpChg chg="add mod">
          <ac:chgData name="Goodman, Daniel F M" userId="3856083d-7deb-434e-baee-35426c02f58e" providerId="ADAL" clId="{70E1204D-A2CD-421B-BC03-CA68BF7950AF}" dt="2023-10-10T16:54:49.923" v="1648" actId="1076"/>
          <ac:grpSpMkLst>
            <pc:docMk/>
            <pc:sldMk cId="500980453" sldId="257"/>
            <ac:grpSpMk id="23" creationId="{7F51A8BC-41D6-4CFF-3CD3-06A44CFE9831}"/>
          </ac:grpSpMkLst>
        </pc:grpChg>
        <pc:grpChg chg="add mod">
          <ac:chgData name="Goodman, Daniel F M" userId="3856083d-7deb-434e-baee-35426c02f58e" providerId="ADAL" clId="{70E1204D-A2CD-421B-BC03-CA68BF7950AF}" dt="2023-10-10T16:42:40.972" v="912" actId="164"/>
          <ac:grpSpMkLst>
            <pc:docMk/>
            <pc:sldMk cId="500980453" sldId="257"/>
            <ac:grpSpMk id="28" creationId="{813C693A-CCF7-C0D1-BAF6-9C0E110FA4A4}"/>
          </ac:grpSpMkLst>
        </pc:grpChg>
        <pc:grpChg chg="add mod">
          <ac:chgData name="Goodman, Daniel F M" userId="3856083d-7deb-434e-baee-35426c02f58e" providerId="ADAL" clId="{70E1204D-A2CD-421B-BC03-CA68BF7950AF}" dt="2023-10-10T16:43:51.837" v="923" actId="164"/>
          <ac:grpSpMkLst>
            <pc:docMk/>
            <pc:sldMk cId="500980453" sldId="257"/>
            <ac:grpSpMk id="29" creationId="{5479CC28-D896-4440-F1CC-9C60132F6DBE}"/>
          </ac:grpSpMkLst>
        </pc:grpChg>
        <pc:grpChg chg="add mod">
          <ac:chgData name="Goodman, Daniel F M" userId="3856083d-7deb-434e-baee-35426c02f58e" providerId="ADAL" clId="{70E1204D-A2CD-421B-BC03-CA68BF7950AF}" dt="2023-10-10T16:51:04.086" v="965" actId="164"/>
          <ac:grpSpMkLst>
            <pc:docMk/>
            <pc:sldMk cId="500980453" sldId="257"/>
            <ac:grpSpMk id="38" creationId="{54441F80-2D13-F11A-5281-512868F48C41}"/>
          </ac:grpSpMkLst>
        </pc:grpChg>
        <pc:grpChg chg="add mod">
          <ac:chgData name="Goodman, Daniel F M" userId="3856083d-7deb-434e-baee-35426c02f58e" providerId="ADAL" clId="{70E1204D-A2CD-421B-BC03-CA68BF7950AF}" dt="2023-10-10T16:51:07.861" v="966" actId="164"/>
          <ac:grpSpMkLst>
            <pc:docMk/>
            <pc:sldMk cId="500980453" sldId="257"/>
            <ac:grpSpMk id="40" creationId="{A80809F5-29A4-041A-2999-971EB1374694}"/>
          </ac:grpSpMkLst>
        </pc:grpChg>
        <pc:grpChg chg="add mod">
          <ac:chgData name="Goodman, Daniel F M" userId="3856083d-7deb-434e-baee-35426c02f58e" providerId="ADAL" clId="{70E1204D-A2CD-421B-BC03-CA68BF7950AF}" dt="2023-10-10T16:58:18.474" v="2123" actId="1076"/>
          <ac:grpSpMkLst>
            <pc:docMk/>
            <pc:sldMk cId="500980453" sldId="257"/>
            <ac:grpSpMk id="46" creationId="{D44139DE-B15D-FE35-65A7-1B931561F525}"/>
          </ac:grpSpMkLst>
        </pc:grpChg>
        <pc:grpChg chg="add mod">
          <ac:chgData name="Goodman, Daniel F M" userId="3856083d-7deb-434e-baee-35426c02f58e" providerId="ADAL" clId="{70E1204D-A2CD-421B-BC03-CA68BF7950AF}" dt="2023-10-10T16:58:18.474" v="2123" actId="1076"/>
          <ac:grpSpMkLst>
            <pc:docMk/>
            <pc:sldMk cId="500980453" sldId="257"/>
            <ac:grpSpMk id="47" creationId="{57939559-3093-EF14-87E0-97D8DC520C8F}"/>
          </ac:grpSpMkLst>
        </pc:grpChg>
        <pc:grpChg chg="add mod">
          <ac:chgData name="Goodman, Daniel F M" userId="3856083d-7deb-434e-baee-35426c02f58e" providerId="ADAL" clId="{70E1204D-A2CD-421B-BC03-CA68BF7950AF}" dt="2023-10-10T16:58:09.986" v="2122" actId="1076"/>
          <ac:grpSpMkLst>
            <pc:docMk/>
            <pc:sldMk cId="500980453" sldId="257"/>
            <ac:grpSpMk id="48" creationId="{57F28954-B200-E955-05BC-6C6C15A720C7}"/>
          </ac:grpSpMkLst>
        </pc:grpChg>
        <pc:picChg chg="add mod">
          <ac:chgData name="Goodman, Daniel F M" userId="3856083d-7deb-434e-baee-35426c02f58e" providerId="ADAL" clId="{70E1204D-A2CD-421B-BC03-CA68BF7950AF}" dt="2023-10-13T14:34:20.197" v="14707"/>
          <ac:picMkLst>
            <pc:docMk/>
            <pc:sldMk cId="500980453" sldId="257"/>
            <ac:picMk id="2" creationId="{16A289B1-608C-DAFF-6A00-6BC3751D96FD}"/>
          </ac:picMkLst>
        </pc:picChg>
        <pc:picChg chg="del">
          <ac:chgData name="Goodman, Daniel F M" userId="3856083d-7deb-434e-baee-35426c02f58e" providerId="ADAL" clId="{70E1204D-A2CD-421B-BC03-CA68BF7950AF}" dt="2023-10-13T14:34:20.197" v="14707"/>
          <ac:picMkLst>
            <pc:docMk/>
            <pc:sldMk cId="500980453" sldId="257"/>
            <ac:picMk id="6" creationId="{870DBB63-F6EE-4041-F296-AFCE965569A5}"/>
          </ac:picMkLst>
        </pc:picChg>
        <pc:picChg chg="add mod">
          <ac:chgData name="Goodman, Daniel F M" userId="3856083d-7deb-434e-baee-35426c02f58e" providerId="ADAL" clId="{70E1204D-A2CD-421B-BC03-CA68BF7950AF}" dt="2023-10-10T16:58:08.158" v="2121" actId="1076"/>
          <ac:picMkLst>
            <pc:docMk/>
            <pc:sldMk cId="500980453" sldId="257"/>
            <ac:picMk id="44" creationId="{245EE591-DB80-47AC-2E3C-E9620D2D1C42}"/>
          </ac:picMkLst>
        </pc:picChg>
        <pc:cxnChg chg="mod topLvl">
          <ac:chgData name="Goodman, Daniel F M" userId="3856083d-7deb-434e-baee-35426c02f58e" providerId="ADAL" clId="{70E1204D-A2CD-421B-BC03-CA68BF7950AF}" dt="2023-10-10T16:36:14.573" v="628" actId="164"/>
          <ac:cxnSpMkLst>
            <pc:docMk/>
            <pc:sldMk cId="500980453" sldId="257"/>
            <ac:cxnSpMk id="13" creationId="{EF14C295-7650-D949-2078-30A316371964}"/>
          </ac:cxnSpMkLst>
        </pc:cxnChg>
        <pc:cxnChg chg="mod topLvl">
          <ac:chgData name="Goodman, Daniel F M" userId="3856083d-7deb-434e-baee-35426c02f58e" providerId="ADAL" clId="{70E1204D-A2CD-421B-BC03-CA68BF7950AF}" dt="2023-10-10T16:36:14.573" v="628" actId="164"/>
          <ac:cxnSpMkLst>
            <pc:docMk/>
            <pc:sldMk cId="500980453" sldId="257"/>
            <ac:cxnSpMk id="14" creationId="{C783D4B8-6584-B4E2-CDF4-68F4DF1FE407}"/>
          </ac:cxnSpMkLst>
        </pc:cxnChg>
        <pc:cxnChg chg="mod topLvl">
          <ac:chgData name="Goodman, Daniel F M" userId="3856083d-7deb-434e-baee-35426c02f58e" providerId="ADAL" clId="{70E1204D-A2CD-421B-BC03-CA68BF7950AF}" dt="2023-10-10T16:36:14.573" v="628" actId="164"/>
          <ac:cxnSpMkLst>
            <pc:docMk/>
            <pc:sldMk cId="500980453" sldId="257"/>
            <ac:cxnSpMk id="15" creationId="{5969147A-8D6D-93EF-D7B1-08CB0DC98EA3}"/>
          </ac:cxnSpMkLst>
        </pc:cxnChg>
        <pc:cxnChg chg="mod topLvl">
          <ac:chgData name="Goodman, Daniel F M" userId="3856083d-7deb-434e-baee-35426c02f58e" providerId="ADAL" clId="{70E1204D-A2CD-421B-BC03-CA68BF7950AF}" dt="2023-10-10T16:36:14.573" v="628" actId="164"/>
          <ac:cxnSpMkLst>
            <pc:docMk/>
            <pc:sldMk cId="500980453" sldId="257"/>
            <ac:cxnSpMk id="18" creationId="{254DAF02-CEED-A987-8BE8-FF77486CC7BA}"/>
          </ac:cxnSpMkLst>
        </pc:cxnChg>
        <pc:cxnChg chg="add mod">
          <ac:chgData name="Goodman, Daniel F M" userId="3856083d-7deb-434e-baee-35426c02f58e" providerId="ADAL" clId="{70E1204D-A2CD-421B-BC03-CA68BF7950AF}" dt="2023-10-10T16:36:14.573" v="628" actId="164"/>
          <ac:cxnSpMkLst>
            <pc:docMk/>
            <pc:sldMk cId="500980453" sldId="257"/>
            <ac:cxnSpMk id="22" creationId="{2B56F576-CF4E-FE55-9819-29C47F51D4DB}"/>
          </ac:cxnSpMkLst>
        </pc:cxnChg>
        <pc:cxnChg chg="add mod">
          <ac:chgData name="Goodman, Daniel F M" userId="3856083d-7deb-434e-baee-35426c02f58e" providerId="ADAL" clId="{70E1204D-A2CD-421B-BC03-CA68BF7950AF}" dt="2023-10-10T16:40:53.301" v="899" actId="164"/>
          <ac:cxnSpMkLst>
            <pc:docMk/>
            <pc:sldMk cId="500980453" sldId="257"/>
            <ac:cxnSpMk id="25" creationId="{076EAB87-C4BD-F7FE-2E91-48D184DBF2F2}"/>
          </ac:cxnSpMkLst>
        </pc:cxnChg>
        <pc:cxnChg chg="add mod">
          <ac:chgData name="Goodman, Daniel F M" userId="3856083d-7deb-434e-baee-35426c02f58e" providerId="ADAL" clId="{70E1204D-A2CD-421B-BC03-CA68BF7950AF}" dt="2023-10-10T16:40:53.301" v="899" actId="164"/>
          <ac:cxnSpMkLst>
            <pc:docMk/>
            <pc:sldMk cId="500980453" sldId="257"/>
            <ac:cxnSpMk id="27" creationId="{246F9638-4F05-2DD0-AF7E-1DCE2B45471F}"/>
          </ac:cxnSpMkLst>
        </pc:cxnChg>
        <pc:cxnChg chg="mod">
          <ac:chgData name="Goodman, Daniel F M" userId="3856083d-7deb-434e-baee-35426c02f58e" providerId="ADAL" clId="{70E1204D-A2CD-421B-BC03-CA68BF7950AF}" dt="2023-10-10T16:41:53.356" v="907" actId="13822"/>
          <ac:cxnSpMkLst>
            <pc:docMk/>
            <pc:sldMk cId="500980453" sldId="257"/>
            <ac:cxnSpMk id="30" creationId="{7972A28F-A8F4-D986-3056-0224F8E8C061}"/>
          </ac:cxnSpMkLst>
        </pc:cxnChg>
        <pc:cxnChg chg="mod">
          <ac:chgData name="Goodman, Daniel F M" userId="3856083d-7deb-434e-baee-35426c02f58e" providerId="ADAL" clId="{70E1204D-A2CD-421B-BC03-CA68BF7950AF}" dt="2023-10-10T16:41:53.356" v="907" actId="13822"/>
          <ac:cxnSpMkLst>
            <pc:docMk/>
            <pc:sldMk cId="500980453" sldId="257"/>
            <ac:cxnSpMk id="31" creationId="{A604D9BB-01F5-8017-4699-4DAFED6DF75D}"/>
          </ac:cxnSpMkLst>
        </pc:cxnChg>
        <pc:cxnChg chg="add del">
          <ac:chgData name="Goodman, Daniel F M" userId="3856083d-7deb-434e-baee-35426c02f58e" providerId="ADAL" clId="{70E1204D-A2CD-421B-BC03-CA68BF7950AF}" dt="2023-10-10T16:41:51.012" v="905" actId="11529"/>
          <ac:cxnSpMkLst>
            <pc:docMk/>
            <pc:sldMk cId="500980453" sldId="257"/>
            <ac:cxnSpMk id="33" creationId="{FF28B0D0-D079-24CC-076A-E6FCC4A46884}"/>
          </ac:cxnSpMkLst>
        </pc:cxnChg>
        <pc:cxnChg chg="add mod">
          <ac:chgData name="Goodman, Daniel F M" userId="3856083d-7deb-434e-baee-35426c02f58e" providerId="ADAL" clId="{70E1204D-A2CD-421B-BC03-CA68BF7950AF}" dt="2023-10-10T16:42:40.972" v="912" actId="164"/>
          <ac:cxnSpMkLst>
            <pc:docMk/>
            <pc:sldMk cId="500980453" sldId="257"/>
            <ac:cxnSpMk id="35" creationId="{C11236D6-1B8C-9977-659F-CF1E7CC0BFD9}"/>
          </ac:cxnSpMkLst>
        </pc:cxnChg>
        <pc:cxnChg chg="add mod">
          <ac:chgData name="Goodman, Daniel F M" userId="3856083d-7deb-434e-baee-35426c02f58e" providerId="ADAL" clId="{70E1204D-A2CD-421B-BC03-CA68BF7950AF}" dt="2023-10-10T16:42:40.972" v="912" actId="164"/>
          <ac:cxnSpMkLst>
            <pc:docMk/>
            <pc:sldMk cId="500980453" sldId="257"/>
            <ac:cxnSpMk id="37" creationId="{CBB85969-2289-F9EA-344C-00D102A24D2E}"/>
          </ac:cxnSpMkLst>
        </pc:cxnChg>
      </pc:sldChg>
      <pc:sldChg chg="addSp delSp modSp add mod modTransition modAnim modNotesTx">
        <pc:chgData name="Goodman, Daniel F M" userId="3856083d-7deb-434e-baee-35426c02f58e" providerId="ADAL" clId="{70E1204D-A2CD-421B-BC03-CA68BF7950AF}" dt="2023-10-13T14:46:07.459" v="14716" actId="1366"/>
        <pc:sldMkLst>
          <pc:docMk/>
          <pc:sldMk cId="2166045740" sldId="258"/>
        </pc:sldMkLst>
        <pc:spChg chg="add del mod topLvl">
          <ac:chgData name="Goodman, Daniel F M" userId="3856083d-7deb-434e-baee-35426c02f58e" providerId="ADAL" clId="{70E1204D-A2CD-421B-BC03-CA68BF7950AF}" dt="2023-10-13T14:18:54.024" v="14524" actId="478"/>
          <ac:spMkLst>
            <pc:docMk/>
            <pc:sldMk cId="2166045740" sldId="258"/>
            <ac:spMk id="3" creationId="{172081A1-A3DA-4B8B-4C9D-65E8D99C1FC0}"/>
          </ac:spMkLst>
        </pc:spChg>
        <pc:spChg chg="mod">
          <ac:chgData name="Goodman, Daniel F M" userId="3856083d-7deb-434e-baee-35426c02f58e" providerId="ADAL" clId="{70E1204D-A2CD-421B-BC03-CA68BF7950AF}" dt="2023-10-10T16:28:08.722" v="318" actId="20577"/>
          <ac:spMkLst>
            <pc:docMk/>
            <pc:sldMk cId="2166045740" sldId="258"/>
            <ac:spMk id="4" creationId="{220F0135-CC52-EB18-CB0B-5335E947DD8E}"/>
          </ac:spMkLst>
        </pc:spChg>
        <pc:spChg chg="mod">
          <ac:chgData name="Goodman, Daniel F M" userId="3856083d-7deb-434e-baee-35426c02f58e" providerId="ADAL" clId="{70E1204D-A2CD-421B-BC03-CA68BF7950AF}" dt="2023-10-13T14:18:57.635" v="14525"/>
          <ac:spMkLst>
            <pc:docMk/>
            <pc:sldMk cId="2166045740" sldId="258"/>
            <ac:spMk id="10" creationId="{24F3B346-286B-BFAA-F136-1515A700BAF9}"/>
          </ac:spMkLst>
        </pc:spChg>
        <pc:spChg chg="add del">
          <ac:chgData name="Goodman, Daniel F M" userId="3856083d-7deb-434e-baee-35426c02f58e" providerId="ADAL" clId="{70E1204D-A2CD-421B-BC03-CA68BF7950AF}" dt="2023-10-12T13:21:59.822" v="3422" actId="478"/>
          <ac:spMkLst>
            <pc:docMk/>
            <pc:sldMk cId="2166045740" sldId="258"/>
            <ac:spMk id="10" creationId="{7B077F81-D0A7-1B56-334B-6A6B4597C837}"/>
          </ac:spMkLst>
        </pc:spChg>
        <pc:spChg chg="add del">
          <ac:chgData name="Goodman, Daniel F M" userId="3856083d-7deb-434e-baee-35426c02f58e" providerId="ADAL" clId="{70E1204D-A2CD-421B-BC03-CA68BF7950AF}" dt="2023-10-12T13:22:26.466" v="3424" actId="478"/>
          <ac:spMkLst>
            <pc:docMk/>
            <pc:sldMk cId="2166045740" sldId="258"/>
            <ac:spMk id="11" creationId="{DAAB538A-8CD7-0EE1-8E0A-A098D7274C78}"/>
          </ac:spMkLst>
        </pc:spChg>
        <pc:grpChg chg="add del mod">
          <ac:chgData name="Goodman, Daniel F M" userId="3856083d-7deb-434e-baee-35426c02f58e" providerId="ADAL" clId="{70E1204D-A2CD-421B-BC03-CA68BF7950AF}" dt="2023-10-13T14:18:48.256" v="14523" actId="478"/>
          <ac:grpSpMkLst>
            <pc:docMk/>
            <pc:sldMk cId="2166045740" sldId="258"/>
            <ac:grpSpMk id="7" creationId="{E54D623A-9901-4548-BCC5-F17D5AE1B99C}"/>
          </ac:grpSpMkLst>
        </pc:grpChg>
        <pc:grpChg chg="add mod">
          <ac:chgData name="Goodman, Daniel F M" userId="3856083d-7deb-434e-baee-35426c02f58e" providerId="ADAL" clId="{70E1204D-A2CD-421B-BC03-CA68BF7950AF}" dt="2023-10-13T14:18:57.635" v="14525"/>
          <ac:grpSpMkLst>
            <pc:docMk/>
            <pc:sldMk cId="2166045740" sldId="258"/>
            <ac:grpSpMk id="8" creationId="{B4BA74BC-D620-DB8C-EB9A-AE74E5B829A7}"/>
          </ac:grpSpMkLst>
        </pc:grpChg>
        <pc:grpChg chg="add del mod">
          <ac:chgData name="Goodman, Daniel F M" userId="3856083d-7deb-434e-baee-35426c02f58e" providerId="ADAL" clId="{70E1204D-A2CD-421B-BC03-CA68BF7950AF}" dt="2023-10-12T13:24:57.876" v="3445" actId="478"/>
          <ac:grpSpMkLst>
            <pc:docMk/>
            <pc:sldMk cId="2166045740" sldId="258"/>
            <ac:grpSpMk id="34" creationId="{ED9E5A81-AE25-E089-8475-DF69AB9B8160}"/>
          </ac:grpSpMkLst>
        </pc:grpChg>
        <pc:picChg chg="add del mod topLvl">
          <ac:chgData name="Goodman, Daniel F M" userId="3856083d-7deb-434e-baee-35426c02f58e" providerId="ADAL" clId="{70E1204D-A2CD-421B-BC03-CA68BF7950AF}" dt="2023-10-13T14:18:48.256" v="14523" actId="478"/>
          <ac:picMkLst>
            <pc:docMk/>
            <pc:sldMk cId="2166045740" sldId="258"/>
            <ac:picMk id="2" creationId="{20DD3102-E264-14FE-03FE-4A038D5FB121}"/>
          </ac:picMkLst>
        </pc:picChg>
        <pc:picChg chg="del">
          <ac:chgData name="Goodman, Daniel F M" userId="3856083d-7deb-434e-baee-35426c02f58e" providerId="ADAL" clId="{70E1204D-A2CD-421B-BC03-CA68BF7950AF}" dt="2023-10-13T14:34:20.197" v="14707"/>
          <ac:picMkLst>
            <pc:docMk/>
            <pc:sldMk cId="2166045740" sldId="258"/>
            <ac:picMk id="6" creationId="{870DBB63-F6EE-4041-F296-AFCE965569A5}"/>
          </ac:picMkLst>
        </pc:picChg>
        <pc:picChg chg="mod">
          <ac:chgData name="Goodman, Daniel F M" userId="3856083d-7deb-434e-baee-35426c02f58e" providerId="ADAL" clId="{70E1204D-A2CD-421B-BC03-CA68BF7950AF}" dt="2023-10-13T14:18:57.635" v="14525"/>
          <ac:picMkLst>
            <pc:docMk/>
            <pc:sldMk cId="2166045740" sldId="258"/>
            <ac:picMk id="9" creationId="{BF68A7E8-B568-CE2E-BE3A-3CDEE01F64EB}"/>
          </ac:picMkLst>
        </pc:picChg>
        <pc:picChg chg="add del mod">
          <ac:chgData name="Goodman, Daniel F M" userId="3856083d-7deb-434e-baee-35426c02f58e" providerId="ADAL" clId="{70E1204D-A2CD-421B-BC03-CA68BF7950AF}" dt="2023-10-13T14:34:46.983" v="14709"/>
          <ac:picMkLst>
            <pc:docMk/>
            <pc:sldMk cId="2166045740" sldId="258"/>
            <ac:picMk id="11" creationId="{2CDFB28E-59F7-7507-F6E8-F2E8DADA181A}"/>
          </ac:picMkLst>
        </pc:picChg>
        <pc:picChg chg="add del mod ord">
          <ac:chgData name="Goodman, Daniel F M" userId="3856083d-7deb-434e-baee-35426c02f58e" providerId="ADAL" clId="{70E1204D-A2CD-421B-BC03-CA68BF7950AF}" dt="2023-10-13T14:35:37.755" v="14710"/>
          <ac:picMkLst>
            <pc:docMk/>
            <pc:sldMk cId="2166045740" sldId="258"/>
            <ac:picMk id="13" creationId="{AC8EC431-9946-3E0A-344B-9096FE548200}"/>
          </ac:picMkLst>
        </pc:picChg>
        <pc:picChg chg="add mod">
          <ac:chgData name="Goodman, Daniel F M" userId="3856083d-7deb-434e-baee-35426c02f58e" providerId="ADAL" clId="{70E1204D-A2CD-421B-BC03-CA68BF7950AF}" dt="2023-10-13T14:46:07.459" v="14716" actId="1366"/>
          <ac:picMkLst>
            <pc:docMk/>
            <pc:sldMk cId="2166045740" sldId="258"/>
            <ac:picMk id="14" creationId="{B08CF2EC-9D07-765A-1455-C646A4859F18}"/>
          </ac:picMkLst>
        </pc:picChg>
        <pc:picChg chg="add del mod">
          <ac:chgData name="Goodman, Daniel F M" userId="3856083d-7deb-434e-baee-35426c02f58e" providerId="ADAL" clId="{70E1204D-A2CD-421B-BC03-CA68BF7950AF}" dt="2023-10-12T13:31:28.757" v="3447" actId="478"/>
          <ac:picMkLst>
            <pc:docMk/>
            <pc:sldMk cId="2166045740" sldId="258"/>
            <ac:picMk id="36" creationId="{86F0123E-E617-3699-463F-DB1C8EB38EE6}"/>
          </ac:picMkLst>
        </pc:picChg>
        <pc:picChg chg="add del mod">
          <ac:chgData name="Goodman, Daniel F M" userId="3856083d-7deb-434e-baee-35426c02f58e" providerId="ADAL" clId="{70E1204D-A2CD-421B-BC03-CA68BF7950AF}" dt="2023-10-12T13:32:39.525" v="3455" actId="478"/>
          <ac:picMkLst>
            <pc:docMk/>
            <pc:sldMk cId="2166045740" sldId="258"/>
            <ac:picMk id="38" creationId="{E0C00AD2-2794-1415-4242-C57BB6EF413E}"/>
          </ac:picMkLst>
        </pc:picChg>
        <pc:picChg chg="add mod">
          <ac:chgData name="Goodman, Daniel F M" userId="3856083d-7deb-434e-baee-35426c02f58e" providerId="ADAL" clId="{70E1204D-A2CD-421B-BC03-CA68BF7950AF}" dt="2023-10-12T13:33:08.881" v="3461" actId="14100"/>
          <ac:picMkLst>
            <pc:docMk/>
            <pc:sldMk cId="2166045740" sldId="258"/>
            <ac:picMk id="40" creationId="{C22A29D3-6D68-1916-E6F6-1CC7BBD06E21}"/>
          </ac:picMkLst>
        </pc:picChg>
        <pc:cxnChg chg="add mod">
          <ac:chgData name="Goodman, Daniel F M" userId="3856083d-7deb-434e-baee-35426c02f58e" providerId="ADAL" clId="{70E1204D-A2CD-421B-BC03-CA68BF7950AF}" dt="2023-10-12T13:24:39.836" v="3442" actId="164"/>
          <ac:cxnSpMkLst>
            <pc:docMk/>
            <pc:sldMk cId="2166045740" sldId="258"/>
            <ac:cxnSpMk id="9" creationId="{0C410E5B-3DF9-3411-46E9-0AE8B631A68B}"/>
          </ac:cxnSpMkLst>
        </pc:cxnChg>
        <pc:cxnChg chg="add del mod">
          <ac:chgData name="Goodman, Daniel F M" userId="3856083d-7deb-434e-baee-35426c02f58e" providerId="ADAL" clId="{70E1204D-A2CD-421B-BC03-CA68BF7950AF}" dt="2023-10-12T13:22:36.158" v="3427" actId="478"/>
          <ac:cxnSpMkLst>
            <pc:docMk/>
            <pc:sldMk cId="2166045740" sldId="258"/>
            <ac:cxnSpMk id="12" creationId="{011F0585-F550-A4F2-7C5D-A88595F097DB}"/>
          </ac:cxnSpMkLst>
        </pc:cxnChg>
        <pc:cxnChg chg="add del">
          <ac:chgData name="Goodman, Daniel F M" userId="3856083d-7deb-434e-baee-35426c02f58e" providerId="ADAL" clId="{70E1204D-A2CD-421B-BC03-CA68BF7950AF}" dt="2023-10-12T13:22:40.447" v="3429" actId="11529"/>
          <ac:cxnSpMkLst>
            <pc:docMk/>
            <pc:sldMk cId="2166045740" sldId="258"/>
            <ac:cxnSpMk id="14" creationId="{BDA7777D-5C75-F042-3685-E73D87C83474}"/>
          </ac:cxnSpMkLst>
        </pc:cxnChg>
        <pc:cxnChg chg="add mod">
          <ac:chgData name="Goodman, Daniel F M" userId="3856083d-7deb-434e-baee-35426c02f58e" providerId="ADAL" clId="{70E1204D-A2CD-421B-BC03-CA68BF7950AF}" dt="2023-10-12T13:24:39.836" v="3442" actId="164"/>
          <ac:cxnSpMkLst>
            <pc:docMk/>
            <pc:sldMk cId="2166045740" sldId="258"/>
            <ac:cxnSpMk id="16" creationId="{247FB378-DBBD-AA88-0AE3-A7195B41E44F}"/>
          </ac:cxnSpMkLst>
        </pc:cxnChg>
        <pc:cxnChg chg="add mod">
          <ac:chgData name="Goodman, Daniel F M" userId="3856083d-7deb-434e-baee-35426c02f58e" providerId="ADAL" clId="{70E1204D-A2CD-421B-BC03-CA68BF7950AF}" dt="2023-10-12T13:24:39.836" v="3442" actId="164"/>
          <ac:cxnSpMkLst>
            <pc:docMk/>
            <pc:sldMk cId="2166045740" sldId="258"/>
            <ac:cxnSpMk id="18" creationId="{1DBAF693-3351-8063-4535-3EA7B5909C20}"/>
          </ac:cxnSpMkLst>
        </pc:cxnChg>
        <pc:cxnChg chg="add mod">
          <ac:chgData name="Goodman, Daniel F M" userId="3856083d-7deb-434e-baee-35426c02f58e" providerId="ADAL" clId="{70E1204D-A2CD-421B-BC03-CA68BF7950AF}" dt="2023-10-12T13:24:39.836" v="3442" actId="164"/>
          <ac:cxnSpMkLst>
            <pc:docMk/>
            <pc:sldMk cId="2166045740" sldId="258"/>
            <ac:cxnSpMk id="20" creationId="{A8B16715-115B-5094-5A30-EA2CDB101A01}"/>
          </ac:cxnSpMkLst>
        </pc:cxnChg>
        <pc:cxnChg chg="add mod">
          <ac:chgData name="Goodman, Daniel F M" userId="3856083d-7deb-434e-baee-35426c02f58e" providerId="ADAL" clId="{70E1204D-A2CD-421B-BC03-CA68BF7950AF}" dt="2023-10-12T13:24:39.836" v="3442" actId="164"/>
          <ac:cxnSpMkLst>
            <pc:docMk/>
            <pc:sldMk cId="2166045740" sldId="258"/>
            <ac:cxnSpMk id="25" creationId="{A1090AD9-7AF6-CBBC-87C4-6DED286FE3DB}"/>
          </ac:cxnSpMkLst>
        </pc:cxnChg>
        <pc:cxnChg chg="add mod">
          <ac:chgData name="Goodman, Daniel F M" userId="3856083d-7deb-434e-baee-35426c02f58e" providerId="ADAL" clId="{70E1204D-A2CD-421B-BC03-CA68BF7950AF}" dt="2023-10-12T13:24:39.836" v="3442" actId="164"/>
          <ac:cxnSpMkLst>
            <pc:docMk/>
            <pc:sldMk cId="2166045740" sldId="258"/>
            <ac:cxnSpMk id="27" creationId="{4DECA8D2-8DB9-3F64-4BCB-9DDCC6CD1565}"/>
          </ac:cxnSpMkLst>
        </pc:cxnChg>
        <pc:cxnChg chg="add mod">
          <ac:chgData name="Goodman, Daniel F M" userId="3856083d-7deb-434e-baee-35426c02f58e" providerId="ADAL" clId="{70E1204D-A2CD-421B-BC03-CA68BF7950AF}" dt="2023-10-12T13:24:39.836" v="3442" actId="164"/>
          <ac:cxnSpMkLst>
            <pc:docMk/>
            <pc:sldMk cId="2166045740" sldId="258"/>
            <ac:cxnSpMk id="29" creationId="{6B9D7EE1-CB14-CD34-1EF9-FEA0FC157D2A}"/>
          </ac:cxnSpMkLst>
        </pc:cxnChg>
        <pc:cxnChg chg="add mod">
          <ac:chgData name="Goodman, Daniel F M" userId="3856083d-7deb-434e-baee-35426c02f58e" providerId="ADAL" clId="{70E1204D-A2CD-421B-BC03-CA68BF7950AF}" dt="2023-10-12T13:24:39.836" v="3442" actId="164"/>
          <ac:cxnSpMkLst>
            <pc:docMk/>
            <pc:sldMk cId="2166045740" sldId="258"/>
            <ac:cxnSpMk id="31" creationId="{72802E5A-5772-1754-E25C-06AD9EFB4D2C}"/>
          </ac:cxnSpMkLst>
        </pc:cxnChg>
        <pc:cxnChg chg="add mod">
          <ac:chgData name="Goodman, Daniel F M" userId="3856083d-7deb-434e-baee-35426c02f58e" providerId="ADAL" clId="{70E1204D-A2CD-421B-BC03-CA68BF7950AF}" dt="2023-10-12T13:24:39.836" v="3442" actId="164"/>
          <ac:cxnSpMkLst>
            <pc:docMk/>
            <pc:sldMk cId="2166045740" sldId="258"/>
            <ac:cxnSpMk id="33" creationId="{BD7794AB-8382-87F7-9EC2-67DCA8C1FD5C}"/>
          </ac:cxnSpMkLst>
        </pc:cxnChg>
      </pc:sldChg>
      <pc:sldChg chg="modSp add del mod">
        <pc:chgData name="Goodman, Daniel F M" userId="3856083d-7deb-434e-baee-35426c02f58e" providerId="ADAL" clId="{70E1204D-A2CD-421B-BC03-CA68BF7950AF}" dt="2023-10-12T13:40:13.402" v="4361" actId="47"/>
        <pc:sldMkLst>
          <pc:docMk/>
          <pc:sldMk cId="2389745243" sldId="259"/>
        </pc:sldMkLst>
        <pc:spChg chg="mod">
          <ac:chgData name="Goodman, Daniel F M" userId="3856083d-7deb-434e-baee-35426c02f58e" providerId="ADAL" clId="{70E1204D-A2CD-421B-BC03-CA68BF7950AF}" dt="2023-10-10T16:28:21.621" v="359" actId="20577"/>
          <ac:spMkLst>
            <pc:docMk/>
            <pc:sldMk cId="2389745243" sldId="259"/>
            <ac:spMk id="4" creationId="{220F0135-CC52-EB18-CB0B-5335E947DD8E}"/>
          </ac:spMkLst>
        </pc:spChg>
      </pc:sldChg>
      <pc:sldChg chg="addSp delSp modSp add mod modNotesTx">
        <pc:chgData name="Goodman, Daniel F M" userId="3856083d-7deb-434e-baee-35426c02f58e" providerId="ADAL" clId="{70E1204D-A2CD-421B-BC03-CA68BF7950AF}" dt="2023-10-13T14:43:43.005" v="14714"/>
        <pc:sldMkLst>
          <pc:docMk/>
          <pc:sldMk cId="938071563" sldId="260"/>
        </pc:sldMkLst>
        <pc:spChg chg="add del">
          <ac:chgData name="Goodman, Daniel F M" userId="3856083d-7deb-434e-baee-35426c02f58e" providerId="ADAL" clId="{70E1204D-A2CD-421B-BC03-CA68BF7950AF}" dt="2023-10-12T15:12:56.065" v="5449" actId="478"/>
          <ac:spMkLst>
            <pc:docMk/>
            <pc:sldMk cId="938071563" sldId="260"/>
            <ac:spMk id="3" creationId="{5B3BD955-D315-9CA1-66E1-438BFCF1F584}"/>
          </ac:spMkLst>
        </pc:spChg>
        <pc:spChg chg="mod">
          <ac:chgData name="Goodman, Daniel F M" userId="3856083d-7deb-434e-baee-35426c02f58e" providerId="ADAL" clId="{70E1204D-A2CD-421B-BC03-CA68BF7950AF}" dt="2023-10-12T13:56:39.702" v="5286" actId="20577"/>
          <ac:spMkLst>
            <pc:docMk/>
            <pc:sldMk cId="938071563" sldId="260"/>
            <ac:spMk id="4" creationId="{220F0135-CC52-EB18-CB0B-5335E947DD8E}"/>
          </ac:spMkLst>
        </pc:spChg>
        <pc:spChg chg="del mod">
          <ac:chgData name="Goodman, Daniel F M" userId="3856083d-7deb-434e-baee-35426c02f58e" providerId="ADAL" clId="{70E1204D-A2CD-421B-BC03-CA68BF7950AF}" dt="2023-10-12T15:13:14.025" v="5450"/>
          <ac:spMkLst>
            <pc:docMk/>
            <pc:sldMk cId="938071563" sldId="260"/>
            <ac:spMk id="5" creationId="{1357973F-A7D4-1E73-8093-5591F6BF67C6}"/>
          </ac:spMkLst>
        </pc:spChg>
        <pc:spChg chg="add mod">
          <ac:chgData name="Goodman, Daniel F M" userId="3856083d-7deb-434e-baee-35426c02f58e" providerId="ADAL" clId="{70E1204D-A2CD-421B-BC03-CA68BF7950AF}" dt="2023-10-12T15:14:40.926" v="5488" actId="1076"/>
          <ac:spMkLst>
            <pc:docMk/>
            <pc:sldMk cId="938071563" sldId="260"/>
            <ac:spMk id="9" creationId="{2A193613-B778-D5AF-97B1-D1AB5E255EE6}"/>
          </ac:spMkLst>
        </pc:spChg>
        <pc:picChg chg="add mod">
          <ac:chgData name="Goodman, Daniel F M" userId="3856083d-7deb-434e-baee-35426c02f58e" providerId="ADAL" clId="{70E1204D-A2CD-421B-BC03-CA68BF7950AF}" dt="2023-10-13T14:43:43.005" v="14714"/>
          <ac:picMkLst>
            <pc:docMk/>
            <pc:sldMk cId="938071563" sldId="260"/>
            <ac:picMk id="2" creationId="{D47B5BF9-0A54-9D7C-94CA-8A59BC5C7DBB}"/>
          </ac:picMkLst>
        </pc:picChg>
        <pc:picChg chg="del">
          <ac:chgData name="Goodman, Daniel F M" userId="3856083d-7deb-434e-baee-35426c02f58e" providerId="ADAL" clId="{70E1204D-A2CD-421B-BC03-CA68BF7950AF}" dt="2023-10-13T14:43:43.005" v="14714"/>
          <ac:picMkLst>
            <pc:docMk/>
            <pc:sldMk cId="938071563" sldId="260"/>
            <ac:picMk id="6" creationId="{870DBB63-F6EE-4041-F296-AFCE965569A5}"/>
          </ac:picMkLst>
        </pc:picChg>
        <pc:picChg chg="add mod">
          <ac:chgData name="Goodman, Daniel F M" userId="3856083d-7deb-434e-baee-35426c02f58e" providerId="ADAL" clId="{70E1204D-A2CD-421B-BC03-CA68BF7950AF}" dt="2023-10-12T15:13:49.311" v="5456" actId="1076"/>
          <ac:picMkLst>
            <pc:docMk/>
            <pc:sldMk cId="938071563" sldId="260"/>
            <ac:picMk id="8" creationId="{BCDC021C-7774-9F2C-F245-01E85A7207EC}"/>
          </ac:picMkLst>
        </pc:picChg>
      </pc:sldChg>
      <pc:sldChg chg="addSp delSp modSp add mod ord modAnim modNotesTx">
        <pc:chgData name="Goodman, Daniel F M" userId="3856083d-7deb-434e-baee-35426c02f58e" providerId="ADAL" clId="{70E1204D-A2CD-421B-BC03-CA68BF7950AF}" dt="2023-10-13T14:43:43.005" v="14714"/>
        <pc:sldMkLst>
          <pc:docMk/>
          <pc:sldMk cId="1793345203" sldId="261"/>
        </pc:sldMkLst>
        <pc:spChg chg="mod">
          <ac:chgData name="Goodman, Daniel F M" userId="3856083d-7deb-434e-baee-35426c02f58e" providerId="ADAL" clId="{70E1204D-A2CD-421B-BC03-CA68BF7950AF}" dt="2023-10-12T16:10:57.739" v="9885" actId="20577"/>
          <ac:spMkLst>
            <pc:docMk/>
            <pc:sldMk cId="1793345203" sldId="261"/>
            <ac:spMk id="4" creationId="{220F0135-CC52-EB18-CB0B-5335E947DD8E}"/>
          </ac:spMkLst>
        </pc:spChg>
        <pc:spChg chg="del">
          <ac:chgData name="Goodman, Daniel F M" userId="3856083d-7deb-434e-baee-35426c02f58e" providerId="ADAL" clId="{70E1204D-A2CD-421B-BC03-CA68BF7950AF}" dt="2023-10-12T16:11:06.187" v="9887" actId="478"/>
          <ac:spMkLst>
            <pc:docMk/>
            <pc:sldMk cId="1793345203" sldId="261"/>
            <ac:spMk id="5" creationId="{1357973F-A7D4-1E73-8093-5591F6BF67C6}"/>
          </ac:spMkLst>
        </pc:spChg>
        <pc:spChg chg="add mod">
          <ac:chgData name="Goodman, Daniel F M" userId="3856083d-7deb-434e-baee-35426c02f58e" providerId="ADAL" clId="{70E1204D-A2CD-421B-BC03-CA68BF7950AF}" dt="2023-10-12T16:16:04.494" v="10439" actId="1076"/>
          <ac:spMkLst>
            <pc:docMk/>
            <pc:sldMk cId="1793345203" sldId="261"/>
            <ac:spMk id="8" creationId="{7D11C134-494F-9F81-6EE5-DD774A7620D3}"/>
          </ac:spMkLst>
        </pc:spChg>
        <pc:picChg chg="add mod">
          <ac:chgData name="Goodman, Daniel F M" userId="3856083d-7deb-434e-baee-35426c02f58e" providerId="ADAL" clId="{70E1204D-A2CD-421B-BC03-CA68BF7950AF}" dt="2023-10-13T14:43:43.005" v="14714"/>
          <ac:picMkLst>
            <pc:docMk/>
            <pc:sldMk cId="1793345203" sldId="261"/>
            <ac:picMk id="2" creationId="{A827B639-2892-19D5-3674-27EA8EBF7B7D}"/>
          </ac:picMkLst>
        </pc:picChg>
        <pc:picChg chg="add mod">
          <ac:chgData name="Goodman, Daniel F M" userId="3856083d-7deb-434e-baee-35426c02f58e" providerId="ADAL" clId="{70E1204D-A2CD-421B-BC03-CA68BF7950AF}" dt="2023-10-12T16:11:45.518" v="9893" actId="1076"/>
          <ac:picMkLst>
            <pc:docMk/>
            <pc:sldMk cId="1793345203" sldId="261"/>
            <ac:picMk id="3" creationId="{A09074F2-A65E-491F-0139-0C543900FEB8}"/>
          </ac:picMkLst>
        </pc:picChg>
        <pc:picChg chg="del">
          <ac:chgData name="Goodman, Daniel F M" userId="3856083d-7deb-434e-baee-35426c02f58e" providerId="ADAL" clId="{70E1204D-A2CD-421B-BC03-CA68BF7950AF}" dt="2023-10-13T14:43:43.005" v="14714"/>
          <ac:picMkLst>
            <pc:docMk/>
            <pc:sldMk cId="1793345203" sldId="261"/>
            <ac:picMk id="6" creationId="{870DBB63-F6EE-4041-F296-AFCE965569A5}"/>
          </ac:picMkLst>
        </pc:picChg>
        <pc:picChg chg="add mod modCrop">
          <ac:chgData name="Goodman, Daniel F M" userId="3856083d-7deb-434e-baee-35426c02f58e" providerId="ADAL" clId="{70E1204D-A2CD-421B-BC03-CA68BF7950AF}" dt="2023-10-12T16:12:00.950" v="9896" actId="1076"/>
          <ac:picMkLst>
            <pc:docMk/>
            <pc:sldMk cId="1793345203" sldId="261"/>
            <ac:picMk id="7" creationId="{8726618D-0D32-77FD-43F3-1AEB6AFA2F3D}"/>
          </ac:picMkLst>
        </pc:picChg>
      </pc:sldChg>
      <pc:sldChg chg="modSp add del mod">
        <pc:chgData name="Goodman, Daniel F M" userId="3856083d-7deb-434e-baee-35426c02f58e" providerId="ADAL" clId="{70E1204D-A2CD-421B-BC03-CA68BF7950AF}" dt="2023-10-12T16:35:32.108" v="12374" actId="47"/>
        <pc:sldMkLst>
          <pc:docMk/>
          <pc:sldMk cId="4123612513" sldId="262"/>
        </pc:sldMkLst>
        <pc:spChg chg="mod">
          <ac:chgData name="Goodman, Daniel F M" userId="3856083d-7deb-434e-baee-35426c02f58e" providerId="ADAL" clId="{70E1204D-A2CD-421B-BC03-CA68BF7950AF}" dt="2023-10-10T16:29:37.951" v="455" actId="20577"/>
          <ac:spMkLst>
            <pc:docMk/>
            <pc:sldMk cId="4123612513" sldId="262"/>
            <ac:spMk id="4" creationId="{220F0135-CC52-EB18-CB0B-5335E947DD8E}"/>
          </ac:spMkLst>
        </pc:spChg>
      </pc:sldChg>
      <pc:sldChg chg="addSp delSp modSp add mod ord modAnim modNotesTx">
        <pc:chgData name="Goodman, Daniel F M" userId="3856083d-7deb-434e-baee-35426c02f58e" providerId="ADAL" clId="{70E1204D-A2CD-421B-BC03-CA68BF7950AF}" dt="2023-10-13T14:43:43.005" v="14714"/>
        <pc:sldMkLst>
          <pc:docMk/>
          <pc:sldMk cId="4098761720" sldId="263"/>
        </pc:sldMkLst>
        <pc:spChg chg="mod">
          <ac:chgData name="Goodman, Daniel F M" userId="3856083d-7deb-434e-baee-35426c02f58e" providerId="ADAL" clId="{70E1204D-A2CD-421B-BC03-CA68BF7950AF}" dt="2023-10-12T16:35:36.696" v="12382" actId="20577"/>
          <ac:spMkLst>
            <pc:docMk/>
            <pc:sldMk cId="4098761720" sldId="263"/>
            <ac:spMk id="4" creationId="{220F0135-CC52-EB18-CB0B-5335E947DD8E}"/>
          </ac:spMkLst>
        </pc:spChg>
        <pc:spChg chg="del mod">
          <ac:chgData name="Goodman, Daniel F M" userId="3856083d-7deb-434e-baee-35426c02f58e" providerId="ADAL" clId="{70E1204D-A2CD-421B-BC03-CA68BF7950AF}" dt="2023-10-12T16:47:53.684" v="12732" actId="478"/>
          <ac:spMkLst>
            <pc:docMk/>
            <pc:sldMk cId="4098761720" sldId="263"/>
            <ac:spMk id="5" creationId="{1357973F-A7D4-1E73-8093-5591F6BF67C6}"/>
          </ac:spMkLst>
        </pc:spChg>
        <pc:spChg chg="add mod">
          <ac:chgData name="Goodman, Daniel F M" userId="3856083d-7deb-434e-baee-35426c02f58e" providerId="ADAL" clId="{70E1204D-A2CD-421B-BC03-CA68BF7950AF}" dt="2023-10-12T16:39:15.605" v="12637" actId="1076"/>
          <ac:spMkLst>
            <pc:docMk/>
            <pc:sldMk cId="4098761720" sldId="263"/>
            <ac:spMk id="7" creationId="{A9B3BBE0-6829-3F31-C087-E1DE3BA66515}"/>
          </ac:spMkLst>
        </pc:spChg>
        <pc:spChg chg="add mod">
          <ac:chgData name="Goodman, Daniel F M" userId="3856083d-7deb-434e-baee-35426c02f58e" providerId="ADAL" clId="{70E1204D-A2CD-421B-BC03-CA68BF7950AF}" dt="2023-10-12T16:47:37.974" v="12730" actId="164"/>
          <ac:spMkLst>
            <pc:docMk/>
            <pc:sldMk cId="4098761720" sldId="263"/>
            <ac:spMk id="15" creationId="{C27F0A54-7F04-1B05-312C-1766230346A9}"/>
          </ac:spMkLst>
        </pc:spChg>
        <pc:spChg chg="add mod">
          <ac:chgData name="Goodman, Daniel F M" userId="3856083d-7deb-434e-baee-35426c02f58e" providerId="ADAL" clId="{70E1204D-A2CD-421B-BC03-CA68BF7950AF}" dt="2023-10-12T16:47:37.974" v="12730" actId="164"/>
          <ac:spMkLst>
            <pc:docMk/>
            <pc:sldMk cId="4098761720" sldId="263"/>
            <ac:spMk id="16" creationId="{14E88559-A5A3-226E-C0E9-E38272BFBA89}"/>
          </ac:spMkLst>
        </pc:spChg>
        <pc:spChg chg="add mod">
          <ac:chgData name="Goodman, Daniel F M" userId="3856083d-7deb-434e-baee-35426c02f58e" providerId="ADAL" clId="{70E1204D-A2CD-421B-BC03-CA68BF7950AF}" dt="2023-10-12T16:47:37.974" v="12730" actId="164"/>
          <ac:spMkLst>
            <pc:docMk/>
            <pc:sldMk cId="4098761720" sldId="263"/>
            <ac:spMk id="17" creationId="{825EB63A-10AA-C859-8B31-DDFC14236992}"/>
          </ac:spMkLst>
        </pc:spChg>
        <pc:spChg chg="add mod">
          <ac:chgData name="Goodman, Daniel F M" userId="3856083d-7deb-434e-baee-35426c02f58e" providerId="ADAL" clId="{70E1204D-A2CD-421B-BC03-CA68BF7950AF}" dt="2023-10-12T16:47:37.974" v="12730" actId="164"/>
          <ac:spMkLst>
            <pc:docMk/>
            <pc:sldMk cId="4098761720" sldId="263"/>
            <ac:spMk id="18" creationId="{CF44FC20-B405-7B16-3415-C441D94B46CC}"/>
          </ac:spMkLst>
        </pc:spChg>
        <pc:spChg chg="add del mod">
          <ac:chgData name="Goodman, Daniel F M" userId="3856083d-7deb-434e-baee-35426c02f58e" providerId="ADAL" clId="{70E1204D-A2CD-421B-BC03-CA68BF7950AF}" dt="2023-10-12T16:47:55.859" v="12733" actId="478"/>
          <ac:spMkLst>
            <pc:docMk/>
            <pc:sldMk cId="4098761720" sldId="263"/>
            <ac:spMk id="21" creationId="{CDFB4F75-030A-F56B-6F29-30E3081AAAE5}"/>
          </ac:spMkLst>
        </pc:spChg>
        <pc:spChg chg="add del mod">
          <ac:chgData name="Goodman, Daniel F M" userId="3856083d-7deb-434e-baee-35426c02f58e" providerId="ADAL" clId="{70E1204D-A2CD-421B-BC03-CA68BF7950AF}" dt="2023-10-12T16:48:28.038" v="12737" actId="478"/>
          <ac:spMkLst>
            <pc:docMk/>
            <pc:sldMk cId="4098761720" sldId="263"/>
            <ac:spMk id="22" creationId="{3761A61D-F88C-172A-953D-C694EA4307BF}"/>
          </ac:spMkLst>
        </pc:spChg>
        <pc:spChg chg="add mod">
          <ac:chgData name="Goodman, Daniel F M" userId="3856083d-7deb-434e-baee-35426c02f58e" providerId="ADAL" clId="{70E1204D-A2CD-421B-BC03-CA68BF7950AF}" dt="2023-10-12T16:53:47.617" v="13290" actId="20577"/>
          <ac:spMkLst>
            <pc:docMk/>
            <pc:sldMk cId="4098761720" sldId="263"/>
            <ac:spMk id="23" creationId="{F8C67ABB-C667-07EF-9129-46ED471C7433}"/>
          </ac:spMkLst>
        </pc:spChg>
        <pc:grpChg chg="add del mod">
          <ac:chgData name="Goodman, Daniel F M" userId="3856083d-7deb-434e-baee-35426c02f58e" providerId="ADAL" clId="{70E1204D-A2CD-421B-BC03-CA68BF7950AF}" dt="2023-10-12T16:45:41.934" v="12640" actId="478"/>
          <ac:grpSpMkLst>
            <pc:docMk/>
            <pc:sldMk cId="4098761720" sldId="263"/>
            <ac:grpSpMk id="8" creationId="{0EA36834-8070-44A2-8D10-F7E0113ADC6D}"/>
          </ac:grpSpMkLst>
        </pc:grpChg>
        <pc:grpChg chg="add mod">
          <ac:chgData name="Goodman, Daniel F M" userId="3856083d-7deb-434e-baee-35426c02f58e" providerId="ADAL" clId="{70E1204D-A2CD-421B-BC03-CA68BF7950AF}" dt="2023-10-12T16:48:01.581" v="12735" actId="14100"/>
          <ac:grpSpMkLst>
            <pc:docMk/>
            <pc:sldMk cId="4098761720" sldId="263"/>
            <ac:grpSpMk id="19" creationId="{19E8BB98-66CE-559E-A03F-AD537B6A416B}"/>
          </ac:grpSpMkLst>
        </pc:grpChg>
        <pc:picChg chg="add mod">
          <ac:chgData name="Goodman, Daniel F M" userId="3856083d-7deb-434e-baee-35426c02f58e" providerId="ADAL" clId="{70E1204D-A2CD-421B-BC03-CA68BF7950AF}" dt="2023-10-13T14:43:43.005" v="14714"/>
          <ac:picMkLst>
            <pc:docMk/>
            <pc:sldMk cId="4098761720" sldId="263"/>
            <ac:picMk id="2" creationId="{DACB149B-B3EA-41E5-C079-1AF6B814918C}"/>
          </ac:picMkLst>
        </pc:picChg>
        <pc:picChg chg="add mod">
          <ac:chgData name="Goodman, Daniel F M" userId="3856083d-7deb-434e-baee-35426c02f58e" providerId="ADAL" clId="{70E1204D-A2CD-421B-BC03-CA68BF7950AF}" dt="2023-10-12T16:39:08.214" v="12636" actId="14100"/>
          <ac:picMkLst>
            <pc:docMk/>
            <pc:sldMk cId="4098761720" sldId="263"/>
            <ac:picMk id="3" creationId="{1749D2F1-8BF7-6F24-4AC5-F818F7AF1F23}"/>
          </ac:picMkLst>
        </pc:picChg>
        <pc:picChg chg="del">
          <ac:chgData name="Goodman, Daniel F M" userId="3856083d-7deb-434e-baee-35426c02f58e" providerId="ADAL" clId="{70E1204D-A2CD-421B-BC03-CA68BF7950AF}" dt="2023-10-13T14:43:43.005" v="14714"/>
          <ac:picMkLst>
            <pc:docMk/>
            <pc:sldMk cId="4098761720" sldId="263"/>
            <ac:picMk id="6" creationId="{870DBB63-F6EE-4041-F296-AFCE965569A5}"/>
          </ac:picMkLst>
        </pc:picChg>
        <pc:picChg chg="add del">
          <ac:chgData name="Goodman, Daniel F M" userId="3856083d-7deb-434e-baee-35426c02f58e" providerId="ADAL" clId="{70E1204D-A2CD-421B-BC03-CA68BF7950AF}" dt="2023-10-12T16:45:15.922" v="12639" actId="478"/>
          <ac:picMkLst>
            <pc:docMk/>
            <pc:sldMk cId="4098761720" sldId="263"/>
            <ac:picMk id="10" creationId="{FB03C155-FCBA-9B62-45E7-31DE31D84D3F}"/>
          </ac:picMkLst>
        </pc:picChg>
        <pc:picChg chg="add del mod">
          <ac:chgData name="Goodman, Daniel F M" userId="3856083d-7deb-434e-baee-35426c02f58e" providerId="ADAL" clId="{70E1204D-A2CD-421B-BC03-CA68BF7950AF}" dt="2023-10-12T16:46:13.293" v="12643" actId="478"/>
          <ac:picMkLst>
            <pc:docMk/>
            <pc:sldMk cId="4098761720" sldId="263"/>
            <ac:picMk id="12" creationId="{5B787799-F16A-9161-FA69-8A06DB330810}"/>
          </ac:picMkLst>
        </pc:picChg>
        <pc:picChg chg="add mod">
          <ac:chgData name="Goodman, Daniel F M" userId="3856083d-7deb-434e-baee-35426c02f58e" providerId="ADAL" clId="{70E1204D-A2CD-421B-BC03-CA68BF7950AF}" dt="2023-10-12T16:47:37.974" v="12730" actId="164"/>
          <ac:picMkLst>
            <pc:docMk/>
            <pc:sldMk cId="4098761720" sldId="263"/>
            <ac:picMk id="14" creationId="{4CEC5987-1AB2-6E2D-2E22-16D138BE4933}"/>
          </ac:picMkLst>
        </pc:picChg>
      </pc:sldChg>
      <pc:sldChg chg="del">
        <pc:chgData name="Goodman, Daniel F M" userId="3856083d-7deb-434e-baee-35426c02f58e" providerId="ADAL" clId="{70E1204D-A2CD-421B-BC03-CA68BF7950AF}" dt="2023-10-12T16:28:58.822" v="12309" actId="47"/>
        <pc:sldMkLst>
          <pc:docMk/>
          <pc:sldMk cId="902099317" sldId="264"/>
        </pc:sldMkLst>
      </pc:sldChg>
      <pc:sldChg chg="del">
        <pc:chgData name="Goodman, Daniel F M" userId="3856083d-7deb-434e-baee-35426c02f58e" providerId="ADAL" clId="{70E1204D-A2CD-421B-BC03-CA68BF7950AF}" dt="2023-10-12T16:35:32.108" v="12374" actId="47"/>
        <pc:sldMkLst>
          <pc:docMk/>
          <pc:sldMk cId="99050141" sldId="265"/>
        </pc:sldMkLst>
      </pc:sldChg>
      <pc:sldChg chg="addSp delSp modSp mod modAnim modNotesTx">
        <pc:chgData name="Goodman, Daniel F M" userId="3856083d-7deb-434e-baee-35426c02f58e" providerId="ADAL" clId="{70E1204D-A2CD-421B-BC03-CA68BF7950AF}" dt="2023-10-13T14:34:20.197" v="14707"/>
        <pc:sldMkLst>
          <pc:docMk/>
          <pc:sldMk cId="3368380339" sldId="266"/>
        </pc:sldMkLst>
        <pc:spChg chg="mod">
          <ac:chgData name="Goodman, Daniel F M" userId="3856083d-7deb-434e-baee-35426c02f58e" providerId="ADAL" clId="{70E1204D-A2CD-421B-BC03-CA68BF7950AF}" dt="2023-10-12T13:18:44.550" v="3356" actId="20577"/>
          <ac:spMkLst>
            <pc:docMk/>
            <pc:sldMk cId="3368380339" sldId="266"/>
            <ac:spMk id="4" creationId="{220F0135-CC52-EB18-CB0B-5335E947DD8E}"/>
          </ac:spMkLst>
        </pc:spChg>
        <pc:spChg chg="del">
          <ac:chgData name="Goodman, Daniel F M" userId="3856083d-7deb-434e-baee-35426c02f58e" providerId="ADAL" clId="{70E1204D-A2CD-421B-BC03-CA68BF7950AF}" dt="2023-10-12T13:06:52.229" v="2129"/>
          <ac:spMkLst>
            <pc:docMk/>
            <pc:sldMk cId="3368380339" sldId="266"/>
            <ac:spMk id="5" creationId="{1357973F-A7D4-1E73-8093-5591F6BF67C6}"/>
          </ac:spMkLst>
        </pc:spChg>
        <pc:spChg chg="add mod">
          <ac:chgData name="Goodman, Daniel F M" userId="3856083d-7deb-434e-baee-35426c02f58e" providerId="ADAL" clId="{70E1204D-A2CD-421B-BC03-CA68BF7950AF}" dt="2023-10-12T13:14:24.827" v="2778" actId="164"/>
          <ac:spMkLst>
            <pc:docMk/>
            <pc:sldMk cId="3368380339" sldId="266"/>
            <ac:spMk id="7" creationId="{FA10877B-3264-A16D-1672-E674793424AB}"/>
          </ac:spMkLst>
        </pc:spChg>
        <pc:spChg chg="add mod">
          <ac:chgData name="Goodman, Daniel F M" userId="3856083d-7deb-434e-baee-35426c02f58e" providerId="ADAL" clId="{70E1204D-A2CD-421B-BC03-CA68BF7950AF}" dt="2023-10-12T13:14:24.827" v="2778" actId="164"/>
          <ac:spMkLst>
            <pc:docMk/>
            <pc:sldMk cId="3368380339" sldId="266"/>
            <ac:spMk id="8" creationId="{00F4496A-3D07-07FC-4F18-F635C30CAC38}"/>
          </ac:spMkLst>
        </pc:spChg>
        <pc:spChg chg="add mod">
          <ac:chgData name="Goodman, Daniel F M" userId="3856083d-7deb-434e-baee-35426c02f58e" providerId="ADAL" clId="{70E1204D-A2CD-421B-BC03-CA68BF7950AF}" dt="2023-10-12T13:14:24.827" v="2778" actId="164"/>
          <ac:spMkLst>
            <pc:docMk/>
            <pc:sldMk cId="3368380339" sldId="266"/>
            <ac:spMk id="9" creationId="{3EAC5438-BCA6-2840-CD9D-BDC2E8478D61}"/>
          </ac:spMkLst>
        </pc:spChg>
        <pc:spChg chg="add mod">
          <ac:chgData name="Goodman, Daniel F M" userId="3856083d-7deb-434e-baee-35426c02f58e" providerId="ADAL" clId="{70E1204D-A2CD-421B-BC03-CA68BF7950AF}" dt="2023-10-12T13:14:24.827" v="2778" actId="164"/>
          <ac:spMkLst>
            <pc:docMk/>
            <pc:sldMk cId="3368380339" sldId="266"/>
            <ac:spMk id="10" creationId="{312776F9-FF41-2ECF-D5CE-249B7A17C936}"/>
          </ac:spMkLst>
        </pc:spChg>
        <pc:grpChg chg="add mod">
          <ac:chgData name="Goodman, Daniel F M" userId="3856083d-7deb-434e-baee-35426c02f58e" providerId="ADAL" clId="{70E1204D-A2CD-421B-BC03-CA68BF7950AF}" dt="2023-10-12T13:14:24.827" v="2778" actId="164"/>
          <ac:grpSpMkLst>
            <pc:docMk/>
            <pc:sldMk cId="3368380339" sldId="266"/>
            <ac:grpSpMk id="11" creationId="{00E460A5-F4EB-C935-DB70-231D986BEE25}"/>
          </ac:grpSpMkLst>
        </pc:grpChg>
        <pc:picChg chg="add mod">
          <ac:chgData name="Goodman, Daniel F M" userId="3856083d-7deb-434e-baee-35426c02f58e" providerId="ADAL" clId="{70E1204D-A2CD-421B-BC03-CA68BF7950AF}" dt="2023-10-13T14:34:20.197" v="14707"/>
          <ac:picMkLst>
            <pc:docMk/>
            <pc:sldMk cId="3368380339" sldId="266"/>
            <ac:picMk id="2" creationId="{BDA6C80B-0F01-D01D-FD8C-2CECE54E2C56}"/>
          </ac:picMkLst>
        </pc:picChg>
        <pc:picChg chg="add mod">
          <ac:chgData name="Goodman, Daniel F M" userId="3856083d-7deb-434e-baee-35426c02f58e" providerId="ADAL" clId="{70E1204D-A2CD-421B-BC03-CA68BF7950AF}" dt="2023-10-12T13:06:52.229" v="2129"/>
          <ac:picMkLst>
            <pc:docMk/>
            <pc:sldMk cId="3368380339" sldId="266"/>
            <ac:picMk id="3" creationId="{FB31F31E-6B5C-E897-F1F2-60995C6FD08B}"/>
          </ac:picMkLst>
        </pc:picChg>
        <pc:picChg chg="del">
          <ac:chgData name="Goodman, Daniel F M" userId="3856083d-7deb-434e-baee-35426c02f58e" providerId="ADAL" clId="{70E1204D-A2CD-421B-BC03-CA68BF7950AF}" dt="2023-10-13T14:34:20.197" v="14707"/>
          <ac:picMkLst>
            <pc:docMk/>
            <pc:sldMk cId="3368380339" sldId="266"/>
            <ac:picMk id="6" creationId="{870DBB63-F6EE-4041-F296-AFCE965569A5}"/>
          </ac:picMkLst>
        </pc:picChg>
        <pc:cxnChg chg="add mod">
          <ac:chgData name="Goodman, Daniel F M" userId="3856083d-7deb-434e-baee-35426c02f58e" providerId="ADAL" clId="{70E1204D-A2CD-421B-BC03-CA68BF7950AF}" dt="2023-10-12T13:17:19.440" v="3167" actId="1582"/>
          <ac:cxnSpMkLst>
            <pc:docMk/>
            <pc:sldMk cId="3368380339" sldId="266"/>
            <ac:cxnSpMk id="13" creationId="{4B0C80DD-05EF-1116-067B-0E00E4C83C5F}"/>
          </ac:cxnSpMkLst>
        </pc:cxnChg>
      </pc:sldChg>
      <pc:sldChg chg="addSp delSp modSp add mod modTransition modAnim modNotesTx">
        <pc:chgData name="Goodman, Daniel F M" userId="3856083d-7deb-434e-baee-35426c02f58e" providerId="ADAL" clId="{70E1204D-A2CD-421B-BC03-CA68BF7950AF}" dt="2023-10-13T14:46:03.190" v="14715" actId="1366"/>
        <pc:sldMkLst>
          <pc:docMk/>
          <pc:sldMk cId="527879610" sldId="267"/>
        </pc:sldMkLst>
        <pc:spChg chg="mod">
          <ac:chgData name="Goodman, Daniel F M" userId="3856083d-7deb-434e-baee-35426c02f58e" providerId="ADAL" clId="{70E1204D-A2CD-421B-BC03-CA68BF7950AF}" dt="2023-10-12T13:37:34.578" v="4089" actId="20577"/>
          <ac:spMkLst>
            <pc:docMk/>
            <pc:sldMk cId="527879610" sldId="267"/>
            <ac:spMk id="4" creationId="{220F0135-CC52-EB18-CB0B-5335E947DD8E}"/>
          </ac:spMkLst>
        </pc:spChg>
        <pc:spChg chg="mod">
          <ac:chgData name="Goodman, Daniel F M" userId="3856083d-7deb-434e-baee-35426c02f58e" providerId="ADAL" clId="{70E1204D-A2CD-421B-BC03-CA68BF7950AF}" dt="2023-10-12T13:44:10.679" v="4511" actId="20577"/>
          <ac:spMkLst>
            <pc:docMk/>
            <pc:sldMk cId="527879610" sldId="267"/>
            <ac:spMk id="5" creationId="{1357973F-A7D4-1E73-8093-5591F6BF67C6}"/>
          </ac:spMkLst>
        </pc:spChg>
        <pc:spChg chg="add mod">
          <ac:chgData name="Goodman, Daniel F M" userId="3856083d-7deb-434e-baee-35426c02f58e" providerId="ADAL" clId="{70E1204D-A2CD-421B-BC03-CA68BF7950AF}" dt="2023-10-12T13:48:55.162" v="4947" actId="1076"/>
          <ac:spMkLst>
            <pc:docMk/>
            <pc:sldMk cId="527879610" sldId="267"/>
            <ac:spMk id="8" creationId="{EF6991C2-A229-FEF3-6022-3AC376D78DA8}"/>
          </ac:spMkLst>
        </pc:spChg>
        <pc:picChg chg="del">
          <ac:chgData name="Goodman, Daniel F M" userId="3856083d-7deb-434e-baee-35426c02f58e" providerId="ADAL" clId="{70E1204D-A2CD-421B-BC03-CA68BF7950AF}" dt="2023-10-13T14:34:20.197" v="14707"/>
          <ac:picMkLst>
            <pc:docMk/>
            <pc:sldMk cId="527879610" sldId="267"/>
            <ac:picMk id="6" creationId="{870DBB63-F6EE-4041-F296-AFCE965569A5}"/>
          </ac:picMkLst>
        </pc:picChg>
        <pc:picChg chg="add del mod">
          <ac:chgData name="Goodman, Daniel F M" userId="3856083d-7deb-434e-baee-35426c02f58e" providerId="ADAL" clId="{70E1204D-A2CD-421B-BC03-CA68BF7950AF}" dt="2023-10-13T14:35:48.021" v="14712"/>
          <ac:picMkLst>
            <pc:docMk/>
            <pc:sldMk cId="527879610" sldId="267"/>
            <ac:picMk id="9" creationId="{035D6B84-9E35-9783-29F2-E954AD63FAA9}"/>
          </ac:picMkLst>
        </pc:picChg>
        <pc:picChg chg="add mod ord">
          <ac:chgData name="Goodman, Daniel F M" userId="3856083d-7deb-434e-baee-35426c02f58e" providerId="ADAL" clId="{70E1204D-A2CD-421B-BC03-CA68BF7950AF}" dt="2023-10-12T13:53:17.510" v="5002" actId="167"/>
          <ac:picMkLst>
            <pc:docMk/>
            <pc:sldMk cId="527879610" sldId="267"/>
            <ac:picMk id="10" creationId="{9885D844-FC74-56B1-2F5E-C2D3E1323329}"/>
          </ac:picMkLst>
        </pc:picChg>
        <pc:picChg chg="add del mod ord">
          <ac:chgData name="Goodman, Daniel F M" userId="3856083d-7deb-434e-baee-35426c02f58e" providerId="ADAL" clId="{70E1204D-A2CD-421B-BC03-CA68BF7950AF}" dt="2023-10-13T14:36:42.616" v="14713"/>
          <ac:picMkLst>
            <pc:docMk/>
            <pc:sldMk cId="527879610" sldId="267"/>
            <ac:picMk id="14" creationId="{58E9587E-298D-B677-70C1-C147A29FDCF7}"/>
          </ac:picMkLst>
        </pc:picChg>
        <pc:picChg chg="add mod">
          <ac:chgData name="Goodman, Daniel F M" userId="3856083d-7deb-434e-baee-35426c02f58e" providerId="ADAL" clId="{70E1204D-A2CD-421B-BC03-CA68BF7950AF}" dt="2023-10-13T14:46:03.190" v="14715" actId="1366"/>
          <ac:picMkLst>
            <pc:docMk/>
            <pc:sldMk cId="527879610" sldId="267"/>
            <ac:picMk id="15" creationId="{536BD321-E2B2-7059-5973-78E1BFC49F26}"/>
          </ac:picMkLst>
        </pc:picChg>
        <pc:picChg chg="del">
          <ac:chgData name="Goodman, Daniel F M" userId="3856083d-7deb-434e-baee-35426c02f58e" providerId="ADAL" clId="{70E1204D-A2CD-421B-BC03-CA68BF7950AF}" dt="2023-10-12T13:37:41.819" v="4090" actId="478"/>
          <ac:picMkLst>
            <pc:docMk/>
            <pc:sldMk cId="527879610" sldId="267"/>
            <ac:picMk id="40" creationId="{C22A29D3-6D68-1916-E6F6-1CC7BBD06E21}"/>
          </ac:picMkLst>
        </pc:picChg>
      </pc:sldChg>
      <pc:sldChg chg="addSp delSp modSp add mod modNotesTx">
        <pc:chgData name="Goodman, Daniel F M" userId="3856083d-7deb-434e-baee-35426c02f58e" providerId="ADAL" clId="{70E1204D-A2CD-421B-BC03-CA68BF7950AF}" dt="2023-10-13T14:43:43.005" v="14714"/>
        <pc:sldMkLst>
          <pc:docMk/>
          <pc:sldMk cId="394009786" sldId="268"/>
        </pc:sldMkLst>
        <pc:spChg chg="mod">
          <ac:chgData name="Goodman, Daniel F M" userId="3856083d-7deb-434e-baee-35426c02f58e" providerId="ADAL" clId="{70E1204D-A2CD-421B-BC03-CA68BF7950AF}" dt="2023-10-12T14:31:38.283" v="5311" actId="20577"/>
          <ac:spMkLst>
            <pc:docMk/>
            <pc:sldMk cId="394009786" sldId="268"/>
            <ac:spMk id="4" creationId="{220F0135-CC52-EB18-CB0B-5335E947DD8E}"/>
          </ac:spMkLst>
        </pc:spChg>
        <pc:spChg chg="mod">
          <ac:chgData name="Goodman, Daniel F M" userId="3856083d-7deb-434e-baee-35426c02f58e" providerId="ADAL" clId="{70E1204D-A2CD-421B-BC03-CA68BF7950AF}" dt="2023-10-12T15:48:10.826" v="8598" actId="207"/>
          <ac:spMkLst>
            <pc:docMk/>
            <pc:sldMk cId="394009786" sldId="268"/>
            <ac:spMk id="5" creationId="{1357973F-A7D4-1E73-8093-5591F6BF67C6}"/>
          </ac:spMkLst>
        </pc:spChg>
        <pc:spChg chg="mod">
          <ac:chgData name="Goodman, Daniel F M" userId="3856083d-7deb-434e-baee-35426c02f58e" providerId="ADAL" clId="{70E1204D-A2CD-421B-BC03-CA68BF7950AF}" dt="2023-10-12T15:48:37.391" v="8601"/>
          <ac:spMkLst>
            <pc:docMk/>
            <pc:sldMk cId="394009786" sldId="268"/>
            <ac:spMk id="9" creationId="{2266878B-9613-D772-8343-7A4BC9BC540E}"/>
          </ac:spMkLst>
        </pc:spChg>
        <pc:grpChg chg="add mod">
          <ac:chgData name="Goodman, Daniel F M" userId="3856083d-7deb-434e-baee-35426c02f58e" providerId="ADAL" clId="{70E1204D-A2CD-421B-BC03-CA68BF7950AF}" dt="2023-10-12T15:48:37.391" v="8601"/>
          <ac:grpSpMkLst>
            <pc:docMk/>
            <pc:sldMk cId="394009786" sldId="268"/>
            <ac:grpSpMk id="7" creationId="{7E0F1ACD-DAE7-417C-3ECF-50C0527BECC3}"/>
          </ac:grpSpMkLst>
        </pc:grpChg>
        <pc:picChg chg="add mod">
          <ac:chgData name="Goodman, Daniel F M" userId="3856083d-7deb-434e-baee-35426c02f58e" providerId="ADAL" clId="{70E1204D-A2CD-421B-BC03-CA68BF7950AF}" dt="2023-10-13T14:43:43.005" v="14714"/>
          <ac:picMkLst>
            <pc:docMk/>
            <pc:sldMk cId="394009786" sldId="268"/>
            <ac:picMk id="2" creationId="{2E632E91-EBC8-24B4-AC73-5FE6A99CD0C7}"/>
          </ac:picMkLst>
        </pc:picChg>
        <pc:picChg chg="add del">
          <ac:chgData name="Goodman, Daniel F M" userId="3856083d-7deb-434e-baee-35426c02f58e" providerId="ADAL" clId="{70E1204D-A2CD-421B-BC03-CA68BF7950AF}" dt="2023-10-12T15:48:31.934" v="8600" actId="478"/>
          <ac:picMkLst>
            <pc:docMk/>
            <pc:sldMk cId="394009786" sldId="268"/>
            <ac:picMk id="3" creationId="{0CC0F19A-6D88-C83D-220F-A52711785542}"/>
          </ac:picMkLst>
        </pc:picChg>
        <pc:picChg chg="del">
          <ac:chgData name="Goodman, Daniel F M" userId="3856083d-7deb-434e-baee-35426c02f58e" providerId="ADAL" clId="{70E1204D-A2CD-421B-BC03-CA68BF7950AF}" dt="2023-10-13T14:43:43.005" v="14714"/>
          <ac:picMkLst>
            <pc:docMk/>
            <pc:sldMk cId="394009786" sldId="268"/>
            <ac:picMk id="6" creationId="{870DBB63-F6EE-4041-F296-AFCE965569A5}"/>
          </ac:picMkLst>
        </pc:picChg>
        <pc:picChg chg="mod">
          <ac:chgData name="Goodman, Daniel F M" userId="3856083d-7deb-434e-baee-35426c02f58e" providerId="ADAL" clId="{70E1204D-A2CD-421B-BC03-CA68BF7950AF}" dt="2023-10-12T15:48:37.391" v="8601"/>
          <ac:picMkLst>
            <pc:docMk/>
            <pc:sldMk cId="394009786" sldId="268"/>
            <ac:picMk id="8" creationId="{9FE40865-51D0-696E-1F4C-3A9ED23E8804}"/>
          </ac:picMkLst>
        </pc:picChg>
        <pc:picChg chg="add del mod">
          <ac:chgData name="Goodman, Daniel F M" userId="3856083d-7deb-434e-baee-35426c02f58e" providerId="ADAL" clId="{70E1204D-A2CD-421B-BC03-CA68BF7950AF}" dt="2023-10-12T15:51:16.819" v="8615" actId="478"/>
          <ac:picMkLst>
            <pc:docMk/>
            <pc:sldMk cId="394009786" sldId="268"/>
            <ac:picMk id="11" creationId="{420041B1-F2E5-FBDD-4594-5963CB4797A7}"/>
          </ac:picMkLst>
        </pc:picChg>
        <pc:picChg chg="add del mod">
          <ac:chgData name="Goodman, Daniel F M" userId="3856083d-7deb-434e-baee-35426c02f58e" providerId="ADAL" clId="{70E1204D-A2CD-421B-BC03-CA68BF7950AF}" dt="2023-10-12T15:51:29.196" v="8618" actId="478"/>
          <ac:picMkLst>
            <pc:docMk/>
            <pc:sldMk cId="394009786" sldId="268"/>
            <ac:picMk id="13" creationId="{1DBD474C-A366-EFC7-3FE7-9B505CB1F60A}"/>
          </ac:picMkLst>
        </pc:picChg>
        <pc:picChg chg="add mod">
          <ac:chgData name="Goodman, Daniel F M" userId="3856083d-7deb-434e-baee-35426c02f58e" providerId="ADAL" clId="{70E1204D-A2CD-421B-BC03-CA68BF7950AF}" dt="2023-10-12T15:51:58.686" v="8622" actId="1076"/>
          <ac:picMkLst>
            <pc:docMk/>
            <pc:sldMk cId="394009786" sldId="268"/>
            <ac:picMk id="15" creationId="{034DF5DE-5871-9FB3-9EAE-8A7C6143B5EC}"/>
          </ac:picMkLst>
        </pc:picChg>
      </pc:sldChg>
      <pc:sldChg chg="new del">
        <pc:chgData name="Goodman, Daniel F M" userId="3856083d-7deb-434e-baee-35426c02f58e" providerId="ADAL" clId="{70E1204D-A2CD-421B-BC03-CA68BF7950AF}" dt="2023-10-12T13:56:03.729" v="5262" actId="47"/>
        <pc:sldMkLst>
          <pc:docMk/>
          <pc:sldMk cId="664071238" sldId="268"/>
        </pc:sldMkLst>
      </pc:sldChg>
      <pc:sldChg chg="addSp delSp modSp add mod modNotesTx">
        <pc:chgData name="Goodman, Daniel F M" userId="3856083d-7deb-434e-baee-35426c02f58e" providerId="ADAL" clId="{70E1204D-A2CD-421B-BC03-CA68BF7950AF}" dt="2023-10-13T14:43:43.005" v="14714"/>
        <pc:sldMkLst>
          <pc:docMk/>
          <pc:sldMk cId="4143769280" sldId="269"/>
        </pc:sldMkLst>
        <pc:spChg chg="mod">
          <ac:chgData name="Goodman, Daniel F M" userId="3856083d-7deb-434e-baee-35426c02f58e" providerId="ADAL" clId="{70E1204D-A2CD-421B-BC03-CA68BF7950AF}" dt="2023-10-12T16:20:36.478" v="11240" actId="20577"/>
          <ac:spMkLst>
            <pc:docMk/>
            <pc:sldMk cId="4143769280" sldId="269"/>
            <ac:spMk id="5" creationId="{1357973F-A7D4-1E73-8093-5591F6BF67C6}"/>
          </ac:spMkLst>
        </pc:spChg>
        <pc:spChg chg="add del mod">
          <ac:chgData name="Goodman, Daniel F M" userId="3856083d-7deb-434e-baee-35426c02f58e" providerId="ADAL" clId="{70E1204D-A2CD-421B-BC03-CA68BF7950AF}" dt="2023-10-12T16:20:14.260" v="11162" actId="478"/>
          <ac:spMkLst>
            <pc:docMk/>
            <pc:sldMk cId="4143769280" sldId="269"/>
            <ac:spMk id="7" creationId="{E670A9BF-FF49-9393-6A27-2D1C9CDE7CA1}"/>
          </ac:spMkLst>
        </pc:spChg>
        <pc:picChg chg="add mod">
          <ac:chgData name="Goodman, Daniel F M" userId="3856083d-7deb-434e-baee-35426c02f58e" providerId="ADAL" clId="{70E1204D-A2CD-421B-BC03-CA68BF7950AF}" dt="2023-10-13T14:43:43.005" v="14714"/>
          <ac:picMkLst>
            <pc:docMk/>
            <pc:sldMk cId="4143769280" sldId="269"/>
            <ac:picMk id="2" creationId="{FD347D0E-AB12-A8FE-3B2C-8120BA7B5B2F}"/>
          </ac:picMkLst>
        </pc:picChg>
        <pc:picChg chg="add mod">
          <ac:chgData name="Goodman, Daniel F M" userId="3856083d-7deb-434e-baee-35426c02f58e" providerId="ADAL" clId="{70E1204D-A2CD-421B-BC03-CA68BF7950AF}" dt="2023-10-12T16:06:18.710" v="9827" actId="1076"/>
          <ac:picMkLst>
            <pc:docMk/>
            <pc:sldMk cId="4143769280" sldId="269"/>
            <ac:picMk id="3" creationId="{21B94454-E3FF-5588-C7B8-298B900B7F1C}"/>
          </ac:picMkLst>
        </pc:picChg>
        <pc:picChg chg="del">
          <ac:chgData name="Goodman, Daniel F M" userId="3856083d-7deb-434e-baee-35426c02f58e" providerId="ADAL" clId="{70E1204D-A2CD-421B-BC03-CA68BF7950AF}" dt="2023-10-13T14:43:43.005" v="14714"/>
          <ac:picMkLst>
            <pc:docMk/>
            <pc:sldMk cId="4143769280" sldId="269"/>
            <ac:picMk id="6" creationId="{870DBB63-F6EE-4041-F296-AFCE965569A5}"/>
          </ac:picMkLst>
        </pc:picChg>
      </pc:sldChg>
      <pc:sldChg chg="add del">
        <pc:chgData name="Goodman, Daniel F M" userId="3856083d-7deb-434e-baee-35426c02f58e" providerId="ADAL" clId="{70E1204D-A2CD-421B-BC03-CA68BF7950AF}" dt="2023-10-12T15:13:55.683" v="5457" actId="47"/>
        <pc:sldMkLst>
          <pc:docMk/>
          <pc:sldMk cId="451439719" sldId="270"/>
        </pc:sldMkLst>
      </pc:sldChg>
      <pc:sldChg chg="addSp delSp modSp add mod modNotesTx">
        <pc:chgData name="Goodman, Daniel F M" userId="3856083d-7deb-434e-baee-35426c02f58e" providerId="ADAL" clId="{70E1204D-A2CD-421B-BC03-CA68BF7950AF}" dt="2023-10-13T14:43:43.005" v="14714"/>
        <pc:sldMkLst>
          <pc:docMk/>
          <pc:sldMk cId="3130613352" sldId="270"/>
        </pc:sldMkLst>
        <pc:spChg chg="add mod">
          <ac:chgData name="Goodman, Daniel F M" userId="3856083d-7deb-434e-baee-35426c02f58e" providerId="ADAL" clId="{70E1204D-A2CD-421B-BC03-CA68BF7950AF}" dt="2023-10-12T15:19:49.544" v="6153" actId="1076"/>
          <ac:spMkLst>
            <pc:docMk/>
            <pc:sldMk cId="3130613352" sldId="270"/>
            <ac:spMk id="5" creationId="{664A7B93-C7F5-08AF-21CD-E66E1F756688}"/>
          </ac:spMkLst>
        </pc:spChg>
        <pc:spChg chg="mod">
          <ac:chgData name="Goodman, Daniel F M" userId="3856083d-7deb-434e-baee-35426c02f58e" providerId="ADAL" clId="{70E1204D-A2CD-421B-BC03-CA68BF7950AF}" dt="2023-10-12T15:18:58.734" v="6110" actId="1076"/>
          <ac:spMkLst>
            <pc:docMk/>
            <pc:sldMk cId="3130613352" sldId="270"/>
            <ac:spMk id="9" creationId="{2A193613-B778-D5AF-97B1-D1AB5E255EE6}"/>
          </ac:spMkLst>
        </pc:spChg>
        <pc:picChg chg="add mod">
          <ac:chgData name="Goodman, Daniel F M" userId="3856083d-7deb-434e-baee-35426c02f58e" providerId="ADAL" clId="{70E1204D-A2CD-421B-BC03-CA68BF7950AF}" dt="2023-10-13T14:43:43.005" v="14714"/>
          <ac:picMkLst>
            <pc:docMk/>
            <pc:sldMk cId="3130613352" sldId="270"/>
            <ac:picMk id="2" creationId="{09B7379E-51A3-E380-4766-8018870858A2}"/>
          </ac:picMkLst>
        </pc:picChg>
        <pc:picChg chg="add mod">
          <ac:chgData name="Goodman, Daniel F M" userId="3856083d-7deb-434e-baee-35426c02f58e" providerId="ADAL" clId="{70E1204D-A2CD-421B-BC03-CA68BF7950AF}" dt="2023-10-12T15:19:35.520" v="6114" actId="1076"/>
          <ac:picMkLst>
            <pc:docMk/>
            <pc:sldMk cId="3130613352" sldId="270"/>
            <ac:picMk id="3" creationId="{54567CD6-1DBA-5C9C-1520-8880AA982942}"/>
          </ac:picMkLst>
        </pc:picChg>
        <pc:picChg chg="del">
          <ac:chgData name="Goodman, Daniel F M" userId="3856083d-7deb-434e-baee-35426c02f58e" providerId="ADAL" clId="{70E1204D-A2CD-421B-BC03-CA68BF7950AF}" dt="2023-10-13T14:43:43.005" v="14714"/>
          <ac:picMkLst>
            <pc:docMk/>
            <pc:sldMk cId="3130613352" sldId="270"/>
            <ac:picMk id="6" creationId="{870DBB63-F6EE-4041-F296-AFCE965569A5}"/>
          </ac:picMkLst>
        </pc:picChg>
        <pc:picChg chg="mod">
          <ac:chgData name="Goodman, Daniel F M" userId="3856083d-7deb-434e-baee-35426c02f58e" providerId="ADAL" clId="{70E1204D-A2CD-421B-BC03-CA68BF7950AF}" dt="2023-10-12T15:18:49.439" v="6109" actId="1076"/>
          <ac:picMkLst>
            <pc:docMk/>
            <pc:sldMk cId="3130613352" sldId="270"/>
            <ac:picMk id="8" creationId="{BCDC021C-7774-9F2C-F245-01E85A7207EC}"/>
          </ac:picMkLst>
        </pc:picChg>
      </pc:sldChg>
      <pc:sldChg chg="addSp delSp modSp add mod modAnim modNotesTx">
        <pc:chgData name="Goodman, Daniel F M" userId="3856083d-7deb-434e-baee-35426c02f58e" providerId="ADAL" clId="{70E1204D-A2CD-421B-BC03-CA68BF7950AF}" dt="2023-10-13T14:43:43.005" v="14714"/>
        <pc:sldMkLst>
          <pc:docMk/>
          <pc:sldMk cId="1969605424" sldId="271"/>
        </pc:sldMkLst>
        <pc:spChg chg="mod">
          <ac:chgData name="Goodman, Daniel F M" userId="3856083d-7deb-434e-baee-35426c02f58e" providerId="ADAL" clId="{70E1204D-A2CD-421B-BC03-CA68BF7950AF}" dt="2023-10-12T15:21:48.671" v="6469" actId="1076"/>
          <ac:spMkLst>
            <pc:docMk/>
            <pc:sldMk cId="1969605424" sldId="271"/>
            <ac:spMk id="5" creationId="{664A7B93-C7F5-08AF-21CD-E66E1F756688}"/>
          </ac:spMkLst>
        </pc:spChg>
        <pc:spChg chg="add mod">
          <ac:chgData name="Goodman, Daniel F M" userId="3856083d-7deb-434e-baee-35426c02f58e" providerId="ADAL" clId="{70E1204D-A2CD-421B-BC03-CA68BF7950AF}" dt="2023-10-12T15:23:53.168" v="6668" actId="1076"/>
          <ac:spMkLst>
            <pc:docMk/>
            <pc:sldMk cId="1969605424" sldId="271"/>
            <ac:spMk id="10" creationId="{4974EDD0-BE79-A837-6E4C-5708A051E506}"/>
          </ac:spMkLst>
        </pc:spChg>
        <pc:picChg chg="add mod">
          <ac:chgData name="Goodman, Daniel F M" userId="3856083d-7deb-434e-baee-35426c02f58e" providerId="ADAL" clId="{70E1204D-A2CD-421B-BC03-CA68BF7950AF}" dt="2023-10-13T14:43:43.005" v="14714"/>
          <ac:picMkLst>
            <pc:docMk/>
            <pc:sldMk cId="1969605424" sldId="271"/>
            <ac:picMk id="2" creationId="{A87273A8-6ACC-740C-56A7-52544F132C34}"/>
          </ac:picMkLst>
        </pc:picChg>
        <pc:picChg chg="del">
          <ac:chgData name="Goodman, Daniel F M" userId="3856083d-7deb-434e-baee-35426c02f58e" providerId="ADAL" clId="{70E1204D-A2CD-421B-BC03-CA68BF7950AF}" dt="2023-10-12T15:21:40.212" v="6466" actId="478"/>
          <ac:picMkLst>
            <pc:docMk/>
            <pc:sldMk cId="1969605424" sldId="271"/>
            <ac:picMk id="3" creationId="{54567CD6-1DBA-5C9C-1520-8880AA982942}"/>
          </ac:picMkLst>
        </pc:picChg>
        <pc:picChg chg="del">
          <ac:chgData name="Goodman, Daniel F M" userId="3856083d-7deb-434e-baee-35426c02f58e" providerId="ADAL" clId="{70E1204D-A2CD-421B-BC03-CA68BF7950AF}" dt="2023-10-13T14:43:43.005" v="14714"/>
          <ac:picMkLst>
            <pc:docMk/>
            <pc:sldMk cId="1969605424" sldId="271"/>
            <ac:picMk id="6" creationId="{870DBB63-F6EE-4041-F296-AFCE965569A5}"/>
          </ac:picMkLst>
        </pc:picChg>
        <pc:picChg chg="add mod">
          <ac:chgData name="Goodman, Daniel F M" userId="3856083d-7deb-434e-baee-35426c02f58e" providerId="ADAL" clId="{70E1204D-A2CD-421B-BC03-CA68BF7950AF}" dt="2023-10-12T15:21:42.503" v="6467" actId="1076"/>
          <ac:picMkLst>
            <pc:docMk/>
            <pc:sldMk cId="1969605424" sldId="271"/>
            <ac:picMk id="7" creationId="{A20B0EDE-1462-8C4A-BBDD-DEDB8F26E533}"/>
          </ac:picMkLst>
        </pc:picChg>
      </pc:sldChg>
      <pc:sldChg chg="addSp delSp modSp add modAnim modNotesTx">
        <pc:chgData name="Goodman, Daniel F M" userId="3856083d-7deb-434e-baee-35426c02f58e" providerId="ADAL" clId="{70E1204D-A2CD-421B-BC03-CA68BF7950AF}" dt="2023-10-13T14:43:43.005" v="14714"/>
        <pc:sldMkLst>
          <pc:docMk/>
          <pc:sldMk cId="2843329866" sldId="272"/>
        </pc:sldMkLst>
        <pc:picChg chg="del">
          <ac:chgData name="Goodman, Daniel F M" userId="3856083d-7deb-434e-baee-35426c02f58e" providerId="ADAL" clId="{70E1204D-A2CD-421B-BC03-CA68BF7950AF}" dt="2023-10-13T14:43:43.005" v="14714"/>
          <ac:picMkLst>
            <pc:docMk/>
            <pc:sldMk cId="2843329866" sldId="272"/>
            <ac:picMk id="6" creationId="{870DBB63-F6EE-4041-F296-AFCE965569A5}"/>
          </ac:picMkLst>
        </pc:picChg>
        <pc:picChg chg="add mod">
          <ac:chgData name="Goodman, Daniel F M" userId="3856083d-7deb-434e-baee-35426c02f58e" providerId="ADAL" clId="{70E1204D-A2CD-421B-BC03-CA68BF7950AF}" dt="2023-10-13T14:43:43.005" v="14714"/>
          <ac:picMkLst>
            <pc:docMk/>
            <pc:sldMk cId="2843329866" sldId="272"/>
            <ac:picMk id="9" creationId="{8966E574-C7FB-EE3D-0ECD-E247105B2434}"/>
          </ac:picMkLst>
        </pc:picChg>
      </pc:sldChg>
      <pc:sldChg chg="add del">
        <pc:chgData name="Goodman, Daniel F M" userId="3856083d-7deb-434e-baee-35426c02f58e" providerId="ADAL" clId="{70E1204D-A2CD-421B-BC03-CA68BF7950AF}" dt="2023-10-12T16:35:32.108" v="12374" actId="47"/>
        <pc:sldMkLst>
          <pc:docMk/>
          <pc:sldMk cId="2394754865" sldId="273"/>
        </pc:sldMkLst>
      </pc:sldChg>
      <pc:sldChg chg="modSp new del mod">
        <pc:chgData name="Goodman, Daniel F M" userId="3856083d-7deb-434e-baee-35426c02f58e" providerId="ADAL" clId="{70E1204D-A2CD-421B-BC03-CA68BF7950AF}" dt="2023-10-12T16:10:44.012" v="9856" actId="47"/>
        <pc:sldMkLst>
          <pc:docMk/>
          <pc:sldMk cId="3192376982" sldId="273"/>
        </pc:sldMkLst>
        <pc:spChg chg="mod">
          <ac:chgData name="Goodman, Daniel F M" userId="3856083d-7deb-434e-baee-35426c02f58e" providerId="ADAL" clId="{70E1204D-A2CD-421B-BC03-CA68BF7950AF}" dt="2023-10-12T16:10:40.791" v="9855" actId="20577"/>
          <ac:spMkLst>
            <pc:docMk/>
            <pc:sldMk cId="3192376982" sldId="273"/>
            <ac:spMk id="2" creationId="{9C4E0599-69D4-909A-A889-7770F4E1D123}"/>
          </ac:spMkLst>
        </pc:spChg>
      </pc:sldChg>
    </pc:docChg>
  </pc:docChgLst>
  <pc:docChgLst>
    <pc:chgData name="Goodman, Daniel F M" userId="3856083d-7deb-434e-baee-35426c02f58e" providerId="ADAL" clId="{7D6FC85A-A49D-4B37-BBC4-244B4F2E1B3B}"/>
    <pc:docChg chg="custSel addSld modSld">
      <pc:chgData name="Goodman, Daniel F M" userId="3856083d-7deb-434e-baee-35426c02f58e" providerId="ADAL" clId="{7D6FC85A-A49D-4B37-BBC4-244B4F2E1B3B}" dt="2023-10-11T15:58:21.916" v="811" actId="20577"/>
      <pc:docMkLst>
        <pc:docMk/>
      </pc:docMkLst>
      <pc:sldChg chg="modSp mod modNotesTx">
        <pc:chgData name="Goodman, Daniel F M" userId="3856083d-7deb-434e-baee-35426c02f58e" providerId="ADAL" clId="{7D6FC85A-A49D-4B37-BBC4-244B4F2E1B3B}" dt="2023-10-11T15:53:58.869" v="614" actId="15"/>
        <pc:sldMkLst>
          <pc:docMk/>
          <pc:sldMk cId="2166045740" sldId="258"/>
        </pc:sldMkLst>
        <pc:spChg chg="mod">
          <ac:chgData name="Goodman, Daniel F M" userId="3856083d-7deb-434e-baee-35426c02f58e" providerId="ADAL" clId="{7D6FC85A-A49D-4B37-BBC4-244B4F2E1B3B}" dt="2023-10-11T15:53:58.869" v="614" actId="15"/>
          <ac:spMkLst>
            <pc:docMk/>
            <pc:sldMk cId="2166045740" sldId="258"/>
            <ac:spMk id="5" creationId="{1357973F-A7D4-1E73-8093-5591F6BF67C6}"/>
          </ac:spMkLst>
        </pc:spChg>
      </pc:sldChg>
      <pc:sldChg chg="modSp mod">
        <pc:chgData name="Goodman, Daniel F M" userId="3856083d-7deb-434e-baee-35426c02f58e" providerId="ADAL" clId="{7D6FC85A-A49D-4B37-BBC4-244B4F2E1B3B}" dt="2023-10-11T15:55:11.297" v="696" actId="15"/>
        <pc:sldMkLst>
          <pc:docMk/>
          <pc:sldMk cId="2389745243" sldId="259"/>
        </pc:sldMkLst>
        <pc:spChg chg="mod">
          <ac:chgData name="Goodman, Daniel F M" userId="3856083d-7deb-434e-baee-35426c02f58e" providerId="ADAL" clId="{7D6FC85A-A49D-4B37-BBC4-244B4F2E1B3B}" dt="2023-10-11T15:55:11.297" v="696" actId="15"/>
          <ac:spMkLst>
            <pc:docMk/>
            <pc:sldMk cId="2389745243" sldId="259"/>
            <ac:spMk id="5" creationId="{1357973F-A7D4-1E73-8093-5591F6BF67C6}"/>
          </ac:spMkLst>
        </pc:spChg>
      </pc:sldChg>
      <pc:sldChg chg="modSp mod">
        <pc:chgData name="Goodman, Daniel F M" userId="3856083d-7deb-434e-baee-35426c02f58e" providerId="ADAL" clId="{7D6FC85A-A49D-4B37-BBC4-244B4F2E1B3B}" dt="2023-10-11T15:57:23.956" v="768" actId="20577"/>
        <pc:sldMkLst>
          <pc:docMk/>
          <pc:sldMk cId="938071563" sldId="260"/>
        </pc:sldMkLst>
        <pc:spChg chg="mod">
          <ac:chgData name="Goodman, Daniel F M" userId="3856083d-7deb-434e-baee-35426c02f58e" providerId="ADAL" clId="{7D6FC85A-A49D-4B37-BBC4-244B4F2E1B3B}" dt="2023-10-11T15:57:23.956" v="768" actId="20577"/>
          <ac:spMkLst>
            <pc:docMk/>
            <pc:sldMk cId="938071563" sldId="260"/>
            <ac:spMk id="4" creationId="{220F0135-CC52-EB18-CB0B-5335E947DD8E}"/>
          </ac:spMkLst>
        </pc:spChg>
        <pc:spChg chg="mod">
          <ac:chgData name="Goodman, Daniel F M" userId="3856083d-7deb-434e-baee-35426c02f58e" providerId="ADAL" clId="{7D6FC85A-A49D-4B37-BBC4-244B4F2E1B3B}" dt="2023-10-11T15:57:01.293" v="758" actId="20577"/>
          <ac:spMkLst>
            <pc:docMk/>
            <pc:sldMk cId="938071563" sldId="260"/>
            <ac:spMk id="5" creationId="{1357973F-A7D4-1E73-8093-5591F6BF67C6}"/>
          </ac:spMkLst>
        </pc:spChg>
      </pc:sldChg>
      <pc:sldChg chg="modSp add mod">
        <pc:chgData name="Goodman, Daniel F M" userId="3856083d-7deb-434e-baee-35426c02f58e" providerId="ADAL" clId="{7D6FC85A-A49D-4B37-BBC4-244B4F2E1B3B}" dt="2023-10-11T15:58:21.916" v="811" actId="20577"/>
        <pc:sldMkLst>
          <pc:docMk/>
          <pc:sldMk cId="902099317" sldId="264"/>
        </pc:sldMkLst>
        <pc:spChg chg="mod">
          <ac:chgData name="Goodman, Daniel F M" userId="3856083d-7deb-434e-baee-35426c02f58e" providerId="ADAL" clId="{7D6FC85A-A49D-4B37-BBC4-244B4F2E1B3B}" dt="2023-10-11T15:58:21.916" v="811" actId="20577"/>
          <ac:spMkLst>
            <pc:docMk/>
            <pc:sldMk cId="902099317" sldId="264"/>
            <ac:spMk id="4" creationId="{220F0135-CC52-EB18-CB0B-5335E947DD8E}"/>
          </ac:spMkLst>
        </pc:spChg>
      </pc:sldChg>
    </pc:docChg>
  </pc:docChgLst>
  <pc:docChgLst>
    <pc:chgData name="Goodman, Daniel F M" userId="3856083d-7deb-434e-baee-35426c02f58e" providerId="ADAL" clId="{A4803DAF-496F-49C0-AA37-C3EE40932CF3}"/>
    <pc:docChg chg="custSel addSld modSld">
      <pc:chgData name="Goodman, Daniel F M" userId="3856083d-7deb-434e-baee-35426c02f58e" providerId="ADAL" clId="{A4803DAF-496F-49C0-AA37-C3EE40932CF3}" dt="2023-10-11T17:30:26.344" v="56" actId="6549"/>
      <pc:docMkLst>
        <pc:docMk/>
      </pc:docMkLst>
      <pc:sldChg chg="modSp add mod">
        <pc:chgData name="Goodman, Daniel F M" userId="3856083d-7deb-434e-baee-35426c02f58e" providerId="ADAL" clId="{A4803DAF-496F-49C0-AA37-C3EE40932CF3}" dt="2023-10-11T17:24:41.013" v="8" actId="20577"/>
        <pc:sldMkLst>
          <pc:docMk/>
          <pc:sldMk cId="99050141" sldId="265"/>
        </pc:sldMkLst>
        <pc:spChg chg="mod">
          <ac:chgData name="Goodman, Daniel F M" userId="3856083d-7deb-434e-baee-35426c02f58e" providerId="ADAL" clId="{A4803DAF-496F-49C0-AA37-C3EE40932CF3}" dt="2023-10-11T17:24:41.013" v="8" actId="20577"/>
          <ac:spMkLst>
            <pc:docMk/>
            <pc:sldMk cId="99050141" sldId="265"/>
            <ac:spMk id="4" creationId="{220F0135-CC52-EB18-CB0B-5335E947DD8E}"/>
          </ac:spMkLst>
        </pc:spChg>
      </pc:sldChg>
      <pc:sldChg chg="modSp add mod modNotesTx">
        <pc:chgData name="Goodman, Daniel F M" userId="3856083d-7deb-434e-baee-35426c02f58e" providerId="ADAL" clId="{A4803DAF-496F-49C0-AA37-C3EE40932CF3}" dt="2023-10-11T17:30:26.344" v="56" actId="6549"/>
        <pc:sldMkLst>
          <pc:docMk/>
          <pc:sldMk cId="3368380339" sldId="266"/>
        </pc:sldMkLst>
        <pc:spChg chg="mod">
          <ac:chgData name="Goodman, Daniel F M" userId="3856083d-7deb-434e-baee-35426c02f58e" providerId="ADAL" clId="{A4803DAF-496F-49C0-AA37-C3EE40932CF3}" dt="2023-10-11T17:30:18.126" v="54" actId="20577"/>
          <ac:spMkLst>
            <pc:docMk/>
            <pc:sldMk cId="3368380339" sldId="266"/>
            <ac:spMk id="4" creationId="{220F0135-CC52-EB18-CB0B-5335E947DD8E}"/>
          </ac:spMkLst>
        </pc:spChg>
        <pc:spChg chg="mod">
          <ac:chgData name="Goodman, Daniel F M" userId="3856083d-7deb-434e-baee-35426c02f58e" providerId="ADAL" clId="{A4803DAF-496F-49C0-AA37-C3EE40932CF3}" dt="2023-10-11T17:30:21.573" v="55" actId="6549"/>
          <ac:spMkLst>
            <pc:docMk/>
            <pc:sldMk cId="3368380339" sldId="266"/>
            <ac:spMk id="5" creationId="{1357973F-A7D4-1E73-8093-5591F6BF67C6}"/>
          </ac:spMkLst>
        </pc:spChg>
      </pc:sldChg>
    </pc:docChg>
  </pc:docChgLst>
  <pc:docChgLst>
    <pc:chgData name="Ghosh, Marcus L" userId="S::mghosh@ic.ac.uk::00601210-eb70-4892-8a26-c39107c5a6ee" providerId="AD" clId="Web-{72A6C865-67DD-7229-F87D-F341BE8E2408}"/>
    <pc:docChg chg="modSld">
      <pc:chgData name="Ghosh, Marcus L" userId="S::mghosh@ic.ac.uk::00601210-eb70-4892-8a26-c39107c5a6ee" providerId="AD" clId="Web-{72A6C865-67DD-7229-F87D-F341BE8E2408}" dt="2023-10-13T07:41:35.004" v="36"/>
      <pc:docMkLst>
        <pc:docMk/>
      </pc:docMkLst>
      <pc:sldChg chg="modNotes">
        <pc:chgData name="Ghosh, Marcus L" userId="S::mghosh@ic.ac.uk::00601210-eb70-4892-8a26-c39107c5a6ee" providerId="AD" clId="Web-{72A6C865-67DD-7229-F87D-F341BE8E2408}" dt="2023-10-13T07:38:51.353" v="13"/>
        <pc:sldMkLst>
          <pc:docMk/>
          <pc:sldMk cId="3368380339" sldId="266"/>
        </pc:sldMkLst>
      </pc:sldChg>
      <pc:sldChg chg="modNotes">
        <pc:chgData name="Ghosh, Marcus L" userId="S::mghosh@ic.ac.uk::00601210-eb70-4892-8a26-c39107c5a6ee" providerId="AD" clId="Web-{72A6C865-67DD-7229-F87D-F341BE8E2408}" dt="2023-10-13T07:41:35.004" v="36"/>
        <pc:sldMkLst>
          <pc:docMk/>
          <pc:sldMk cId="527879610"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BB3D7A2-1F46-B36D-CB11-F1A3DACF91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843DFCE2-8342-D9FF-0FFB-6381B6BC8D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59EE65-08E4-4261-BBCA-E58E60523EF6}" type="datetimeFigureOut">
              <a:rPr lang="en-GB" smtClean="0"/>
              <a:t>13/10/2023</a:t>
            </a:fld>
            <a:endParaRPr lang="en-GB"/>
          </a:p>
        </p:txBody>
      </p:sp>
      <p:sp>
        <p:nvSpPr>
          <p:cNvPr id="4" name="Footer Placeholder 3">
            <a:extLst>
              <a:ext uri="{FF2B5EF4-FFF2-40B4-BE49-F238E27FC236}">
                <a16:creationId xmlns:a16="http://schemas.microsoft.com/office/drawing/2014/main" id="{DCDA9EC7-76FE-4B90-09FB-F583A777A0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F4A1757-811B-44BB-D79F-ACBA1AD61B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5F97A-1465-499D-9063-D52CEA1E49C9}" type="slidenum">
              <a:rPr lang="en-GB" smtClean="0"/>
              <a:t>‹#›</a:t>
            </a:fld>
            <a:endParaRPr lang="en-GB"/>
          </a:p>
        </p:txBody>
      </p:sp>
    </p:spTree>
    <p:extLst>
      <p:ext uri="{BB962C8B-B14F-4D97-AF65-F5344CB8AC3E}">
        <p14:creationId xmlns:p14="http://schemas.microsoft.com/office/powerpoint/2010/main" val="1333141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E2A4A2-FD9E-4E5B-B377-E1C3DD58D11F}" type="datetimeFigureOut">
              <a:rPr lang="en-GB" smtClean="0"/>
              <a:t>13/10/2023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0DD0C9-3DD2-4683-89E5-1D95DC727CBB}" type="slidenum">
              <a:rPr lang="en-GB" smtClean="0"/>
              <a:t>‹#›</a:t>
            </a:fld>
            <a:endParaRPr lang="en-GB"/>
          </a:p>
        </p:txBody>
      </p:sp>
    </p:spTree>
    <p:extLst>
      <p:ext uri="{BB962C8B-B14F-4D97-AF65-F5344CB8AC3E}">
        <p14:creationId xmlns:p14="http://schemas.microsoft.com/office/powerpoint/2010/main" val="1970184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far this week we’ve seen a lot of biological detail about neurons.</a:t>
            </a:r>
          </a:p>
          <a:p>
            <a:r>
              <a:rPr lang="en-GB" dirty="0"/>
              <a:t>The topic of this video is how we abstract and simplify this into very simple models.</a:t>
            </a:r>
          </a:p>
          <a:p>
            <a:r>
              <a:rPr lang="en-GB" dirty="0"/>
              <a:t>In this video, we’ll focus on models without a lot of biological detail like the spatial structure of the neuron, and we’ll come back to that in the next video.</a:t>
            </a:r>
          </a:p>
        </p:txBody>
      </p:sp>
      <p:sp>
        <p:nvSpPr>
          <p:cNvPr id="4" name="Slide Number Placeholder 3"/>
          <p:cNvSpPr>
            <a:spLocks noGrp="1"/>
          </p:cNvSpPr>
          <p:nvPr>
            <p:ph type="sldNum" sz="quarter" idx="5"/>
          </p:nvPr>
        </p:nvSpPr>
        <p:spPr/>
        <p:txBody>
          <a:bodyPr/>
          <a:lstStyle/>
          <a:p>
            <a:fld id="{C20DD0C9-3DD2-4683-89E5-1D95DC727CBB}" type="slidenum">
              <a:rPr lang="en-GB" smtClean="0"/>
              <a:t>1</a:t>
            </a:fld>
            <a:endParaRPr lang="en-GB"/>
          </a:p>
        </p:txBody>
      </p:sp>
    </p:spTree>
    <p:extLst>
      <p:ext uri="{BB962C8B-B14F-4D97-AF65-F5344CB8AC3E}">
        <p14:creationId xmlns:p14="http://schemas.microsoft.com/office/powerpoint/2010/main" val="3124094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simple answer is to change the model so that instead of having an instantaneous effect on the membrane potential, instead it has an instantaneous effect on an input current, which is then provided as an input the leaky integrate-and-fire neuron.</a:t>
            </a:r>
          </a:p>
          <a:p>
            <a:r>
              <a:rPr lang="en-GB" dirty="0"/>
              <a:t>You can see on the bottom plot here that the input current is now behaving like the membrane potential before, with this exponential shape. You can think of that as a model of the internal processes of the synapses that we’ll talk more about next week.</a:t>
            </a:r>
          </a:p>
          <a:p>
            <a:r>
              <a:rPr lang="en-GB" dirty="0"/>
              <a:t>We model that by adding a differential equation </a:t>
            </a:r>
            <a:r>
              <a:rPr lang="en-GB" dirty="0" err="1"/>
              <a:t>tau_I</a:t>
            </a:r>
            <a:r>
              <a:rPr lang="en-GB" dirty="0"/>
              <a:t> </a:t>
            </a:r>
            <a:r>
              <a:rPr lang="en-GB" dirty="0" err="1"/>
              <a:t>dI</a:t>
            </a:r>
            <a:r>
              <a:rPr lang="en-GB" dirty="0"/>
              <a:t>/dt = -I with its own time constant </a:t>
            </a:r>
            <a:r>
              <a:rPr lang="en-GB" dirty="0" err="1"/>
              <a:t>tau_I</a:t>
            </a:r>
            <a:r>
              <a:rPr lang="en-GB" dirty="0"/>
              <a:t>.</a:t>
            </a:r>
          </a:p>
          <a:p>
            <a:r>
              <a:rPr lang="en-GB" dirty="0"/>
              <a:t>We also add that current I to the differential equation for V here, multiplied by a constant R.</a:t>
            </a:r>
          </a:p>
          <a:p>
            <a:r>
              <a:rPr lang="en-GB" dirty="0"/>
              <a:t>The rest of the model is as it was before.</a:t>
            </a:r>
          </a:p>
          <a:p>
            <a:r>
              <a:rPr lang="en-GB" dirty="0"/>
              <a:t>You can see that this gives a better approximation of the shape.</a:t>
            </a:r>
          </a:p>
          <a:p>
            <a:r>
              <a:rPr lang="en-GB" dirty="0"/>
              <a:t>There’s more you can do here if you want, for example modelling changes in conductance rather than current, but we’ll get back to that next week.</a:t>
            </a:r>
          </a:p>
        </p:txBody>
      </p:sp>
      <p:sp>
        <p:nvSpPr>
          <p:cNvPr id="4" name="Slide Number Placeholder 3"/>
          <p:cNvSpPr>
            <a:spLocks noGrp="1"/>
          </p:cNvSpPr>
          <p:nvPr>
            <p:ph type="sldNum" sz="quarter" idx="5"/>
          </p:nvPr>
        </p:nvSpPr>
        <p:spPr/>
        <p:txBody>
          <a:bodyPr/>
          <a:lstStyle/>
          <a:p>
            <a:fld id="{C20DD0C9-3DD2-4683-89E5-1D95DC727CBB}" type="slidenum">
              <a:rPr lang="en-GB" smtClean="0"/>
              <a:t>10</a:t>
            </a:fld>
            <a:endParaRPr lang="en-GB"/>
          </a:p>
        </p:txBody>
      </p:sp>
    </p:spTree>
    <p:extLst>
      <p:ext uri="{BB962C8B-B14F-4D97-AF65-F5344CB8AC3E}">
        <p14:creationId xmlns:p14="http://schemas.microsoft.com/office/powerpoint/2010/main" val="3957730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feed a regular series of spikes into a leaky integrate-and-fire neuron (without any noise) you’ll see that the time between spikes is always the same. It has to be because the differential equation is memoryless and resets after each spike.</a:t>
            </a:r>
          </a:p>
          <a:p>
            <a:r>
              <a:rPr lang="en-GB" dirty="0"/>
              <a:t>***</a:t>
            </a:r>
          </a:p>
          <a:p>
            <a:r>
              <a:rPr lang="en-GB" dirty="0"/>
              <a:t>However, real neurons have a memory of their recent activity. Here are some recordings from the Allen Institute cell types database that we’ll be coming back to later in the course. In these recordings, they’ve injected a constant current into these three different neurons, and recorded their activity.</a:t>
            </a:r>
          </a:p>
          <a:p>
            <a:r>
              <a:rPr lang="en-GB" dirty="0"/>
              <a:t>You can see that rather than outputting a regularly spaced sequence of spikes, there’s an increasing gap between the spikes.</a:t>
            </a:r>
          </a:p>
          <a:p>
            <a:r>
              <a:rPr lang="en-GB" dirty="0"/>
              <a:t>There are various mechanisms underlying this, but essentially it comes down to slower processes that aren’t reset by a spike. Let’s see how we can model that.</a:t>
            </a:r>
          </a:p>
        </p:txBody>
      </p:sp>
      <p:sp>
        <p:nvSpPr>
          <p:cNvPr id="4" name="Slide Number Placeholder 3"/>
          <p:cNvSpPr>
            <a:spLocks noGrp="1"/>
          </p:cNvSpPr>
          <p:nvPr>
            <p:ph type="sldNum" sz="quarter" idx="5"/>
          </p:nvPr>
        </p:nvSpPr>
        <p:spPr/>
        <p:txBody>
          <a:bodyPr/>
          <a:lstStyle/>
          <a:p>
            <a:fld id="{C20DD0C9-3DD2-4683-89E5-1D95DC727CBB}" type="slidenum">
              <a:rPr lang="en-GB" smtClean="0"/>
              <a:t>11</a:t>
            </a:fld>
            <a:endParaRPr lang="en-GB"/>
          </a:p>
        </p:txBody>
      </p:sp>
    </p:spTree>
    <p:extLst>
      <p:ext uri="{BB962C8B-B14F-4D97-AF65-F5344CB8AC3E}">
        <p14:creationId xmlns:p14="http://schemas.microsoft.com/office/powerpoint/2010/main" val="2448737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Actually there are many, many different models for spike frequency adaptation. I’m just going to show one very simple approach, but you can take a look at this review if you want some more ideas.</a:t>
            </a:r>
          </a:p>
          <a:p>
            <a:r>
              <a:rPr lang="en-GB" dirty="0"/>
              <a:t>In the simple model here, we just introduce a variable threshold represented by the variable </a:t>
            </a:r>
            <a:r>
              <a:rPr lang="en-GB" dirty="0" err="1"/>
              <a:t>vT.</a:t>
            </a:r>
            <a:r>
              <a:rPr lang="en-GB" dirty="0"/>
              <a:t> Each time the neuron spikes, the threshold increases, making it more difficult to fire the next spike, before slowly decaying back to its starting value. In the equations, we represent that by having a new exponentially decaying differential equation for the threshold, modifying the threshold condition so that it’s v&gt;</a:t>
            </a:r>
            <a:r>
              <a:rPr lang="en-GB" dirty="0" err="1"/>
              <a:t>vT</a:t>
            </a:r>
            <a:r>
              <a:rPr lang="en-GB" dirty="0"/>
              <a:t> instead of v&gt;1, and specifying that after a spike the threshold should increase by some value. You can see that it does the job, there’s a smaller gap between earlier spikes than later spikes.</a:t>
            </a:r>
          </a:p>
          <a:p>
            <a:r>
              <a:rPr lang="en-GB" dirty="0"/>
              <a:t>In general, spike frequency adaptation can give really rich and powerful dynamics to neurons, but I won’t go into any more detail about that right now.</a:t>
            </a:r>
          </a:p>
        </p:txBody>
      </p:sp>
      <p:sp>
        <p:nvSpPr>
          <p:cNvPr id="4" name="Slide Number Placeholder 3"/>
          <p:cNvSpPr>
            <a:spLocks noGrp="1"/>
          </p:cNvSpPr>
          <p:nvPr>
            <p:ph type="sldNum" sz="quarter" idx="5"/>
          </p:nvPr>
        </p:nvSpPr>
        <p:spPr/>
        <p:txBody>
          <a:bodyPr/>
          <a:lstStyle/>
          <a:p>
            <a:fld id="{C20DD0C9-3DD2-4683-89E5-1D95DC727CBB}" type="slidenum">
              <a:rPr lang="en-GB" smtClean="0"/>
              <a:t>12</a:t>
            </a:fld>
            <a:endParaRPr lang="en-GB"/>
          </a:p>
        </p:txBody>
      </p:sp>
    </p:spTree>
    <p:extLst>
      <p:ext uri="{BB962C8B-B14F-4D97-AF65-F5344CB8AC3E}">
        <p14:creationId xmlns:p14="http://schemas.microsoft.com/office/powerpoint/2010/main" val="53959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has been a quick tour of some features of abstract neuron models. There’s a lot more to know about if you want to dive deeper.</a:t>
            </a:r>
          </a:p>
          <a:p>
            <a:r>
              <a:rPr lang="en-GB" dirty="0"/>
              <a:t>***</a:t>
            </a:r>
          </a:p>
          <a:p>
            <a:r>
              <a:rPr lang="en-GB" dirty="0"/>
              <a:t>Some of the behaviours of real neurons that we haven’t seen in our models so far including phasic spiking, i.e. only spiking at the start of an input.</a:t>
            </a:r>
          </a:p>
          <a:p>
            <a:r>
              <a:rPr lang="en-GB" dirty="0"/>
              <a:t>Bursting, both phasic at the start or tonic ongoing.</a:t>
            </a:r>
          </a:p>
          <a:p>
            <a:r>
              <a:rPr lang="en-GB" dirty="0"/>
              <a:t>And post-inhibitory rebound, where a neuron fires a spike once an inhibitory or negative current is turned off.</a:t>
            </a:r>
          </a:p>
          <a:p>
            <a:r>
              <a:rPr lang="en-GB" dirty="0"/>
              <a:t>***</a:t>
            </a:r>
          </a:p>
          <a:p>
            <a:r>
              <a:rPr lang="en-GB" dirty="0"/>
              <a:t>You can capture a lot of these effects with two variable models such as the adaptive exponential integrate and fire or </a:t>
            </a:r>
            <a:r>
              <a:rPr lang="en-GB" dirty="0" err="1"/>
              <a:t>Izhikevich</a:t>
            </a:r>
            <a:r>
              <a:rPr lang="en-GB" dirty="0"/>
              <a:t> neuron models.</a:t>
            </a:r>
          </a:p>
          <a:p>
            <a:r>
              <a:rPr lang="en-GB" dirty="0"/>
              <a:t>***</a:t>
            </a:r>
          </a:p>
          <a:p>
            <a:r>
              <a:rPr lang="en-GB" dirty="0"/>
              <a:t>There ‘s also stochastic neuron models based either on having a Gaussian noise current or a probabilistic spiking process.</a:t>
            </a:r>
          </a:p>
          <a:p>
            <a:r>
              <a:rPr lang="en-GB" dirty="0"/>
              <a:t>***</a:t>
            </a:r>
          </a:p>
          <a:p>
            <a:r>
              <a:rPr lang="en-GB" dirty="0"/>
              <a:t>Taking that further there are Markov chain models of neurons where you model the probability of neurons switching between discrete states.</a:t>
            </a:r>
          </a:p>
          <a:p>
            <a:r>
              <a:rPr lang="en-GB" dirty="0"/>
              <a:t>***</a:t>
            </a:r>
          </a:p>
          <a:p>
            <a:r>
              <a:rPr lang="en-GB" dirty="0"/>
              <a:t>And many </a:t>
            </a:r>
            <a:r>
              <a:rPr lang="en-GB" dirty="0" err="1"/>
              <a:t>many</a:t>
            </a:r>
            <a:r>
              <a:rPr lang="en-GB" dirty="0"/>
              <a:t> more. I’ll put some links in the reading materials for this week if you want to take this further.</a:t>
            </a:r>
          </a:p>
          <a:p>
            <a:r>
              <a:rPr lang="en-GB" dirty="0"/>
              <a:t>You’ll also find a </a:t>
            </a:r>
            <a:r>
              <a:rPr lang="en-GB" dirty="0" err="1"/>
              <a:t>Jupyter</a:t>
            </a:r>
            <a:r>
              <a:rPr lang="en-GB" dirty="0"/>
              <a:t> notebook with all the code to generate the figures in this video.</a:t>
            </a:r>
          </a:p>
          <a:p>
            <a:r>
              <a:rPr lang="en-GB" dirty="0"/>
              <a:t>That’s all for abstract neuron models.</a:t>
            </a:r>
          </a:p>
          <a:p>
            <a:r>
              <a:rPr lang="en-GB" dirty="0"/>
              <a:t>In the next video, we’ll talk about more biophysically detailed models of neurons.</a:t>
            </a:r>
          </a:p>
        </p:txBody>
      </p:sp>
      <p:sp>
        <p:nvSpPr>
          <p:cNvPr id="4" name="Slide Number Placeholder 3"/>
          <p:cNvSpPr>
            <a:spLocks noGrp="1"/>
          </p:cNvSpPr>
          <p:nvPr>
            <p:ph type="sldNum" sz="quarter" idx="5"/>
          </p:nvPr>
        </p:nvSpPr>
        <p:spPr/>
        <p:txBody>
          <a:bodyPr/>
          <a:lstStyle/>
          <a:p>
            <a:fld id="{C20DD0C9-3DD2-4683-89E5-1D95DC727CBB}" type="slidenum">
              <a:rPr lang="en-GB" smtClean="0"/>
              <a:t>13</a:t>
            </a:fld>
            <a:endParaRPr lang="en-GB"/>
          </a:p>
        </p:txBody>
      </p:sp>
    </p:spTree>
    <p:extLst>
      <p:ext uri="{BB962C8B-B14F-4D97-AF65-F5344CB8AC3E}">
        <p14:creationId xmlns:p14="http://schemas.microsoft.com/office/powerpoint/2010/main" val="1678971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start with the artificial neuron that you’re probably familiar with from machine learning.</a:t>
            </a:r>
          </a:p>
          <a:p>
            <a:r>
              <a:rPr lang="en-GB" dirty="0"/>
              <a:t>***</a:t>
            </a:r>
          </a:p>
          <a:p>
            <a:r>
              <a:rPr lang="en-GB" dirty="0"/>
              <a:t>This neuron has n inputs, which have activations x1 to </a:t>
            </a:r>
            <a:r>
              <a:rPr lang="en-GB" dirty="0" err="1"/>
              <a:t>xn</a:t>
            </a:r>
            <a:r>
              <a:rPr lang="en-GB" dirty="0"/>
              <a:t> with weights w1 to </a:t>
            </a:r>
            <a:r>
              <a:rPr lang="en-GB" dirty="0" err="1"/>
              <a:t>wn</a:t>
            </a:r>
            <a:r>
              <a:rPr lang="en-GB" dirty="0"/>
              <a:t>. Each of these activations and weights is a real number.</a:t>
            </a:r>
          </a:p>
          <a:p>
            <a:r>
              <a:rPr lang="en-GB" dirty="0"/>
              <a:t>It performs a weighted sum of its inputs and then passes that through some nonlinear function f.</a:t>
            </a:r>
          </a:p>
          <a:p>
            <a:r>
              <a:rPr lang="en-GB" dirty="0"/>
              <a:t>Various functions can be used here.</a:t>
            </a:r>
          </a:p>
          <a:p>
            <a:r>
              <a:rPr lang="en-GB" dirty="0"/>
              <a:t>***</a:t>
            </a:r>
          </a:p>
          <a:p>
            <a:r>
              <a:rPr lang="en-GB" dirty="0"/>
              <a:t>In older work you’ll often see the sigmoid function, and that’s partly because it was considered a good model of real neurons.</a:t>
            </a:r>
          </a:p>
          <a:p>
            <a:r>
              <a:rPr lang="en-GB" dirty="0"/>
              <a:t>***</a:t>
            </a:r>
          </a:p>
          <a:p>
            <a:r>
              <a:rPr lang="en-GB" dirty="0"/>
              <a:t>Nowadays, you’ll more often see the rectified linear unit or </a:t>
            </a:r>
            <a:r>
              <a:rPr lang="en-GB" dirty="0" err="1"/>
              <a:t>ReLU</a:t>
            </a:r>
            <a:r>
              <a:rPr lang="en-GB" dirty="0"/>
              <a:t>, which turns out to be much easier to work with and gives results that are often better.</a:t>
            </a:r>
          </a:p>
          <a:p>
            <a:r>
              <a:rPr lang="en-GB" dirty="0"/>
              <a:t>***</a:t>
            </a:r>
          </a:p>
          <a:p>
            <a:r>
              <a:rPr lang="en-GB" dirty="0"/>
              <a:t>Interestingly, there’s still papers being published about what the best model of real neurons’ activation functions, like this one from 2023 which looks a bit intermediate between sigmoid and </a:t>
            </a:r>
            <a:r>
              <a:rPr lang="en-GB" dirty="0" err="1"/>
              <a:t>ReLU</a:t>
            </a:r>
            <a:r>
              <a:rPr lang="en-GB" dirty="0"/>
              <a:t>.</a:t>
            </a:r>
          </a:p>
          <a:p>
            <a:r>
              <a:rPr lang="en-GB" dirty="0"/>
              <a:t>The relationship between the model and the biological data is established by computing an input-output function, typically by counting the number of spikes coming in to the neurons versus the number of spikes going out, averaged over multiple runs and some time period.</a:t>
            </a:r>
          </a:p>
          <a:p>
            <a:r>
              <a:rPr lang="en-GB" dirty="0"/>
              <a:t>What this model misses out is the temporal dynamics of biological neurons.</a:t>
            </a:r>
          </a:p>
        </p:txBody>
      </p:sp>
      <p:sp>
        <p:nvSpPr>
          <p:cNvPr id="4" name="Slide Number Placeholder 3"/>
          <p:cNvSpPr>
            <a:spLocks noGrp="1"/>
          </p:cNvSpPr>
          <p:nvPr>
            <p:ph type="sldNum" sz="quarter" idx="5"/>
          </p:nvPr>
        </p:nvSpPr>
        <p:spPr/>
        <p:txBody>
          <a:bodyPr/>
          <a:lstStyle/>
          <a:p>
            <a:fld id="{C20DD0C9-3DD2-4683-89E5-1D95DC727CBB}" type="slidenum">
              <a:rPr lang="en-GB" smtClean="0"/>
              <a:t>2</a:t>
            </a:fld>
            <a:endParaRPr lang="en-GB"/>
          </a:p>
        </p:txBody>
      </p:sp>
    </p:spTree>
    <p:extLst>
      <p:ext uri="{BB962C8B-B14F-4D97-AF65-F5344CB8AC3E}">
        <p14:creationId xmlns:p14="http://schemas.microsoft.com/office/powerpoint/2010/main" val="1623822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let’s talk about temporal dynamics.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saw in previous videos that when a neuron receives enough input current it pushes it above a threshold that leads to an action potential, also called a spike.</a:t>
            </a:r>
          </a:p>
          <a:p>
            <a:pPr>
              <a:defRPr/>
            </a:pPr>
            <a:r>
              <a:rPr lang="en-GB" dirty="0"/>
              <a:t>The source of the input current is incoming spikes from other neurons, and we’ll talk more about that in next week’s videos on synapses.</a:t>
            </a:r>
            <a:endParaRPr lang="en-GB"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this week, here’s a simple, idealised picture of what this looks like. It’s from a model rather than real data, to more clearly illustrate the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curve shows the membrane potential of a neuron receiving input spikes at the times indicated by the red circles.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incoming spike causes a transient rush of incoming current.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the first one, it’s not enough to cause the neuron to spike, and after a while the membrane potential starts to decay back to its resting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then, more come in and eventually the cumulative effect is enough to push the neuron above the threshold, and it fires a spike and resets.</a:t>
            </a:r>
          </a:p>
        </p:txBody>
      </p:sp>
      <p:sp>
        <p:nvSpPr>
          <p:cNvPr id="4" name="Slide Number Placeholder 3"/>
          <p:cNvSpPr>
            <a:spLocks noGrp="1"/>
          </p:cNvSpPr>
          <p:nvPr>
            <p:ph type="sldNum" sz="quarter" idx="5"/>
          </p:nvPr>
        </p:nvSpPr>
        <p:spPr/>
        <p:txBody>
          <a:bodyPr/>
          <a:lstStyle/>
          <a:p>
            <a:fld id="{C20DD0C9-3DD2-4683-89E5-1D95DC727CBB}" type="slidenum">
              <a:rPr lang="en-GB" smtClean="0"/>
              <a:t>3</a:t>
            </a:fld>
            <a:endParaRPr lang="en-GB"/>
          </a:p>
        </p:txBody>
      </p:sp>
    </p:spTree>
    <p:extLst>
      <p:ext uri="{BB962C8B-B14F-4D97-AF65-F5344CB8AC3E}">
        <p14:creationId xmlns:p14="http://schemas.microsoft.com/office/powerpoint/2010/main" val="3632159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simplest possible model you could have of that is called the “integrate and fire neuron”.</a:t>
            </a:r>
          </a:p>
          <a:p>
            <a:r>
              <a:rPr lang="en-GB" dirty="0"/>
              <a:t>***</a:t>
            </a:r>
          </a:p>
          <a:p>
            <a:r>
              <a:rPr lang="en-GB" dirty="0"/>
              <a:t>Here’s a plot of how it behaves.</a:t>
            </a:r>
          </a:p>
          <a:p>
            <a:r>
              <a:rPr lang="en-GB" dirty="0"/>
              <a:t>Each time an incoming spike arrives, every 10 milliseconds here, the membrane potential instantaneously jumps by some fixed weight until it hits the threshold, at which point it fires a spike and resets.</a:t>
            </a:r>
          </a:p>
          <a:p>
            <a:r>
              <a:rPr lang="en-GB" dirty="0"/>
              <a:t>We can write this down in a standard form as a series of event-based equations.</a:t>
            </a:r>
          </a:p>
          <a:p>
            <a:r>
              <a:rPr lang="en-GB" dirty="0"/>
              <a:t>***</a:t>
            </a:r>
          </a:p>
          <a:p>
            <a:r>
              <a:rPr lang="en-GB" dirty="0"/>
              <a:t>Firstly, when you receive an incoming spike, set the variable v to be </a:t>
            </a:r>
            <a:r>
              <a:rPr lang="en-GB" dirty="0" err="1"/>
              <a:t>v+wi</a:t>
            </a:r>
            <a:endParaRPr lang="en-GB" dirty="0"/>
          </a:p>
          <a:p>
            <a:r>
              <a:rPr lang="en-GB" dirty="0"/>
              <a:t>***</a:t>
            </a:r>
          </a:p>
          <a:p>
            <a:r>
              <a:rPr lang="en-GB" dirty="0"/>
              <a:t>If the threshold condition v&gt;1 is true, fire a spike</a:t>
            </a:r>
          </a:p>
          <a:p>
            <a:r>
              <a:rPr lang="en-GB" dirty="0"/>
              <a:t>***</a:t>
            </a:r>
          </a:p>
          <a:p>
            <a:r>
              <a:rPr lang="en-GB" dirty="0"/>
              <a:t>And after a spike, set v to 0.</a:t>
            </a:r>
          </a:p>
          <a:p>
            <a:r>
              <a:rPr lang="en-GB" dirty="0"/>
              <a:t>You can see that already this captures part of what’s going on in a real neuron, but misses the fact that in the absence of new inputs, the membrane potential decays back to rest. Let’s add that.</a:t>
            </a:r>
          </a:p>
        </p:txBody>
      </p:sp>
      <p:sp>
        <p:nvSpPr>
          <p:cNvPr id="4" name="Slide Number Placeholder 3"/>
          <p:cNvSpPr>
            <a:spLocks noGrp="1"/>
          </p:cNvSpPr>
          <p:nvPr>
            <p:ph type="sldNum" sz="quarter" idx="5"/>
          </p:nvPr>
        </p:nvSpPr>
        <p:spPr/>
        <p:txBody>
          <a:bodyPr/>
          <a:lstStyle/>
          <a:p>
            <a:fld id="{C20DD0C9-3DD2-4683-89E5-1D95DC727CBB}" type="slidenum">
              <a:rPr lang="en-GB" smtClean="0"/>
              <a:t>4</a:t>
            </a:fld>
            <a:endParaRPr lang="en-GB"/>
          </a:p>
        </p:txBody>
      </p:sp>
    </p:spTree>
    <p:extLst>
      <p:ext uri="{BB962C8B-B14F-4D97-AF65-F5344CB8AC3E}">
        <p14:creationId xmlns:p14="http://schemas.microsoft.com/office/powerpoint/2010/main" val="3353754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model this decay by treating the membrane as a capacitor in an electrical circuit. Turning this into a differential equation, v evolves over time according to the differential equation tau dv/dt =-v, where tau is the membrane time constant we discussed in the last video.</a:t>
            </a:r>
          </a:p>
          <a:p>
            <a:r>
              <a:rPr lang="en-GB" dirty="0"/>
              <a:t>***</a:t>
            </a:r>
          </a:p>
          <a:p>
            <a:r>
              <a:rPr lang="en-GB" dirty="0"/>
              <a:t>You can solve this differential equation to see that in the absence of any input, v decreases exponentially over time with a time scale of tau.</a:t>
            </a:r>
            <a:endParaRPr lang="en-GB" dirty="0">
              <a:cs typeface="Calibri"/>
            </a:endParaRPr>
          </a:p>
          <a:p>
            <a:r>
              <a:rPr lang="en-GB" dirty="0"/>
              <a:t>***</a:t>
            </a:r>
          </a:p>
          <a:p>
            <a:r>
              <a:rPr lang="en-GB" dirty="0"/>
              <a:t>Here’s how that looks.</a:t>
            </a:r>
          </a:p>
          <a:p>
            <a:r>
              <a:rPr lang="en-GB" dirty="0"/>
              <a:t>You can see that after the instantaneous increase in membrane potential it starts to decay back to the resting value.</a:t>
            </a:r>
          </a:p>
          <a:p>
            <a:r>
              <a:rPr lang="en-GB" dirty="0"/>
              <a:t>Although this doesn’t look like a great model, it turns out that very often this captures enough of what is going on in real neurons. You’ll see that in this week’s exercise, but I want to give one other reason why adding this leak might be important.</a:t>
            </a:r>
          </a:p>
        </p:txBody>
      </p:sp>
      <p:sp>
        <p:nvSpPr>
          <p:cNvPr id="4" name="Slide Number Placeholder 3"/>
          <p:cNvSpPr>
            <a:spLocks noGrp="1"/>
          </p:cNvSpPr>
          <p:nvPr>
            <p:ph type="sldNum" sz="quarter" idx="5"/>
          </p:nvPr>
        </p:nvSpPr>
        <p:spPr/>
        <p:txBody>
          <a:bodyPr/>
          <a:lstStyle/>
          <a:p>
            <a:fld id="{C20DD0C9-3DD2-4683-89E5-1D95DC727CBB}" type="slidenum">
              <a:rPr lang="en-GB" smtClean="0"/>
              <a:t>5</a:t>
            </a:fld>
            <a:endParaRPr lang="en-GB"/>
          </a:p>
        </p:txBody>
      </p:sp>
    </p:spTree>
    <p:extLst>
      <p:ext uri="{BB962C8B-B14F-4D97-AF65-F5344CB8AC3E}">
        <p14:creationId xmlns:p14="http://schemas.microsoft.com/office/powerpoint/2010/main" val="1502930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experiments, if you inject a constant input current (here) into a neuron and record what happens over a few repeated trials, you see that the membrane potentials (here) and the spike times (here) are fairly different between trials. That’s because there’s a lot of noise in the brain which adds up over time.</a:t>
            </a:r>
          </a:p>
          <a:p>
            <a:r>
              <a:rPr lang="en-GB" dirty="0"/>
              <a:t>On the other hand, if you inject a fluctuating input current (here) and do the same thing, you’ll see both the membrane potentials (here) and the spikes (here) tend to occur at the same times.</a:t>
            </a:r>
          </a:p>
          <a:p>
            <a:r>
              <a:rPr lang="en-GB" dirty="0"/>
              <a:t>The vertical lines on this plot show that on every repeat, the spike is happening at the same time.</a:t>
            </a:r>
          </a:p>
          <a:p>
            <a:r>
              <a:rPr lang="en-GB" dirty="0"/>
              <a:t>I’ll come back to why this happens in a moment, but first let’s have a look at some models in the same situation.</a:t>
            </a:r>
          </a:p>
        </p:txBody>
      </p:sp>
      <p:sp>
        <p:nvSpPr>
          <p:cNvPr id="4" name="Slide Number Placeholder 3"/>
          <p:cNvSpPr>
            <a:spLocks noGrp="1"/>
          </p:cNvSpPr>
          <p:nvPr>
            <p:ph type="sldNum" sz="quarter" idx="5"/>
          </p:nvPr>
        </p:nvSpPr>
        <p:spPr/>
        <p:txBody>
          <a:bodyPr/>
          <a:lstStyle/>
          <a:p>
            <a:fld id="{C20DD0C9-3DD2-4683-89E5-1D95DC727CBB}" type="slidenum">
              <a:rPr lang="en-GB" smtClean="0"/>
              <a:t>6</a:t>
            </a:fld>
            <a:endParaRPr lang="en-GB"/>
          </a:p>
        </p:txBody>
      </p:sp>
    </p:spTree>
    <p:extLst>
      <p:ext uri="{BB962C8B-B14F-4D97-AF65-F5344CB8AC3E}">
        <p14:creationId xmlns:p14="http://schemas.microsoft.com/office/powerpoint/2010/main" val="3068739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see the same thing happens with a leaky integrate-and-fire neuron.</a:t>
            </a:r>
          </a:p>
          <a:p>
            <a:r>
              <a:rPr lang="en-GB" dirty="0"/>
              <a:t>Here I’ve plotted the membrane potentials as semi-transparent so that you can clearly see that both the spike times and membrane potentials tend to overlap for the fluctuating current, but not the constant current.</a:t>
            </a:r>
          </a:p>
        </p:txBody>
      </p:sp>
      <p:sp>
        <p:nvSpPr>
          <p:cNvPr id="4" name="Slide Number Placeholder 3"/>
          <p:cNvSpPr>
            <a:spLocks noGrp="1"/>
          </p:cNvSpPr>
          <p:nvPr>
            <p:ph type="sldNum" sz="quarter" idx="5"/>
          </p:nvPr>
        </p:nvSpPr>
        <p:spPr/>
        <p:txBody>
          <a:bodyPr/>
          <a:lstStyle/>
          <a:p>
            <a:fld id="{C20DD0C9-3DD2-4683-89E5-1D95DC727CBB}" type="slidenum">
              <a:rPr lang="en-GB" smtClean="0"/>
              <a:t>7</a:t>
            </a:fld>
            <a:endParaRPr lang="en-GB"/>
          </a:p>
        </p:txBody>
      </p:sp>
    </p:spTree>
    <p:extLst>
      <p:ext uri="{BB962C8B-B14F-4D97-AF65-F5344CB8AC3E}">
        <p14:creationId xmlns:p14="http://schemas.microsoft.com/office/powerpoint/2010/main" val="3390123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now if we repeat that with a simple integrate and fire neuron without a leak, you can see you get unreliable, random spike times for both the constant and fluctuating currents.</a:t>
            </a:r>
          </a:p>
          <a:p>
            <a:r>
              <a:rPr lang="en-GB" dirty="0"/>
              <a:t>In other words, adding the leak made the neuron more robust to noise. An important property for the brain, and perhaps also for low power neuromorphic hardware that we’ll talk about later in the course.</a:t>
            </a:r>
          </a:p>
          <a:p>
            <a:r>
              <a:rPr lang="en-GB" dirty="0"/>
              <a:t>***</a:t>
            </a:r>
          </a:p>
          <a:p>
            <a:r>
              <a:rPr lang="en-GB" dirty="0"/>
              <a:t>So why does the leak make it more noise robust? Well that was answered by Romain Brette in a paper in 2003. The mathematical analysis is complicated, but it boils down to the fact that if you either have a leak, or a nonlinearity in the differential equations, the fluctuations due to the internal noise don’t accumulate over time, whereas with a linear and non-leaky neuron, they do.</a:t>
            </a:r>
          </a:p>
        </p:txBody>
      </p:sp>
      <p:sp>
        <p:nvSpPr>
          <p:cNvPr id="4" name="Slide Number Placeholder 3"/>
          <p:cNvSpPr>
            <a:spLocks noGrp="1"/>
          </p:cNvSpPr>
          <p:nvPr>
            <p:ph type="sldNum" sz="quarter" idx="5"/>
          </p:nvPr>
        </p:nvSpPr>
        <p:spPr/>
        <p:txBody>
          <a:bodyPr/>
          <a:lstStyle/>
          <a:p>
            <a:fld id="{C20DD0C9-3DD2-4683-89E5-1D95DC727CBB}" type="slidenum">
              <a:rPr lang="en-GB" smtClean="0"/>
              <a:t>8</a:t>
            </a:fld>
            <a:endParaRPr lang="en-GB"/>
          </a:p>
        </p:txBody>
      </p:sp>
    </p:spTree>
    <p:extLst>
      <p:ext uri="{BB962C8B-B14F-4D97-AF65-F5344CB8AC3E}">
        <p14:creationId xmlns:p14="http://schemas.microsoft.com/office/powerpoint/2010/main" val="1289485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so just to remind you where we were, we had got to the leaky integrate-and-fire neuron which we’ve just seen has some nice properties that you’d want a biological neuron model to have. But still, when you look at the picture here in the top right, you can see that these instantaneous jumps in the model are not very realistic. So how can we improve that?</a:t>
            </a:r>
          </a:p>
        </p:txBody>
      </p:sp>
      <p:sp>
        <p:nvSpPr>
          <p:cNvPr id="4" name="Slide Number Placeholder 3"/>
          <p:cNvSpPr>
            <a:spLocks noGrp="1"/>
          </p:cNvSpPr>
          <p:nvPr>
            <p:ph type="sldNum" sz="quarter" idx="5"/>
          </p:nvPr>
        </p:nvSpPr>
        <p:spPr/>
        <p:txBody>
          <a:bodyPr/>
          <a:lstStyle/>
          <a:p>
            <a:fld id="{C20DD0C9-3DD2-4683-89E5-1D95DC727CBB}" type="slidenum">
              <a:rPr lang="en-GB" smtClean="0"/>
              <a:t>9</a:t>
            </a:fld>
            <a:endParaRPr lang="en-GB"/>
          </a:p>
        </p:txBody>
      </p:sp>
    </p:spTree>
    <p:extLst>
      <p:ext uri="{BB962C8B-B14F-4D97-AF65-F5344CB8AC3E}">
        <p14:creationId xmlns:p14="http://schemas.microsoft.com/office/powerpoint/2010/main" val="37822670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05301"/>
          </a:xfrm>
        </p:spPr>
        <p:txBody>
          <a:bodyPr anchor="b"/>
          <a:lstStyle>
            <a:lvl1pPr algn="ctr">
              <a:defRPr sz="6000"/>
            </a:lvl1pPr>
          </a:lstStyle>
          <a:p>
            <a:r>
              <a:rPr lang="en-US"/>
              <a:t>Click to edit Master title style</a:t>
            </a:r>
            <a:endParaRPr lang="en-US" dirty="0"/>
          </a:p>
        </p:txBody>
      </p:sp>
      <p:pic>
        <p:nvPicPr>
          <p:cNvPr id="7" name="Camera 6">
            <a:extLst>
              <a:ext uri="{FF2B5EF4-FFF2-40B4-BE49-F238E27FC236}">
                <a16:creationId xmlns:a16="http://schemas.microsoft.com/office/drawing/2014/main" id="{C9ED94B3-2517-51CB-4602-06FFF0E046F2}"/>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4506191" y="3509963"/>
            <a:ext cx="3179618" cy="3179618"/>
          </a:xfrm>
          <a:prstGeom prst="ellipse">
            <a:avLst/>
          </a:prstGeom>
        </p:spPr>
      </p:pic>
      <p:sp>
        <p:nvSpPr>
          <p:cNvPr id="3" name="TextBox 2">
            <a:extLst>
              <a:ext uri="{FF2B5EF4-FFF2-40B4-BE49-F238E27FC236}">
                <a16:creationId xmlns:a16="http://schemas.microsoft.com/office/drawing/2014/main" id="{A3397762-0363-4F3B-7E69-FB5993F876BE}"/>
              </a:ext>
            </a:extLst>
          </p:cNvPr>
          <p:cNvSpPr txBox="1"/>
          <p:nvPr/>
        </p:nvSpPr>
        <p:spPr>
          <a:xfrm>
            <a:off x="374964" y="362054"/>
            <a:ext cx="3453446" cy="369332"/>
          </a:xfrm>
          <a:prstGeom prst="rect">
            <a:avLst/>
          </a:prstGeom>
          <a:noFill/>
        </p:spPr>
        <p:txBody>
          <a:bodyPr wrap="none" rtlCol="0">
            <a:spAutoFit/>
          </a:bodyPr>
          <a:lstStyle/>
          <a:p>
            <a:r>
              <a:rPr lang="en-GB" dirty="0"/>
              <a:t>Neuroscience for machine learners</a:t>
            </a:r>
            <a:endParaRPr lang="en-GB" dirty="0">
              <a:solidFill>
                <a:srgbClr val="073A57"/>
              </a:solidFill>
            </a:endParaRPr>
          </a:p>
        </p:txBody>
      </p:sp>
      <p:pic>
        <p:nvPicPr>
          <p:cNvPr id="11" name="Picture 10" descr="A close-up of a logo&#10;&#10;Description automatically generated">
            <a:extLst>
              <a:ext uri="{FF2B5EF4-FFF2-40B4-BE49-F238E27FC236}">
                <a16:creationId xmlns:a16="http://schemas.microsoft.com/office/drawing/2014/main" id="{12773C42-E436-6661-8CBB-7AD5886C1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 y="5194896"/>
            <a:ext cx="2542903" cy="1663104"/>
          </a:xfrm>
          <a:prstGeom prst="rect">
            <a:avLst/>
          </a:prstGeom>
        </p:spPr>
      </p:pic>
      <p:pic>
        <p:nvPicPr>
          <p:cNvPr id="13" name="Picture 12" descr="A letter n with a machine&#10;&#10;Description automatically generated with medium confidence">
            <a:extLst>
              <a:ext uri="{FF2B5EF4-FFF2-40B4-BE49-F238E27FC236}">
                <a16:creationId xmlns:a16="http://schemas.microsoft.com/office/drawing/2014/main" id="{83ACD6DF-79C2-F4E9-F90C-C320E276E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9563" y="5475870"/>
            <a:ext cx="2107473" cy="1101155"/>
          </a:xfrm>
          <a:prstGeom prst="rect">
            <a:avLst/>
          </a:prstGeom>
        </p:spPr>
      </p:pic>
      <p:sp>
        <p:nvSpPr>
          <p:cNvPr id="14" name="TextBox 13">
            <a:extLst>
              <a:ext uri="{FF2B5EF4-FFF2-40B4-BE49-F238E27FC236}">
                <a16:creationId xmlns:a16="http://schemas.microsoft.com/office/drawing/2014/main" id="{73918124-BC77-4AFA-04F8-A50C426EDA63}"/>
              </a:ext>
            </a:extLst>
          </p:cNvPr>
          <p:cNvSpPr txBox="1"/>
          <p:nvPr/>
        </p:nvSpPr>
        <p:spPr>
          <a:xfrm>
            <a:off x="9335441" y="6488668"/>
            <a:ext cx="2855718" cy="369332"/>
          </a:xfrm>
          <a:prstGeom prst="rect">
            <a:avLst/>
          </a:prstGeom>
          <a:noFill/>
        </p:spPr>
        <p:txBody>
          <a:bodyPr wrap="none" rtlCol="0">
            <a:spAutoFit/>
          </a:bodyPr>
          <a:lstStyle/>
          <a:p>
            <a:r>
              <a:rPr lang="en-GB" dirty="0"/>
              <a:t>https://neural-reckoning.org</a:t>
            </a:r>
          </a:p>
        </p:txBody>
      </p:sp>
      <p:sp>
        <p:nvSpPr>
          <p:cNvPr id="18" name="TextBox 17">
            <a:extLst>
              <a:ext uri="{FF2B5EF4-FFF2-40B4-BE49-F238E27FC236}">
                <a16:creationId xmlns:a16="http://schemas.microsoft.com/office/drawing/2014/main" id="{ECA3B2A4-E7E4-A69E-1159-1C44327017D8}"/>
              </a:ext>
            </a:extLst>
          </p:cNvPr>
          <p:cNvSpPr txBox="1"/>
          <p:nvPr/>
        </p:nvSpPr>
        <p:spPr>
          <a:xfrm>
            <a:off x="8665404" y="362054"/>
            <a:ext cx="3151632" cy="369332"/>
          </a:xfrm>
          <a:prstGeom prst="rect">
            <a:avLst/>
          </a:prstGeom>
          <a:noFill/>
        </p:spPr>
        <p:txBody>
          <a:bodyPr wrap="none" rtlCol="0">
            <a:spAutoFit/>
          </a:bodyPr>
          <a:lstStyle/>
          <a:p>
            <a:r>
              <a:rPr lang="en-GB" dirty="0"/>
              <a:t>Dan Goodman </a:t>
            </a:r>
            <a:r>
              <a:rPr lang="en-GB" dirty="0">
                <a:solidFill>
                  <a:schemeClr val="bg1">
                    <a:lumMod val="75000"/>
                  </a:schemeClr>
                </a:solidFill>
              </a:rPr>
              <a:t>&amp;</a:t>
            </a:r>
            <a:r>
              <a:rPr lang="en-GB" dirty="0"/>
              <a:t> Marcus Ghosh</a:t>
            </a:r>
            <a:endParaRPr lang="en-GB" dirty="0">
              <a:solidFill>
                <a:srgbClr val="073A57"/>
              </a:solidFill>
            </a:endParaRPr>
          </a:p>
        </p:txBody>
      </p:sp>
      <p:pic>
        <p:nvPicPr>
          <p:cNvPr id="4" name="Picture 3" descr="A blue circle with lines and text&#10;&#10;Description automatically generated with medium confidence">
            <a:extLst>
              <a:ext uri="{FF2B5EF4-FFF2-40B4-BE49-F238E27FC236}">
                <a16:creationId xmlns:a16="http://schemas.microsoft.com/office/drawing/2014/main" id="{33629B1C-61ED-2920-2F0D-464A072442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643" y="124131"/>
            <a:ext cx="1446714" cy="998232"/>
          </a:xfrm>
          <a:prstGeom prst="rect">
            <a:avLst/>
          </a:prstGeom>
        </p:spPr>
      </p:pic>
    </p:spTree>
    <p:extLst>
      <p:ext uri="{BB962C8B-B14F-4D97-AF65-F5344CB8AC3E}">
        <p14:creationId xmlns:p14="http://schemas.microsoft.com/office/powerpoint/2010/main" val="209351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13/10/2023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24983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13/10/2023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63740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0111"/>
          </a:xfrm>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a:xfrm>
            <a:off x="120159" y="914400"/>
            <a:ext cx="9670472" cy="5943600"/>
          </a:xfrm>
        </p:spPr>
        <p:txBody>
          <a:bodyPr>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680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28B17-9E99-45ED-9028-28A80E2F7F94}" type="datetimeFigureOut">
              <a:rPr lang="en-GB" smtClean="0"/>
              <a:t>13/10/2023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22001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228B17-9E99-45ED-9028-28A80E2F7F94}" type="datetimeFigureOut">
              <a:rPr lang="en-GB" smtClean="0"/>
              <a:t>13/10/2023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869510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228B17-9E99-45ED-9028-28A80E2F7F94}" type="datetimeFigureOut">
              <a:rPr lang="en-GB" smtClean="0"/>
              <a:t>13/10/2023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71583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228B17-9E99-45ED-9028-28A80E2F7F94}" type="datetimeFigureOut">
              <a:rPr lang="en-GB" smtClean="0"/>
              <a:t>13/10/2023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50177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28B17-9E99-45ED-9028-28A80E2F7F94}" type="datetimeFigureOut">
              <a:rPr lang="en-GB" smtClean="0"/>
              <a:t>13/10/2023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146103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13/10/2023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89443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13/10/2023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36747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28B17-9E99-45ED-9028-28A80E2F7F94}" type="datetimeFigureOut">
              <a:rPr lang="en-GB" smtClean="0"/>
              <a:t>13/10/2023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A8C5-41D3-4E0E-9210-72AE07EC1835}" type="slidenum">
              <a:rPr lang="en-GB" smtClean="0"/>
              <a:t>‹#›</a:t>
            </a:fld>
            <a:endParaRPr lang="en-GB"/>
          </a:p>
        </p:txBody>
      </p:sp>
    </p:spTree>
    <p:extLst>
      <p:ext uri="{BB962C8B-B14F-4D97-AF65-F5344CB8AC3E}">
        <p14:creationId xmlns:p14="http://schemas.microsoft.com/office/powerpoint/2010/main" val="10618767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7" Type="http://schemas.openxmlformats.org/officeDocument/2006/relationships/image" Target="../media/image2.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00.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hyperlink" Target="https://doi.org/10.7554/eLife.65459" TargetMode="External"/><Relationship Id="rId3" Type="http://schemas.openxmlformats.org/officeDocument/2006/relationships/notesSlide" Target="../notesSlides/notesSlide11.xml"/><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9.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hyperlink" Target="https://celltypes.brain-map.org/data"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hyperlink" Target="http://www.scholarpedia.org/article/Spike_frequency_adaptation" TargetMode="External"/><Relationship Id="rId7"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40.png"/><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1.png"/><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60.png"/><Relationship Id="rId12"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xml"/><Relationship Id="rId11" Type="http://schemas.openxmlformats.org/officeDocument/2006/relationships/image" Target="../media/image10.png"/><Relationship Id="rId5" Type="http://schemas.openxmlformats.org/officeDocument/2006/relationships/image" Target="../media/image2.svg"/><Relationship Id="rId10"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8.png"/><Relationship Id="rId14" Type="http://schemas.openxmlformats.org/officeDocument/2006/relationships/hyperlink" Target="https://www.biorxiv.org/content/10.1101/2023.09.13.557650v1"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notesSlide" Target="../notesSlides/notesSlide4.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5.png"/><Relationship Id="rId10"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5.xml"/><Relationship Id="rId7" Type="http://schemas.openxmlformats.org/officeDocument/2006/relationships/image" Target="../media/image150.png"/><Relationship Id="rId2" Type="http://schemas.openxmlformats.org/officeDocument/2006/relationships/slideLayout" Target="../slideLayouts/slideLayout2.xml"/><Relationship Id="rId1" Type="http://schemas.openxmlformats.org/officeDocument/2006/relationships/tags" Target="../tags/tag4.xml"/><Relationship Id="rId11" Type="http://schemas.openxmlformats.org/officeDocument/2006/relationships/image" Target="../media/image160.png"/><Relationship Id="rId10" Type="http://schemas.openxmlformats.org/officeDocument/2006/relationships/image" Target="../media/image7.png"/><Relationship Id="rId4" Type="http://schemas.openxmlformats.org/officeDocument/2006/relationships/image" Target="../media/image13.png"/><Relationship Id="rId9"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doi.org/10.1126/science.7770778" TargetMode="Externa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oi.org/10.1126/science.7770778" TargetMode="External"/><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8.xml"/><Relationship Id="rId7" Type="http://schemas.openxmlformats.org/officeDocument/2006/relationships/hyperlink" Target="https://doi.org/10.1126/science.7770778" TargetMode="Externa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4.png"/><Relationship Id="rId9" Type="http://schemas.openxmlformats.org/officeDocument/2006/relationships/hyperlink" Target="https://doi.org/10.1162/089976603762552924"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3.png"/><Relationship Id="rId7"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0.png"/><Relationship Id="rId10" Type="http://schemas.openxmlformats.org/officeDocument/2006/relationships/image" Target="../media/image160.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A693D4-D78C-161A-B0F3-CEA79B385428}"/>
              </a:ext>
            </a:extLst>
          </p:cNvPr>
          <p:cNvSpPr>
            <a:spLocks noGrp="1"/>
          </p:cNvSpPr>
          <p:nvPr>
            <p:ph type="ctrTitle"/>
          </p:nvPr>
        </p:nvSpPr>
        <p:spPr/>
        <p:txBody>
          <a:bodyPr/>
          <a:lstStyle/>
          <a:p>
            <a:r>
              <a:rPr lang="en-GB" b="1" dirty="0">
                <a:latin typeface="Calibri"/>
                <a:ea typeface="Calibri"/>
                <a:cs typeface="Calibri"/>
              </a:rPr>
              <a:t>Abstract neuron models</a:t>
            </a:r>
          </a:p>
        </p:txBody>
      </p:sp>
      <p:pic>
        <p:nvPicPr>
          <p:cNvPr id="2" name="Video 1">
            <a:hlinkClick r:id="" action="ppaction://media"/>
            <a:extLst>
              <a:ext uri="{FF2B5EF4-FFF2-40B4-BE49-F238E27FC236}">
                <a16:creationId xmlns:a16="http://schemas.microsoft.com/office/drawing/2014/main" id="{BFB857D5-84FA-94A0-4068-4A1D083AD1C4}"/>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4501270" y="3504763"/>
            <a:ext cx="3189460" cy="3189460"/>
          </a:xfrm>
          <a:prstGeom prst="ellipse">
            <a:avLst/>
          </a:prstGeom>
        </p:spPr>
      </p:pic>
    </p:spTree>
    <p:extLst>
      <p:ext uri="{BB962C8B-B14F-4D97-AF65-F5344CB8AC3E}">
        <p14:creationId xmlns:p14="http://schemas.microsoft.com/office/powerpoint/2010/main" val="2324049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LIF neuron with synapses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p:txBody>
              <a:bodyPr/>
              <a:lstStyle/>
              <a:p>
                <a:r>
                  <a:rPr lang="en-GB" dirty="0">
                    <a:solidFill>
                      <a:schemeClr val="bg1">
                        <a:lumMod val="65000"/>
                      </a:schemeClr>
                    </a:solidFill>
                  </a:rPr>
                  <a:t>Continuous evolution over time:</a:t>
                </a:r>
              </a:p>
              <a:p>
                <a:pPr lvl="1"/>
                <a14:m>
                  <m:oMath xmlns:m="http://schemas.openxmlformats.org/officeDocument/2006/math">
                    <m:r>
                      <a:rPr lang="en-GB" b="0" i="1" smtClean="0">
                        <a:solidFill>
                          <a:schemeClr val="bg1">
                            <a:lumMod val="65000"/>
                          </a:schemeClr>
                        </a:solidFill>
                        <a:latin typeface="Cambria Math" panose="02040503050406030204" pitchFamily="18" charset="0"/>
                      </a:rPr>
                      <m:t>𝜏</m:t>
                    </m:r>
                    <m:f>
                      <m:fPr>
                        <m:ctrlPr>
                          <a:rPr lang="en-GB" i="1" smtClean="0">
                            <a:solidFill>
                              <a:schemeClr val="bg1">
                                <a:lumMod val="65000"/>
                              </a:schemeClr>
                            </a:solidFill>
                            <a:latin typeface="Cambria Math" panose="02040503050406030204" pitchFamily="18" charset="0"/>
                          </a:rPr>
                        </m:ctrlPr>
                      </m:fPr>
                      <m:num>
                        <m:r>
                          <m:rPr>
                            <m:sty m:val="p"/>
                          </m:rPr>
                          <a:rPr lang="en-GB" b="0" i="0" smtClean="0">
                            <a:solidFill>
                              <a:schemeClr val="bg1">
                                <a:lumMod val="65000"/>
                              </a:schemeClr>
                            </a:solidFill>
                            <a:latin typeface="Cambria Math" panose="02040503050406030204" pitchFamily="18" charset="0"/>
                          </a:rPr>
                          <m:t>d</m:t>
                        </m:r>
                        <m:r>
                          <a:rPr lang="en-GB" b="0" i="1" smtClean="0">
                            <a:solidFill>
                              <a:schemeClr val="bg1">
                                <a:lumMod val="65000"/>
                              </a:schemeClr>
                            </a:solidFill>
                            <a:latin typeface="Cambria Math" panose="02040503050406030204" pitchFamily="18" charset="0"/>
                          </a:rPr>
                          <m:t>𝑣</m:t>
                        </m:r>
                      </m:num>
                      <m:den>
                        <m:r>
                          <m:rPr>
                            <m:sty m:val="p"/>
                          </m:rPr>
                          <a:rPr lang="en-GB" b="0" i="0" smtClean="0">
                            <a:solidFill>
                              <a:schemeClr val="bg1">
                                <a:lumMod val="65000"/>
                              </a:schemeClr>
                            </a:solidFill>
                            <a:latin typeface="Cambria Math" panose="02040503050406030204" pitchFamily="18" charset="0"/>
                          </a:rPr>
                          <m:t>d</m:t>
                        </m:r>
                        <m:r>
                          <a:rPr lang="en-GB" b="0" i="1" smtClean="0">
                            <a:solidFill>
                              <a:schemeClr val="bg1">
                                <a:lumMod val="65000"/>
                              </a:schemeClr>
                            </a:solidFill>
                            <a:latin typeface="Cambria Math" panose="02040503050406030204" pitchFamily="18" charset="0"/>
                          </a:rPr>
                          <m:t>𝑡</m:t>
                        </m:r>
                      </m:den>
                    </m:f>
                    <m:r>
                      <a:rPr lang="en-GB" b="0" i="1" smtClean="0">
                        <a:solidFill>
                          <a:schemeClr val="bg1">
                            <a:lumMod val="65000"/>
                          </a:schemeClr>
                        </a:solidFill>
                        <a:latin typeface="Cambria Math" panose="02040503050406030204" pitchFamily="18" charset="0"/>
                      </a:rPr>
                      <m:t>=</m:t>
                    </m:r>
                    <m:r>
                      <a:rPr lang="en-GB" b="0" i="1" smtClean="0">
                        <a:latin typeface="Cambria Math" panose="02040503050406030204" pitchFamily="18" charset="0"/>
                      </a:rPr>
                      <m:t>𝑅𝐼</m:t>
                    </m:r>
                    <m:r>
                      <a:rPr lang="en-GB" b="0" i="1" smtClean="0">
                        <a:solidFill>
                          <a:schemeClr val="bg1">
                            <a:lumMod val="65000"/>
                          </a:schemeClr>
                        </a:solidFill>
                        <a:latin typeface="Cambria Math" panose="02040503050406030204" pitchFamily="18" charset="0"/>
                      </a:rPr>
                      <m:t>−</m:t>
                    </m:r>
                    <m:r>
                      <a:rPr lang="en-GB" b="0" i="1" smtClean="0">
                        <a:solidFill>
                          <a:schemeClr val="bg1">
                            <a:lumMod val="65000"/>
                          </a:schemeClr>
                        </a:solidFill>
                        <a:latin typeface="Cambria Math" panose="02040503050406030204" pitchFamily="18" charset="0"/>
                      </a:rPr>
                      <m:t>𝑣</m:t>
                    </m:r>
                  </m:oMath>
                </a14:m>
                <a:r>
                  <a:rPr lang="en-GB" dirty="0">
                    <a:solidFill>
                      <a:schemeClr val="bg1">
                        <a:lumMod val="65000"/>
                      </a:schemeClr>
                    </a:solidFill>
                  </a:rPr>
                  <a:t> </a:t>
                </a:r>
                <a:endParaRPr lang="en-GB" dirty="0"/>
              </a:p>
              <a:p>
                <a:pPr lvl="1"/>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𝜏</m:t>
                        </m:r>
                      </m:e>
                      <m:sub>
                        <m:r>
                          <a:rPr lang="en-GB" b="0" i="1" smtClean="0">
                            <a:latin typeface="Cambria Math" panose="02040503050406030204" pitchFamily="18" charset="0"/>
                          </a:rPr>
                          <m:t>𝐼</m:t>
                        </m:r>
                      </m:sub>
                    </m:sSub>
                    <m:f>
                      <m:fPr>
                        <m:ctrlPr>
                          <a:rPr lang="en-GB" i="1">
                            <a:latin typeface="Cambria Math" panose="02040503050406030204" pitchFamily="18" charset="0"/>
                          </a:rPr>
                        </m:ctrlPr>
                      </m:fPr>
                      <m:num>
                        <m:r>
                          <m:rPr>
                            <m:sty m:val="p"/>
                          </m:rPr>
                          <a:rPr lang="en-GB">
                            <a:latin typeface="Cambria Math" panose="02040503050406030204" pitchFamily="18" charset="0"/>
                          </a:rPr>
                          <m:t>d</m:t>
                        </m:r>
                        <m:r>
                          <a:rPr lang="en-GB" b="0" i="1" smtClean="0">
                            <a:latin typeface="Cambria Math" panose="02040503050406030204" pitchFamily="18" charset="0"/>
                          </a:rPr>
                          <m:t>𝐼</m:t>
                        </m:r>
                      </m:num>
                      <m:den>
                        <m:r>
                          <m:rPr>
                            <m:sty m:val="p"/>
                          </m:rPr>
                          <a:rPr lang="en-GB">
                            <a:latin typeface="Cambria Math" panose="02040503050406030204" pitchFamily="18" charset="0"/>
                          </a:rPr>
                          <m:t>d</m:t>
                        </m:r>
                        <m:r>
                          <a:rPr lang="en-GB" i="1">
                            <a:latin typeface="Cambria Math" panose="02040503050406030204" pitchFamily="18" charset="0"/>
                          </a:rPr>
                          <m:t>𝑡</m:t>
                        </m:r>
                      </m:den>
                    </m:f>
                    <m:r>
                      <a:rPr lang="en-GB" i="1">
                        <a:latin typeface="Cambria Math" panose="02040503050406030204" pitchFamily="18" charset="0"/>
                      </a:rPr>
                      <m:t>=−</m:t>
                    </m:r>
                    <m:r>
                      <a:rPr lang="en-GB" b="0" i="1" smtClean="0">
                        <a:latin typeface="Cambria Math" panose="02040503050406030204" pitchFamily="18" charset="0"/>
                      </a:rPr>
                      <m:t>𝐼</m:t>
                    </m:r>
                  </m:oMath>
                </a14:m>
                <a:r>
                  <a:rPr lang="en-GB" dirty="0"/>
                  <a:t> </a:t>
                </a:r>
              </a:p>
              <a:p>
                <a:r>
                  <a:rPr lang="en-GB" dirty="0">
                    <a:solidFill>
                      <a:schemeClr val="bg1">
                        <a:lumMod val="65000"/>
                      </a:schemeClr>
                    </a:solidFill>
                  </a:rPr>
                  <a:t>On presynaptic spike index </a:t>
                </a:r>
                <a14:m>
                  <m:oMath xmlns:m="http://schemas.openxmlformats.org/officeDocument/2006/math">
                    <m:r>
                      <a:rPr lang="en-GB" b="0" i="1" smtClean="0">
                        <a:solidFill>
                          <a:schemeClr val="bg1">
                            <a:lumMod val="65000"/>
                          </a:schemeClr>
                        </a:solidFill>
                        <a:latin typeface="Cambria Math" panose="02040503050406030204" pitchFamily="18" charset="0"/>
                      </a:rPr>
                      <m:t>𝑖</m:t>
                    </m:r>
                  </m:oMath>
                </a14:m>
                <a:r>
                  <a:rPr lang="en-GB" dirty="0">
                    <a:solidFill>
                      <a:schemeClr val="bg1">
                        <a:lumMod val="65000"/>
                      </a:schemeClr>
                    </a:solidFill>
                  </a:rPr>
                  <a:t>:</a:t>
                </a:r>
              </a:p>
              <a:p>
                <a:pPr lvl="1"/>
                <a14:m>
                  <m:oMath xmlns:m="http://schemas.openxmlformats.org/officeDocument/2006/math">
                    <m:r>
                      <a:rPr lang="en-GB" b="0" i="1" smtClean="0">
                        <a:latin typeface="Cambria Math" panose="02040503050406030204" pitchFamily="18" charset="0"/>
                      </a:rPr>
                      <m:t>𝐼</m:t>
                    </m:r>
                    <m:r>
                      <a:rPr lang="en-GB" b="0" i="1" smtClean="0">
                        <a:latin typeface="Cambria Math" panose="02040503050406030204" pitchFamily="18" charset="0"/>
                      </a:rPr>
                      <m:t>←</m:t>
                    </m:r>
                    <m:r>
                      <a:rPr lang="en-GB" b="0" i="1" smtClean="0">
                        <a:latin typeface="Cambria Math" panose="02040503050406030204" pitchFamily="18" charset="0"/>
                      </a:rPr>
                      <m:t>𝐼</m:t>
                    </m:r>
                    <m:r>
                      <a:rPr lang="en-GB" b="0" i="1" smtClean="0">
                        <a:solidFill>
                          <a:schemeClr val="bg1">
                            <a:lumMod val="65000"/>
                          </a:schemeClr>
                        </a:solidFill>
                        <a:latin typeface="Cambria Math" panose="02040503050406030204" pitchFamily="18" charset="0"/>
                      </a:rPr>
                      <m:t>+</m:t>
                    </m:r>
                    <m:sSub>
                      <m:sSubPr>
                        <m:ctrlPr>
                          <a:rPr lang="en-GB" b="0" i="1" smtClean="0">
                            <a:solidFill>
                              <a:schemeClr val="bg1">
                                <a:lumMod val="65000"/>
                              </a:schemeClr>
                            </a:solidFill>
                            <a:latin typeface="Cambria Math" panose="02040503050406030204" pitchFamily="18" charset="0"/>
                          </a:rPr>
                        </m:ctrlPr>
                      </m:sSubPr>
                      <m:e>
                        <m:r>
                          <a:rPr lang="en-GB" b="0" i="1" smtClean="0">
                            <a:solidFill>
                              <a:schemeClr val="bg1">
                                <a:lumMod val="65000"/>
                              </a:schemeClr>
                            </a:solidFill>
                            <a:latin typeface="Cambria Math" panose="02040503050406030204" pitchFamily="18" charset="0"/>
                          </a:rPr>
                          <m:t>𝑤</m:t>
                        </m:r>
                      </m:e>
                      <m:sub>
                        <m:r>
                          <a:rPr lang="en-GB" b="0" i="1" smtClean="0">
                            <a:solidFill>
                              <a:schemeClr val="bg1">
                                <a:lumMod val="65000"/>
                              </a:schemeClr>
                            </a:solidFill>
                            <a:latin typeface="Cambria Math" panose="02040503050406030204" pitchFamily="18" charset="0"/>
                          </a:rPr>
                          <m:t>𝑖</m:t>
                        </m:r>
                      </m:sub>
                    </m:sSub>
                  </m:oMath>
                </a14:m>
                <a:r>
                  <a:rPr lang="en-GB" dirty="0"/>
                  <a:t> </a:t>
                </a:r>
              </a:p>
              <a:p>
                <a:r>
                  <a:rPr lang="en-GB" dirty="0">
                    <a:solidFill>
                      <a:schemeClr val="bg1">
                        <a:lumMod val="65000"/>
                      </a:schemeClr>
                    </a:solidFill>
                  </a:rPr>
                  <a:t>Threshold condition, fire a spike if:</a:t>
                </a:r>
              </a:p>
              <a:p>
                <a:pPr lvl="1"/>
                <a14:m>
                  <m:oMath xmlns:m="http://schemas.openxmlformats.org/officeDocument/2006/math">
                    <m:r>
                      <a:rPr lang="en-GB" b="0" i="1" smtClean="0">
                        <a:solidFill>
                          <a:schemeClr val="bg1">
                            <a:lumMod val="65000"/>
                          </a:schemeClr>
                        </a:solidFill>
                        <a:latin typeface="Cambria Math" panose="02040503050406030204" pitchFamily="18" charset="0"/>
                      </a:rPr>
                      <m:t>𝑣</m:t>
                    </m:r>
                    <m:r>
                      <a:rPr lang="en-GB" b="0" i="1" smtClean="0">
                        <a:solidFill>
                          <a:schemeClr val="bg1">
                            <a:lumMod val="65000"/>
                          </a:schemeClr>
                        </a:solidFill>
                        <a:latin typeface="Cambria Math" panose="02040503050406030204" pitchFamily="18" charset="0"/>
                      </a:rPr>
                      <m:t>&gt;1</m:t>
                    </m:r>
                  </m:oMath>
                </a14:m>
                <a:r>
                  <a:rPr lang="en-GB" dirty="0">
                    <a:solidFill>
                      <a:schemeClr val="bg1">
                        <a:lumMod val="65000"/>
                      </a:schemeClr>
                    </a:solidFill>
                  </a:rPr>
                  <a:t> </a:t>
                </a:r>
              </a:p>
              <a:p>
                <a:r>
                  <a:rPr lang="en-GB" dirty="0">
                    <a:solidFill>
                      <a:schemeClr val="bg1">
                        <a:lumMod val="65000"/>
                      </a:schemeClr>
                    </a:solidFill>
                  </a:rPr>
                  <a:t>Reset event, after a spike set:</a:t>
                </a:r>
              </a:p>
              <a:p>
                <a:pPr lvl="1"/>
                <a14:m>
                  <m:oMath xmlns:m="http://schemas.openxmlformats.org/officeDocument/2006/math">
                    <m:r>
                      <a:rPr lang="en-GB" b="0" i="1" smtClean="0">
                        <a:solidFill>
                          <a:schemeClr val="bg1">
                            <a:lumMod val="65000"/>
                          </a:schemeClr>
                        </a:solidFill>
                        <a:latin typeface="Cambria Math" panose="02040503050406030204" pitchFamily="18" charset="0"/>
                      </a:rPr>
                      <m:t>𝑣</m:t>
                    </m:r>
                    <m:r>
                      <a:rPr lang="en-GB" b="0" i="1" smtClean="0">
                        <a:solidFill>
                          <a:schemeClr val="bg1">
                            <a:lumMod val="65000"/>
                          </a:schemeClr>
                        </a:solidFill>
                        <a:latin typeface="Cambria Math" panose="02040503050406030204" pitchFamily="18" charset="0"/>
                      </a:rPr>
                      <m:t>←0</m:t>
                    </m:r>
                  </m:oMath>
                </a14:m>
                <a:r>
                  <a:rPr lang="en-GB" dirty="0">
                    <a:solidFill>
                      <a:schemeClr val="bg1">
                        <a:lumMod val="65000"/>
                      </a:schemeClr>
                    </a:solidFill>
                  </a:rPr>
                  <a:t> </a:t>
                </a:r>
              </a:p>
            </p:txBody>
          </p:sp>
        </mc:Choice>
        <mc:Fallback xmlns="">
          <p:sp>
            <p:nvSpPr>
              <p:cNvPr id="5" name="Content Placeholder 4">
                <a:extLst>
                  <a:ext uri="{FF2B5EF4-FFF2-40B4-BE49-F238E27FC236}">
                    <a16:creationId xmlns:a16="http://schemas.microsoft.com/office/drawing/2014/main" id="{1357973F-A7D4-1E73-8093-5591F6BF67C6}"/>
                  </a:ext>
                </a:extLst>
              </p:cNvPr>
              <p:cNvSpPr>
                <a:spLocks noGrp="1" noRot="1" noChangeAspect="1" noMove="1" noResize="1" noEditPoints="1" noAdjustHandles="1" noChangeArrowheads="1" noChangeShapeType="1" noTextEdit="1"/>
              </p:cNvSpPr>
              <p:nvPr>
                <p:ph idx="1"/>
              </p:nvPr>
            </p:nvSpPr>
            <p:spPr>
              <a:blipFill>
                <a:blip r:embed="rId5"/>
                <a:stretch>
                  <a:fillRect l="-694" t="-1026"/>
                </a:stretch>
              </a:blipFill>
            </p:spPr>
            <p:txBody>
              <a:bodyPr/>
              <a:lstStyle/>
              <a:p>
                <a:r>
                  <a:rPr lang="en-GB">
                    <a:noFill/>
                  </a:rPr>
                  <a:t> </a:t>
                </a:r>
              </a:p>
            </p:txBody>
          </p:sp>
        </mc:Fallback>
      </mc:AlternateContent>
      <p:pic>
        <p:nvPicPr>
          <p:cNvPr id="2" name="Video 1">
            <a:hlinkClick r:id="" action="ppaction://media"/>
            <a:extLst>
              <a:ext uri="{FF2B5EF4-FFF2-40B4-BE49-F238E27FC236}">
                <a16:creationId xmlns:a16="http://schemas.microsoft.com/office/drawing/2014/main" id="{2E632E91-EBC8-24B4-AC73-5FE6A99CD0C7}"/>
              </a:ext>
            </a:extLst>
          </p:cNvPr>
          <p:cNvPicPr>
            <a:extLst>
              <a:ext uri="{51228E76-BA90-4043-B771-695A4F85340A}">
                <alf:liveFeedProps xmlns:alf="http://schemas.microsoft.com/office/drawing/2021/livefeed"/>
              </a:ext>
            </a:extLst>
          </p:cNvPicPr>
          <p:nvPr/>
        </p:nvPicPr>
        <p:blipFill>
          <a:blip r:embed="rId6">
            <a:grayscl/>
            <a:extLst>
              <a:ext uri="{96DAC541-7B7A-43D3-8B79-37D633B846F1}">
                <asvg:svgBlip xmlns:asvg="http://schemas.microsoft.com/office/drawing/2016/SVG/main" r:embed="rId7"/>
              </a:ext>
            </a:extLst>
          </a:blip>
          <a:srcRect l="21875" r="21875"/>
          <a:stretch>
            <a:fillRect/>
          </a:stretch>
        </p:blipFill>
        <p:spPr>
          <a:xfrm>
            <a:off x="9878840" y="4544840"/>
            <a:ext cx="2313160" cy="2313160"/>
          </a:xfrm>
          <a:prstGeom prst="ellipse">
            <a:avLst/>
          </a:prstGeom>
        </p:spPr>
      </p:pic>
      <p:grpSp>
        <p:nvGrpSpPr>
          <p:cNvPr id="7" name="Group 6">
            <a:extLst>
              <a:ext uri="{FF2B5EF4-FFF2-40B4-BE49-F238E27FC236}">
                <a16:creationId xmlns:a16="http://schemas.microsoft.com/office/drawing/2014/main" id="{7E0F1ACD-DAE7-417C-3ECF-50C0527BECC3}"/>
              </a:ext>
            </a:extLst>
          </p:cNvPr>
          <p:cNvGrpSpPr/>
          <p:nvPr/>
        </p:nvGrpSpPr>
        <p:grpSpPr>
          <a:xfrm>
            <a:off x="8539545" y="660111"/>
            <a:ext cx="3611823" cy="2440991"/>
            <a:chOff x="8539545" y="660111"/>
            <a:chExt cx="3611823" cy="2440991"/>
          </a:xfrm>
        </p:grpSpPr>
        <p:pic>
          <p:nvPicPr>
            <p:cNvPr id="8" name="Content Placeholder 2" descr="A graph with a line drawn on it&#10;&#10;Description automatically generated">
              <a:extLst>
                <a:ext uri="{FF2B5EF4-FFF2-40B4-BE49-F238E27FC236}">
                  <a16:creationId xmlns:a16="http://schemas.microsoft.com/office/drawing/2014/main" id="{9FE40865-51D0-696E-1F4C-3A9ED23E880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19075" y="660111"/>
              <a:ext cx="3452765" cy="2071659"/>
            </a:xfrm>
            <a:prstGeom prst="rect">
              <a:avLst/>
            </a:prstGeom>
          </p:spPr>
        </p:pic>
        <p:sp>
          <p:nvSpPr>
            <p:cNvPr id="9" name="TextBox 8">
              <a:extLst>
                <a:ext uri="{FF2B5EF4-FFF2-40B4-BE49-F238E27FC236}">
                  <a16:creationId xmlns:a16="http://schemas.microsoft.com/office/drawing/2014/main" id="{2266878B-9613-D772-8343-7A4BC9BC540E}"/>
                </a:ext>
              </a:extLst>
            </p:cNvPr>
            <p:cNvSpPr txBox="1"/>
            <p:nvPr/>
          </p:nvSpPr>
          <p:spPr>
            <a:xfrm>
              <a:off x="8539545" y="2731770"/>
              <a:ext cx="3611823" cy="369332"/>
            </a:xfrm>
            <a:prstGeom prst="rect">
              <a:avLst/>
            </a:prstGeom>
            <a:noFill/>
          </p:spPr>
          <p:txBody>
            <a:bodyPr wrap="none" rtlCol="0">
              <a:spAutoFit/>
            </a:bodyPr>
            <a:lstStyle/>
            <a:p>
              <a:r>
                <a:rPr lang="en-GB" dirty="0"/>
                <a:t>“Biological neuron” (detailed model)</a:t>
              </a:r>
            </a:p>
          </p:txBody>
        </p:sp>
      </p:grpSp>
      <p:pic>
        <p:nvPicPr>
          <p:cNvPr id="15" name="Picture 14">
            <a:extLst>
              <a:ext uri="{FF2B5EF4-FFF2-40B4-BE49-F238E27FC236}">
                <a16:creationId xmlns:a16="http://schemas.microsoft.com/office/drawing/2014/main" id="{034DF5DE-5871-9FB3-9EAE-8A7C6143B5EC}"/>
              </a:ext>
            </a:extLst>
          </p:cNvPr>
          <p:cNvPicPr>
            <a:picLocks noChangeAspect="1"/>
          </p:cNvPicPr>
          <p:nvPr/>
        </p:nvPicPr>
        <p:blipFill>
          <a:blip r:embed="rId9"/>
          <a:stretch>
            <a:fillRect/>
          </a:stretch>
        </p:blipFill>
        <p:spPr>
          <a:xfrm>
            <a:off x="4048794" y="660111"/>
            <a:ext cx="4094411" cy="6183610"/>
          </a:xfrm>
          <a:prstGeom prst="rect">
            <a:avLst/>
          </a:prstGeom>
        </p:spPr>
      </p:pic>
    </p:spTree>
    <p:extLst>
      <p:ext uri="{BB962C8B-B14F-4D97-AF65-F5344CB8AC3E}">
        <p14:creationId xmlns:p14="http://schemas.microsoft.com/office/powerpoint/2010/main" val="39400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Spike frequency adaptation</a:t>
            </a:r>
          </a:p>
        </p:txBody>
      </p:sp>
      <p:pic>
        <p:nvPicPr>
          <p:cNvPr id="2" name="Video 1">
            <a:hlinkClick r:id="" action="ppaction://media"/>
            <a:extLst>
              <a:ext uri="{FF2B5EF4-FFF2-40B4-BE49-F238E27FC236}">
                <a16:creationId xmlns:a16="http://schemas.microsoft.com/office/drawing/2014/main" id="{A827B639-2892-19D5-3674-27EA8EBF7B7D}"/>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pic>
        <p:nvPicPr>
          <p:cNvPr id="3" name="Picture 2">
            <a:extLst>
              <a:ext uri="{FF2B5EF4-FFF2-40B4-BE49-F238E27FC236}">
                <a16:creationId xmlns:a16="http://schemas.microsoft.com/office/drawing/2014/main" id="{A09074F2-A65E-491F-0139-0C543900FEB8}"/>
              </a:ext>
            </a:extLst>
          </p:cNvPr>
          <p:cNvPicPr>
            <a:picLocks noChangeAspect="1"/>
          </p:cNvPicPr>
          <p:nvPr/>
        </p:nvPicPr>
        <p:blipFill>
          <a:blip r:embed="rId6"/>
          <a:stretch>
            <a:fillRect/>
          </a:stretch>
        </p:blipFill>
        <p:spPr>
          <a:xfrm>
            <a:off x="0" y="1004549"/>
            <a:ext cx="4519461" cy="5853451"/>
          </a:xfrm>
          <a:prstGeom prst="rect">
            <a:avLst/>
          </a:prstGeom>
        </p:spPr>
      </p:pic>
      <p:pic>
        <p:nvPicPr>
          <p:cNvPr id="7" name="Picture 6">
            <a:extLst>
              <a:ext uri="{FF2B5EF4-FFF2-40B4-BE49-F238E27FC236}">
                <a16:creationId xmlns:a16="http://schemas.microsoft.com/office/drawing/2014/main" id="{8726618D-0D32-77FD-43F3-1AEB6AFA2F3D}"/>
              </a:ext>
            </a:extLst>
          </p:cNvPr>
          <p:cNvPicPr>
            <a:picLocks noChangeAspect="1"/>
          </p:cNvPicPr>
          <p:nvPr/>
        </p:nvPicPr>
        <p:blipFill rotWithShape="1">
          <a:blip r:embed="rId7"/>
          <a:srcRect b="52366"/>
          <a:stretch/>
        </p:blipFill>
        <p:spPr>
          <a:xfrm>
            <a:off x="4519461" y="1659500"/>
            <a:ext cx="7524750" cy="1769500"/>
          </a:xfrm>
          <a:prstGeom prst="rect">
            <a:avLst/>
          </a:prstGeom>
        </p:spPr>
      </p:pic>
      <p:sp>
        <p:nvSpPr>
          <p:cNvPr id="8" name="TextBox 7">
            <a:extLst>
              <a:ext uri="{FF2B5EF4-FFF2-40B4-BE49-F238E27FC236}">
                <a16:creationId xmlns:a16="http://schemas.microsoft.com/office/drawing/2014/main" id="{7D11C134-494F-9F81-6EE5-DD774A7620D3}"/>
              </a:ext>
            </a:extLst>
          </p:cNvPr>
          <p:cNvSpPr txBox="1"/>
          <p:nvPr/>
        </p:nvSpPr>
        <p:spPr>
          <a:xfrm>
            <a:off x="4519461" y="6211669"/>
            <a:ext cx="4749762" cy="646331"/>
          </a:xfrm>
          <a:prstGeom prst="rect">
            <a:avLst/>
          </a:prstGeom>
          <a:noFill/>
        </p:spPr>
        <p:txBody>
          <a:bodyPr wrap="none" rtlCol="0">
            <a:spAutoFit/>
          </a:bodyPr>
          <a:lstStyle/>
          <a:p>
            <a:r>
              <a:rPr lang="en-GB" dirty="0"/>
              <a:t>Figure from </a:t>
            </a:r>
            <a:r>
              <a:rPr lang="en-GB" dirty="0" err="1">
                <a:hlinkClick r:id="rId8"/>
              </a:rPr>
              <a:t>Salaj</a:t>
            </a:r>
            <a:r>
              <a:rPr lang="en-GB" dirty="0">
                <a:hlinkClick r:id="rId8"/>
              </a:rPr>
              <a:t> et al. (2021)</a:t>
            </a:r>
            <a:endParaRPr lang="en-GB" dirty="0"/>
          </a:p>
          <a:p>
            <a:r>
              <a:rPr lang="en-GB" dirty="0"/>
              <a:t>Data from the </a:t>
            </a:r>
            <a:r>
              <a:rPr lang="en-GB" dirty="0">
                <a:hlinkClick r:id="rId9"/>
              </a:rPr>
              <a:t>Allen Institute Cell Types database</a:t>
            </a:r>
            <a:endParaRPr lang="en-GB" dirty="0"/>
          </a:p>
        </p:txBody>
      </p:sp>
    </p:spTree>
    <p:custDataLst>
      <p:tags r:id="rId1"/>
    </p:custDataLst>
    <p:extLst>
      <p:ext uri="{BB962C8B-B14F-4D97-AF65-F5344CB8AC3E}">
        <p14:creationId xmlns:p14="http://schemas.microsoft.com/office/powerpoint/2010/main" val="179334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Adaptive threshold LIF neuron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p:txBody>
              <a:bodyPr/>
              <a:lstStyle/>
              <a:p>
                <a:r>
                  <a:rPr lang="en-GB" dirty="0">
                    <a:solidFill>
                      <a:schemeClr val="bg1">
                        <a:lumMod val="65000"/>
                      </a:schemeClr>
                    </a:solidFill>
                  </a:rPr>
                  <a:t>Continuous evolution over time:</a:t>
                </a:r>
              </a:p>
              <a:p>
                <a:pPr lvl="1"/>
                <a14:m>
                  <m:oMath xmlns:m="http://schemas.openxmlformats.org/officeDocument/2006/math">
                    <m:r>
                      <a:rPr lang="en-GB" b="0" i="1" smtClean="0">
                        <a:solidFill>
                          <a:schemeClr val="bg1">
                            <a:lumMod val="65000"/>
                          </a:schemeClr>
                        </a:solidFill>
                        <a:latin typeface="Cambria Math" panose="02040503050406030204" pitchFamily="18" charset="0"/>
                      </a:rPr>
                      <m:t>𝜏</m:t>
                    </m:r>
                    <m:f>
                      <m:fPr>
                        <m:ctrlPr>
                          <a:rPr lang="en-GB" i="1" smtClean="0">
                            <a:solidFill>
                              <a:schemeClr val="bg1">
                                <a:lumMod val="65000"/>
                              </a:schemeClr>
                            </a:solidFill>
                            <a:latin typeface="Cambria Math" panose="02040503050406030204" pitchFamily="18" charset="0"/>
                          </a:rPr>
                        </m:ctrlPr>
                      </m:fPr>
                      <m:num>
                        <m:r>
                          <m:rPr>
                            <m:sty m:val="p"/>
                          </m:rPr>
                          <a:rPr lang="en-GB" b="0" i="0" smtClean="0">
                            <a:solidFill>
                              <a:schemeClr val="bg1">
                                <a:lumMod val="65000"/>
                              </a:schemeClr>
                            </a:solidFill>
                            <a:latin typeface="Cambria Math" panose="02040503050406030204" pitchFamily="18" charset="0"/>
                          </a:rPr>
                          <m:t>d</m:t>
                        </m:r>
                        <m:r>
                          <a:rPr lang="en-GB" b="0" i="1" smtClean="0">
                            <a:solidFill>
                              <a:schemeClr val="bg1">
                                <a:lumMod val="65000"/>
                              </a:schemeClr>
                            </a:solidFill>
                            <a:latin typeface="Cambria Math" panose="02040503050406030204" pitchFamily="18" charset="0"/>
                          </a:rPr>
                          <m:t>𝑣</m:t>
                        </m:r>
                      </m:num>
                      <m:den>
                        <m:r>
                          <m:rPr>
                            <m:sty m:val="p"/>
                          </m:rPr>
                          <a:rPr lang="en-GB" b="0" i="0" smtClean="0">
                            <a:solidFill>
                              <a:schemeClr val="bg1">
                                <a:lumMod val="65000"/>
                              </a:schemeClr>
                            </a:solidFill>
                            <a:latin typeface="Cambria Math" panose="02040503050406030204" pitchFamily="18" charset="0"/>
                          </a:rPr>
                          <m:t>d</m:t>
                        </m:r>
                        <m:r>
                          <a:rPr lang="en-GB" b="0" i="1" smtClean="0">
                            <a:solidFill>
                              <a:schemeClr val="bg1">
                                <a:lumMod val="65000"/>
                              </a:schemeClr>
                            </a:solidFill>
                            <a:latin typeface="Cambria Math" panose="02040503050406030204" pitchFamily="18" charset="0"/>
                          </a:rPr>
                          <m:t>𝑡</m:t>
                        </m:r>
                      </m:den>
                    </m:f>
                    <m:r>
                      <a:rPr lang="en-GB" b="0" i="1" smtClean="0">
                        <a:solidFill>
                          <a:schemeClr val="bg1">
                            <a:lumMod val="65000"/>
                          </a:schemeClr>
                        </a:solidFill>
                        <a:latin typeface="Cambria Math" panose="02040503050406030204" pitchFamily="18" charset="0"/>
                      </a:rPr>
                      <m:t>=−</m:t>
                    </m:r>
                    <m:r>
                      <a:rPr lang="en-GB" b="0" i="1" smtClean="0">
                        <a:solidFill>
                          <a:schemeClr val="bg1">
                            <a:lumMod val="65000"/>
                          </a:schemeClr>
                        </a:solidFill>
                        <a:latin typeface="Cambria Math" panose="02040503050406030204" pitchFamily="18" charset="0"/>
                      </a:rPr>
                      <m:t>𝑣</m:t>
                    </m:r>
                  </m:oMath>
                </a14:m>
                <a:r>
                  <a:rPr lang="en-GB" dirty="0">
                    <a:solidFill>
                      <a:schemeClr val="bg1">
                        <a:lumMod val="65000"/>
                      </a:schemeClr>
                    </a:solidFill>
                  </a:rPr>
                  <a:t> </a:t>
                </a:r>
              </a:p>
              <a:p>
                <a:pPr lvl="1"/>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𝜏</m:t>
                        </m:r>
                      </m:e>
                      <m:sub>
                        <m:r>
                          <a:rPr lang="en-GB" b="0" i="1" smtClean="0">
                            <a:latin typeface="Cambria Math" panose="02040503050406030204" pitchFamily="18" charset="0"/>
                          </a:rPr>
                          <m:t>𝑇</m:t>
                        </m:r>
                      </m:sub>
                    </m:sSub>
                    <m:f>
                      <m:fPr>
                        <m:ctrlPr>
                          <a:rPr lang="en-GB" i="1">
                            <a:latin typeface="Cambria Math" panose="02040503050406030204" pitchFamily="18" charset="0"/>
                          </a:rPr>
                        </m:ctrlPr>
                      </m:fPr>
                      <m:num>
                        <m:r>
                          <m:rPr>
                            <m:sty m:val="p"/>
                          </m:rPr>
                          <a:rPr lang="en-GB">
                            <a:latin typeface="Cambria Math" panose="02040503050406030204" pitchFamily="18" charset="0"/>
                          </a:rPr>
                          <m:t>d</m:t>
                        </m:r>
                        <m:sSub>
                          <m:sSubPr>
                            <m:ctrlPr>
                              <a:rPr lang="en-GB" b="0" i="1" smtClean="0">
                                <a:latin typeface="Cambria Math" panose="02040503050406030204" pitchFamily="18" charset="0"/>
                              </a:rPr>
                            </m:ctrlPr>
                          </m:sSubPr>
                          <m:e>
                            <m:r>
                              <a:rPr lang="en-GB" i="1">
                                <a:latin typeface="Cambria Math" panose="02040503050406030204" pitchFamily="18" charset="0"/>
                              </a:rPr>
                              <m:t>𝑣</m:t>
                            </m:r>
                          </m:e>
                          <m:sub>
                            <m:r>
                              <a:rPr lang="en-GB" b="0" i="1" smtClean="0">
                                <a:latin typeface="Cambria Math" panose="02040503050406030204" pitchFamily="18" charset="0"/>
                              </a:rPr>
                              <m:t>𝑇</m:t>
                            </m:r>
                          </m:sub>
                        </m:sSub>
                      </m:num>
                      <m:den>
                        <m:r>
                          <m:rPr>
                            <m:sty m:val="p"/>
                          </m:rPr>
                          <a:rPr lang="en-GB">
                            <a:latin typeface="Cambria Math" panose="02040503050406030204" pitchFamily="18" charset="0"/>
                          </a:rPr>
                          <m:t>d</m:t>
                        </m:r>
                        <m:r>
                          <a:rPr lang="en-GB" i="1">
                            <a:latin typeface="Cambria Math" panose="02040503050406030204" pitchFamily="18" charset="0"/>
                          </a:rPr>
                          <m:t>𝑡</m:t>
                        </m:r>
                      </m:den>
                    </m:f>
                    <m:r>
                      <a:rPr lang="en-GB" i="1">
                        <a:latin typeface="Cambria Math" panose="02040503050406030204" pitchFamily="18" charset="0"/>
                      </a:rPr>
                      <m:t>=</m:t>
                    </m:r>
                    <m:r>
                      <a:rPr lang="en-GB" b="0" i="1" smtClean="0">
                        <a:latin typeface="Cambria Math" panose="02040503050406030204" pitchFamily="18" charset="0"/>
                      </a:rPr>
                      <m:t>1</m:t>
                    </m:r>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i="1">
                            <a:latin typeface="Cambria Math" panose="02040503050406030204" pitchFamily="18" charset="0"/>
                          </a:rPr>
                          <m:t>𝑣</m:t>
                        </m:r>
                      </m:e>
                      <m:sub>
                        <m:r>
                          <a:rPr lang="en-GB" b="0" i="1" smtClean="0">
                            <a:latin typeface="Cambria Math" panose="02040503050406030204" pitchFamily="18" charset="0"/>
                          </a:rPr>
                          <m:t>𝑇</m:t>
                        </m:r>
                      </m:sub>
                    </m:sSub>
                  </m:oMath>
                </a14:m>
                <a:r>
                  <a:rPr lang="en-GB" dirty="0"/>
                  <a:t> </a:t>
                </a:r>
              </a:p>
              <a:p>
                <a:r>
                  <a:rPr lang="en-GB" dirty="0">
                    <a:solidFill>
                      <a:schemeClr val="bg1">
                        <a:lumMod val="65000"/>
                      </a:schemeClr>
                    </a:solidFill>
                  </a:rPr>
                  <a:t>On presynaptic spike index </a:t>
                </a:r>
                <a14:m>
                  <m:oMath xmlns:m="http://schemas.openxmlformats.org/officeDocument/2006/math">
                    <m:r>
                      <a:rPr lang="en-GB" b="0" i="1" smtClean="0">
                        <a:solidFill>
                          <a:schemeClr val="bg1">
                            <a:lumMod val="65000"/>
                          </a:schemeClr>
                        </a:solidFill>
                        <a:latin typeface="Cambria Math" panose="02040503050406030204" pitchFamily="18" charset="0"/>
                      </a:rPr>
                      <m:t>𝑖</m:t>
                    </m:r>
                  </m:oMath>
                </a14:m>
                <a:r>
                  <a:rPr lang="en-GB" dirty="0">
                    <a:solidFill>
                      <a:schemeClr val="bg1">
                        <a:lumMod val="65000"/>
                      </a:schemeClr>
                    </a:solidFill>
                  </a:rPr>
                  <a:t>:</a:t>
                </a:r>
              </a:p>
              <a:p>
                <a:pPr lvl="1"/>
                <a14:m>
                  <m:oMath xmlns:m="http://schemas.openxmlformats.org/officeDocument/2006/math">
                    <m:r>
                      <a:rPr lang="en-GB" b="0" i="1" smtClean="0">
                        <a:solidFill>
                          <a:schemeClr val="bg1">
                            <a:lumMod val="65000"/>
                          </a:schemeClr>
                        </a:solidFill>
                        <a:latin typeface="Cambria Math" panose="02040503050406030204" pitchFamily="18" charset="0"/>
                      </a:rPr>
                      <m:t>𝑣</m:t>
                    </m:r>
                    <m:r>
                      <a:rPr lang="en-GB" b="0" i="1" smtClean="0">
                        <a:solidFill>
                          <a:schemeClr val="bg1">
                            <a:lumMod val="65000"/>
                          </a:schemeClr>
                        </a:solidFill>
                        <a:latin typeface="Cambria Math" panose="02040503050406030204" pitchFamily="18" charset="0"/>
                      </a:rPr>
                      <m:t>←</m:t>
                    </m:r>
                    <m:r>
                      <a:rPr lang="en-GB" b="0" i="1" smtClean="0">
                        <a:solidFill>
                          <a:schemeClr val="bg1">
                            <a:lumMod val="65000"/>
                          </a:schemeClr>
                        </a:solidFill>
                        <a:latin typeface="Cambria Math" panose="02040503050406030204" pitchFamily="18" charset="0"/>
                      </a:rPr>
                      <m:t>𝑣</m:t>
                    </m:r>
                    <m:r>
                      <a:rPr lang="en-GB" b="0" i="1" smtClean="0">
                        <a:solidFill>
                          <a:schemeClr val="bg1">
                            <a:lumMod val="65000"/>
                          </a:schemeClr>
                        </a:solidFill>
                        <a:latin typeface="Cambria Math" panose="02040503050406030204" pitchFamily="18" charset="0"/>
                      </a:rPr>
                      <m:t>+</m:t>
                    </m:r>
                    <m:sSub>
                      <m:sSubPr>
                        <m:ctrlPr>
                          <a:rPr lang="en-GB" b="0" i="1" smtClean="0">
                            <a:solidFill>
                              <a:schemeClr val="bg1">
                                <a:lumMod val="65000"/>
                              </a:schemeClr>
                            </a:solidFill>
                            <a:latin typeface="Cambria Math" panose="02040503050406030204" pitchFamily="18" charset="0"/>
                          </a:rPr>
                        </m:ctrlPr>
                      </m:sSubPr>
                      <m:e>
                        <m:r>
                          <a:rPr lang="en-GB" b="0" i="1" smtClean="0">
                            <a:solidFill>
                              <a:schemeClr val="bg1">
                                <a:lumMod val="65000"/>
                              </a:schemeClr>
                            </a:solidFill>
                            <a:latin typeface="Cambria Math" panose="02040503050406030204" pitchFamily="18" charset="0"/>
                          </a:rPr>
                          <m:t>𝑤</m:t>
                        </m:r>
                      </m:e>
                      <m:sub>
                        <m:r>
                          <a:rPr lang="en-GB" b="0" i="1" smtClean="0">
                            <a:solidFill>
                              <a:schemeClr val="bg1">
                                <a:lumMod val="65000"/>
                              </a:schemeClr>
                            </a:solidFill>
                            <a:latin typeface="Cambria Math" panose="02040503050406030204" pitchFamily="18" charset="0"/>
                          </a:rPr>
                          <m:t>𝑖</m:t>
                        </m:r>
                      </m:sub>
                    </m:sSub>
                  </m:oMath>
                </a14:m>
                <a:r>
                  <a:rPr lang="en-GB" dirty="0">
                    <a:solidFill>
                      <a:schemeClr val="bg1">
                        <a:lumMod val="65000"/>
                      </a:schemeClr>
                    </a:solidFill>
                  </a:rPr>
                  <a:t> </a:t>
                </a:r>
              </a:p>
              <a:p>
                <a:r>
                  <a:rPr lang="en-GB" dirty="0">
                    <a:solidFill>
                      <a:schemeClr val="bg1">
                        <a:lumMod val="65000"/>
                      </a:schemeClr>
                    </a:solidFill>
                  </a:rPr>
                  <a:t>Threshold condition, fire a spike if:</a:t>
                </a:r>
              </a:p>
              <a:p>
                <a:pPr lvl="1"/>
                <a14:m>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&gt;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𝑇</m:t>
                        </m:r>
                      </m:sub>
                    </m:sSub>
                  </m:oMath>
                </a14:m>
                <a:r>
                  <a:rPr lang="en-GB" dirty="0"/>
                  <a:t> </a:t>
                </a:r>
              </a:p>
              <a:p>
                <a:r>
                  <a:rPr lang="en-GB" dirty="0">
                    <a:solidFill>
                      <a:schemeClr val="bg1">
                        <a:lumMod val="65000"/>
                      </a:schemeClr>
                    </a:solidFill>
                  </a:rPr>
                  <a:t>Reset event, after a spike set:</a:t>
                </a:r>
              </a:p>
              <a:p>
                <a:pPr lvl="1"/>
                <a14:m>
                  <m:oMath xmlns:m="http://schemas.openxmlformats.org/officeDocument/2006/math">
                    <m:r>
                      <a:rPr lang="en-GB" b="0" i="1" smtClean="0">
                        <a:solidFill>
                          <a:schemeClr val="bg1">
                            <a:lumMod val="65000"/>
                          </a:schemeClr>
                        </a:solidFill>
                        <a:latin typeface="Cambria Math" panose="02040503050406030204" pitchFamily="18" charset="0"/>
                      </a:rPr>
                      <m:t>𝑣</m:t>
                    </m:r>
                    <m:r>
                      <a:rPr lang="en-GB" b="0" i="1" smtClean="0">
                        <a:solidFill>
                          <a:schemeClr val="bg1">
                            <a:lumMod val="65000"/>
                          </a:schemeClr>
                        </a:solidFill>
                        <a:latin typeface="Cambria Math" panose="02040503050406030204" pitchFamily="18" charset="0"/>
                      </a:rPr>
                      <m:t>←0</m:t>
                    </m:r>
                  </m:oMath>
                </a14:m>
                <a:r>
                  <a:rPr lang="en-GB" dirty="0">
                    <a:solidFill>
                      <a:schemeClr val="bg1">
                        <a:lumMod val="65000"/>
                      </a:schemeClr>
                    </a:solidFill>
                  </a:rPr>
                  <a:t> </a:t>
                </a:r>
              </a:p>
              <a:p>
                <a:pPr lvl="1"/>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𝑇</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𝑇</m:t>
                        </m:r>
                      </m:sub>
                    </m:sSub>
                    <m:r>
                      <a:rPr lang="en-GB" b="0" i="1" smtClean="0">
                        <a:latin typeface="Cambria Math" panose="02040503050406030204" pitchFamily="18" charset="0"/>
                      </a:rPr>
                      <m:t>+</m:t>
                    </m:r>
                    <m:r>
                      <a:rPr lang="en-GB" b="0" i="1" smtClean="0">
                        <a:latin typeface="Cambria Math" panose="02040503050406030204" pitchFamily="18" charset="0"/>
                      </a:rPr>
                      <m:t>𝛿</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𝑇</m:t>
                        </m:r>
                      </m:sub>
                    </m:sSub>
                  </m:oMath>
                </a14:m>
                <a:r>
                  <a:rPr lang="en-GB" dirty="0"/>
                  <a:t> </a:t>
                </a:r>
              </a:p>
              <a:p>
                <a:pPr lvl="1"/>
                <a:endParaRPr lang="en-GB" dirty="0"/>
              </a:p>
              <a:p>
                <a:endParaRPr lang="en-GB" dirty="0"/>
              </a:p>
              <a:p>
                <a:endParaRPr lang="en-GB" dirty="0"/>
              </a:p>
              <a:p>
                <a:endParaRPr lang="en-GB" dirty="0"/>
              </a:p>
              <a:p>
                <a:r>
                  <a:rPr lang="en-GB" dirty="0"/>
                  <a:t>For a review of other approaches, see </a:t>
                </a:r>
                <a:r>
                  <a:rPr lang="en-GB" dirty="0" err="1">
                    <a:hlinkClick r:id="rId3"/>
                  </a:rPr>
                  <a:t>Gutkin</a:t>
                </a:r>
                <a:r>
                  <a:rPr lang="en-GB" dirty="0">
                    <a:hlinkClick r:id="rId3"/>
                  </a:rPr>
                  <a:t> and </a:t>
                </a:r>
                <a:r>
                  <a:rPr lang="en-GB" dirty="0" err="1">
                    <a:hlinkClick r:id="rId3"/>
                  </a:rPr>
                  <a:t>Zeldenrust</a:t>
                </a:r>
                <a:r>
                  <a:rPr lang="en-GB" dirty="0">
                    <a:hlinkClick r:id="rId3"/>
                  </a:rPr>
                  <a:t> (2014)</a:t>
                </a:r>
                <a:endParaRPr lang="en-GB" dirty="0"/>
              </a:p>
              <a:p>
                <a:endParaRPr lang="en-GB" dirty="0"/>
              </a:p>
            </p:txBody>
          </p:sp>
        </mc:Choice>
        <mc:Fallback xmlns="">
          <p:sp>
            <p:nvSpPr>
              <p:cNvPr id="5" name="Content Placeholder 4">
                <a:extLst>
                  <a:ext uri="{FF2B5EF4-FFF2-40B4-BE49-F238E27FC236}">
                    <a16:creationId xmlns:a16="http://schemas.microsoft.com/office/drawing/2014/main" id="{1357973F-A7D4-1E73-8093-5591F6BF67C6}"/>
                  </a:ext>
                </a:extLst>
              </p:cNvPr>
              <p:cNvSpPr>
                <a:spLocks noGrp="1" noRot="1" noChangeAspect="1" noMove="1" noResize="1" noEditPoints="1" noAdjustHandles="1" noChangeArrowheads="1" noChangeShapeType="1" noTextEdit="1"/>
              </p:cNvSpPr>
              <p:nvPr>
                <p:ph idx="1"/>
              </p:nvPr>
            </p:nvSpPr>
            <p:spPr>
              <a:blipFill>
                <a:blip r:embed="rId6"/>
                <a:stretch>
                  <a:fillRect l="-694" t="-1026"/>
                </a:stretch>
              </a:blipFill>
            </p:spPr>
            <p:txBody>
              <a:bodyPr/>
              <a:lstStyle/>
              <a:p>
                <a:r>
                  <a:rPr lang="en-GB">
                    <a:noFill/>
                  </a:rPr>
                  <a:t> </a:t>
                </a:r>
              </a:p>
            </p:txBody>
          </p:sp>
        </mc:Fallback>
      </mc:AlternateContent>
      <p:pic>
        <p:nvPicPr>
          <p:cNvPr id="2" name="Video 1">
            <a:hlinkClick r:id="" action="ppaction://media"/>
            <a:extLst>
              <a:ext uri="{FF2B5EF4-FFF2-40B4-BE49-F238E27FC236}">
                <a16:creationId xmlns:a16="http://schemas.microsoft.com/office/drawing/2014/main" id="{FD347D0E-AB12-A8FE-3B2C-8120BA7B5B2F}"/>
              </a:ext>
            </a:extLst>
          </p:cNvPr>
          <p:cNvPicPr>
            <a:extLst>
              <a:ext uri="{51228E76-BA90-4043-B771-695A4F85340A}">
                <alf:liveFeedProps xmlns:alf="http://schemas.microsoft.com/office/drawing/2021/livefeed"/>
              </a:ext>
            </a:extLst>
          </p:cNvPicPr>
          <p:nvPr/>
        </p:nvPicPr>
        <p:blipFill>
          <a:blip r:embed="rId7">
            <a:grayscl/>
            <a:extLst>
              <a:ext uri="{96DAC541-7B7A-43D3-8B79-37D633B846F1}">
                <asvg:svgBlip xmlns:asvg="http://schemas.microsoft.com/office/drawing/2016/SVG/main" r:embed="rId8"/>
              </a:ext>
            </a:extLst>
          </a:blip>
          <a:srcRect l="21875" r="21875"/>
          <a:stretch>
            <a:fillRect/>
          </a:stretch>
        </p:blipFill>
        <p:spPr>
          <a:xfrm>
            <a:off x="9878840" y="4544840"/>
            <a:ext cx="2313160" cy="2313160"/>
          </a:xfrm>
          <a:prstGeom prst="ellipse">
            <a:avLst/>
          </a:prstGeom>
        </p:spPr>
      </p:pic>
      <p:pic>
        <p:nvPicPr>
          <p:cNvPr id="3" name="Picture 2">
            <a:extLst>
              <a:ext uri="{FF2B5EF4-FFF2-40B4-BE49-F238E27FC236}">
                <a16:creationId xmlns:a16="http://schemas.microsoft.com/office/drawing/2014/main" id="{21B94454-E3FF-5588-C7B8-298B900B7F1C}"/>
              </a:ext>
            </a:extLst>
          </p:cNvPr>
          <p:cNvPicPr>
            <a:picLocks noChangeAspect="1"/>
          </p:cNvPicPr>
          <p:nvPr/>
        </p:nvPicPr>
        <p:blipFill>
          <a:blip r:embed="rId9"/>
          <a:stretch>
            <a:fillRect/>
          </a:stretch>
        </p:blipFill>
        <p:spPr>
          <a:xfrm>
            <a:off x="4219575" y="745100"/>
            <a:ext cx="7524750" cy="3714750"/>
          </a:xfrm>
          <a:prstGeom prst="rect">
            <a:avLst/>
          </a:prstGeom>
        </p:spPr>
      </p:pic>
    </p:spTree>
    <p:extLst>
      <p:ext uri="{BB962C8B-B14F-4D97-AF65-F5344CB8AC3E}">
        <p14:creationId xmlns:p14="http://schemas.microsoft.com/office/powerpoint/2010/main" val="4143769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Other abstract neuron models</a:t>
            </a:r>
          </a:p>
        </p:txBody>
      </p:sp>
      <p:pic>
        <p:nvPicPr>
          <p:cNvPr id="2" name="Video 1">
            <a:hlinkClick r:id="" action="ppaction://media"/>
            <a:extLst>
              <a:ext uri="{FF2B5EF4-FFF2-40B4-BE49-F238E27FC236}">
                <a16:creationId xmlns:a16="http://schemas.microsoft.com/office/drawing/2014/main" id="{DACB149B-B3EA-41E5-C079-1AF6B814918C}"/>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grpSp>
        <p:nvGrpSpPr>
          <p:cNvPr id="19" name="Group 18">
            <a:extLst>
              <a:ext uri="{FF2B5EF4-FFF2-40B4-BE49-F238E27FC236}">
                <a16:creationId xmlns:a16="http://schemas.microsoft.com/office/drawing/2014/main" id="{19E8BB98-66CE-559E-A03F-AD537B6A416B}"/>
              </a:ext>
            </a:extLst>
          </p:cNvPr>
          <p:cNvGrpSpPr/>
          <p:nvPr/>
        </p:nvGrpSpPr>
        <p:grpSpPr>
          <a:xfrm>
            <a:off x="392744" y="876668"/>
            <a:ext cx="6853875" cy="5586248"/>
            <a:chOff x="2105025" y="838936"/>
            <a:chExt cx="6263010" cy="5104664"/>
          </a:xfrm>
        </p:grpSpPr>
        <p:pic>
          <p:nvPicPr>
            <p:cNvPr id="14" name="Picture 13">
              <a:extLst>
                <a:ext uri="{FF2B5EF4-FFF2-40B4-BE49-F238E27FC236}">
                  <a16:creationId xmlns:a16="http://schemas.microsoft.com/office/drawing/2014/main" id="{4CEC5987-1AB2-6E2D-2E22-16D138BE4933}"/>
                </a:ext>
              </a:extLst>
            </p:cNvPr>
            <p:cNvPicPr>
              <a:picLocks noChangeAspect="1"/>
            </p:cNvPicPr>
            <p:nvPr/>
          </p:nvPicPr>
          <p:blipFill>
            <a:blip r:embed="rId6"/>
            <a:stretch>
              <a:fillRect/>
            </a:stretch>
          </p:blipFill>
          <p:spPr>
            <a:xfrm>
              <a:off x="2105025" y="1093225"/>
              <a:ext cx="6263010" cy="4850375"/>
            </a:xfrm>
            <a:prstGeom prst="rect">
              <a:avLst/>
            </a:prstGeom>
          </p:spPr>
        </p:pic>
        <p:sp>
          <p:nvSpPr>
            <p:cNvPr id="15" name="TextBox 14">
              <a:extLst>
                <a:ext uri="{FF2B5EF4-FFF2-40B4-BE49-F238E27FC236}">
                  <a16:creationId xmlns:a16="http://schemas.microsoft.com/office/drawing/2014/main" id="{C27F0A54-7F04-1B05-312C-1766230346A9}"/>
                </a:ext>
              </a:extLst>
            </p:cNvPr>
            <p:cNvSpPr txBox="1"/>
            <p:nvPr/>
          </p:nvSpPr>
          <p:spPr>
            <a:xfrm>
              <a:off x="2731770" y="838936"/>
              <a:ext cx="1481496" cy="369332"/>
            </a:xfrm>
            <a:prstGeom prst="rect">
              <a:avLst/>
            </a:prstGeom>
            <a:noFill/>
          </p:spPr>
          <p:txBody>
            <a:bodyPr wrap="none" rtlCol="0">
              <a:spAutoFit/>
            </a:bodyPr>
            <a:lstStyle/>
            <a:p>
              <a:r>
                <a:rPr lang="en-GB" dirty="0"/>
                <a:t>Phasic spiking</a:t>
              </a:r>
            </a:p>
          </p:txBody>
        </p:sp>
        <p:sp>
          <p:nvSpPr>
            <p:cNvPr id="16" name="TextBox 15">
              <a:extLst>
                <a:ext uri="{FF2B5EF4-FFF2-40B4-BE49-F238E27FC236}">
                  <a16:creationId xmlns:a16="http://schemas.microsoft.com/office/drawing/2014/main" id="{14E88559-A5A3-226E-C0E9-E38272BFBA89}"/>
                </a:ext>
              </a:extLst>
            </p:cNvPr>
            <p:cNvSpPr txBox="1"/>
            <p:nvPr/>
          </p:nvSpPr>
          <p:spPr>
            <a:xfrm>
              <a:off x="6175181" y="838936"/>
              <a:ext cx="1491306" cy="369332"/>
            </a:xfrm>
            <a:prstGeom prst="rect">
              <a:avLst/>
            </a:prstGeom>
            <a:noFill/>
          </p:spPr>
          <p:txBody>
            <a:bodyPr wrap="none" rtlCol="0">
              <a:spAutoFit/>
            </a:bodyPr>
            <a:lstStyle/>
            <a:p>
              <a:r>
                <a:rPr lang="en-GB" dirty="0"/>
                <a:t>Tonic bursting</a:t>
              </a:r>
            </a:p>
          </p:txBody>
        </p:sp>
        <p:sp>
          <p:nvSpPr>
            <p:cNvPr id="17" name="TextBox 16">
              <a:extLst>
                <a:ext uri="{FF2B5EF4-FFF2-40B4-BE49-F238E27FC236}">
                  <a16:creationId xmlns:a16="http://schemas.microsoft.com/office/drawing/2014/main" id="{825EB63A-10AA-C859-8B31-DDFC14236992}"/>
                </a:ext>
              </a:extLst>
            </p:cNvPr>
            <p:cNvSpPr txBox="1"/>
            <p:nvPr/>
          </p:nvSpPr>
          <p:spPr>
            <a:xfrm>
              <a:off x="2674126" y="3409030"/>
              <a:ext cx="1596784" cy="369332"/>
            </a:xfrm>
            <a:prstGeom prst="rect">
              <a:avLst/>
            </a:prstGeom>
            <a:noFill/>
          </p:spPr>
          <p:txBody>
            <a:bodyPr wrap="none" rtlCol="0">
              <a:spAutoFit/>
            </a:bodyPr>
            <a:lstStyle/>
            <a:p>
              <a:r>
                <a:rPr lang="en-GB" dirty="0"/>
                <a:t>Phasic bursting</a:t>
              </a:r>
            </a:p>
          </p:txBody>
        </p:sp>
        <p:sp>
          <p:nvSpPr>
            <p:cNvPr id="18" name="TextBox 17">
              <a:extLst>
                <a:ext uri="{FF2B5EF4-FFF2-40B4-BE49-F238E27FC236}">
                  <a16:creationId xmlns:a16="http://schemas.microsoft.com/office/drawing/2014/main" id="{CF44FC20-B405-7B16-3415-C441D94B46CC}"/>
                </a:ext>
              </a:extLst>
            </p:cNvPr>
            <p:cNvSpPr txBox="1"/>
            <p:nvPr/>
          </p:nvSpPr>
          <p:spPr>
            <a:xfrm>
              <a:off x="5712843" y="3429000"/>
              <a:ext cx="2415982" cy="369332"/>
            </a:xfrm>
            <a:prstGeom prst="rect">
              <a:avLst/>
            </a:prstGeom>
            <a:noFill/>
          </p:spPr>
          <p:txBody>
            <a:bodyPr wrap="none" rtlCol="0">
              <a:spAutoFit/>
            </a:bodyPr>
            <a:lstStyle/>
            <a:p>
              <a:r>
                <a:rPr lang="en-GB" dirty="0"/>
                <a:t>Post-inhibitory rebound</a:t>
              </a:r>
            </a:p>
          </p:txBody>
        </p:sp>
      </p:grpSp>
      <p:sp>
        <p:nvSpPr>
          <p:cNvPr id="23" name="TextBox 22">
            <a:extLst>
              <a:ext uri="{FF2B5EF4-FFF2-40B4-BE49-F238E27FC236}">
                <a16:creationId xmlns:a16="http://schemas.microsoft.com/office/drawing/2014/main" id="{F8C67ABB-C667-07EF-9129-46ED471C7433}"/>
              </a:ext>
            </a:extLst>
          </p:cNvPr>
          <p:cNvSpPr txBox="1"/>
          <p:nvPr/>
        </p:nvSpPr>
        <p:spPr>
          <a:xfrm>
            <a:off x="7612380" y="1231084"/>
            <a:ext cx="4057650" cy="3170099"/>
          </a:xfrm>
          <a:prstGeom prst="rect">
            <a:avLst/>
          </a:prstGeom>
          <a:noFill/>
        </p:spPr>
        <p:txBody>
          <a:bodyPr wrap="square" rtlCol="0">
            <a:spAutoFit/>
          </a:bodyPr>
          <a:lstStyle/>
          <a:p>
            <a:r>
              <a:rPr lang="en-GB" sz="2000" dirty="0"/>
              <a:t>Two variable models</a:t>
            </a:r>
          </a:p>
          <a:p>
            <a:pPr marL="285750" indent="-285750">
              <a:buFont typeface="Arial" panose="020B0604020202020204" pitchFamily="34" charset="0"/>
              <a:buChar char="•"/>
            </a:pPr>
            <a:r>
              <a:rPr lang="en-GB" sz="2000" dirty="0"/>
              <a:t>Adaptive exponential I&amp;F</a:t>
            </a:r>
          </a:p>
          <a:p>
            <a:pPr marL="285750" indent="-285750">
              <a:buFont typeface="Arial" panose="020B0604020202020204" pitchFamily="34" charset="0"/>
              <a:buChar char="•"/>
            </a:pPr>
            <a:r>
              <a:rPr lang="en-GB" sz="2000" dirty="0" err="1"/>
              <a:t>Izhikevich</a:t>
            </a:r>
            <a:endParaRPr lang="en-GB" sz="2000" dirty="0"/>
          </a:p>
          <a:p>
            <a:pPr marL="285750" indent="-285750">
              <a:buFont typeface="Arial" panose="020B0604020202020204" pitchFamily="34" charset="0"/>
              <a:buChar char="•"/>
            </a:pPr>
            <a:r>
              <a:rPr lang="en-GB" sz="2000" dirty="0"/>
              <a:t>…</a:t>
            </a:r>
          </a:p>
          <a:p>
            <a:pPr marL="285750" indent="-285750">
              <a:buFont typeface="Arial" panose="020B0604020202020204" pitchFamily="34" charset="0"/>
              <a:buChar char="•"/>
            </a:pPr>
            <a:endParaRPr lang="en-GB" sz="2000" dirty="0"/>
          </a:p>
          <a:p>
            <a:r>
              <a:rPr lang="en-GB" sz="2000" dirty="0"/>
              <a:t>Stochastic models</a:t>
            </a:r>
          </a:p>
          <a:p>
            <a:endParaRPr lang="en-GB" sz="2000" dirty="0"/>
          </a:p>
          <a:p>
            <a:r>
              <a:rPr lang="en-GB" sz="2000" dirty="0"/>
              <a:t>Markov chain models</a:t>
            </a:r>
          </a:p>
          <a:p>
            <a:endParaRPr lang="en-GB" sz="2000" dirty="0"/>
          </a:p>
          <a:p>
            <a:r>
              <a:rPr lang="en-GB" sz="2000" dirty="0"/>
              <a:t>Many more…</a:t>
            </a:r>
          </a:p>
        </p:txBody>
      </p:sp>
    </p:spTree>
    <p:custDataLst>
      <p:tags r:id="rId1"/>
    </p:custDataLst>
    <p:extLst>
      <p:ext uri="{BB962C8B-B14F-4D97-AF65-F5344CB8AC3E}">
        <p14:creationId xmlns:p14="http://schemas.microsoft.com/office/powerpoint/2010/main" val="409876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Artificial neuron</a:t>
            </a:r>
          </a:p>
        </p:txBody>
      </p:sp>
      <p:pic>
        <p:nvPicPr>
          <p:cNvPr id="2" name="Video 1">
            <a:hlinkClick r:id="" action="ppaction://media"/>
            <a:extLst>
              <a:ext uri="{FF2B5EF4-FFF2-40B4-BE49-F238E27FC236}">
                <a16:creationId xmlns:a16="http://schemas.microsoft.com/office/drawing/2014/main" id="{16A289B1-608C-DAFF-6A00-6BC3751D96FD}"/>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grpSp>
        <p:nvGrpSpPr>
          <p:cNvPr id="23" name="Group 22">
            <a:extLst>
              <a:ext uri="{FF2B5EF4-FFF2-40B4-BE49-F238E27FC236}">
                <a16:creationId xmlns:a16="http://schemas.microsoft.com/office/drawing/2014/main" id="{7F51A8BC-41D6-4CFF-3CD3-06A44CFE9831}"/>
              </a:ext>
            </a:extLst>
          </p:cNvPr>
          <p:cNvGrpSpPr/>
          <p:nvPr/>
        </p:nvGrpSpPr>
        <p:grpSpPr>
          <a:xfrm>
            <a:off x="982186" y="1016315"/>
            <a:ext cx="4665595" cy="1729767"/>
            <a:chOff x="786633" y="4661921"/>
            <a:chExt cx="4665595" cy="1729767"/>
          </a:xfrm>
        </p:grpSpPr>
        <p:sp>
          <p:nvSpPr>
            <p:cNvPr id="3" name="Oval 2">
              <a:extLst>
                <a:ext uri="{FF2B5EF4-FFF2-40B4-BE49-F238E27FC236}">
                  <a16:creationId xmlns:a16="http://schemas.microsoft.com/office/drawing/2014/main" id="{1742C71C-0572-D074-8112-99A26AA5A1D6}"/>
                </a:ext>
              </a:extLst>
            </p:cNvPr>
            <p:cNvSpPr/>
            <p:nvPr/>
          </p:nvSpPr>
          <p:spPr>
            <a:xfrm>
              <a:off x="810831" y="4664419"/>
              <a:ext cx="431800" cy="431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8E7668B9-0F6F-D6F5-7C5B-9BFE0B5805AC}"/>
                </a:ext>
              </a:extLst>
            </p:cNvPr>
            <p:cNvSpPr/>
            <p:nvPr/>
          </p:nvSpPr>
          <p:spPr>
            <a:xfrm>
              <a:off x="810831" y="5158299"/>
              <a:ext cx="431800" cy="431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 name="Oval 7">
              <a:extLst>
                <a:ext uri="{FF2B5EF4-FFF2-40B4-BE49-F238E27FC236}">
                  <a16:creationId xmlns:a16="http://schemas.microsoft.com/office/drawing/2014/main" id="{321B8B5F-766F-749E-55B5-CBDF5E7F88CC}"/>
                </a:ext>
              </a:extLst>
            </p:cNvPr>
            <p:cNvSpPr/>
            <p:nvPr/>
          </p:nvSpPr>
          <p:spPr>
            <a:xfrm>
              <a:off x="810831" y="5959888"/>
              <a:ext cx="431800" cy="431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9" name="Oval 8">
              <a:extLst>
                <a:ext uri="{FF2B5EF4-FFF2-40B4-BE49-F238E27FC236}">
                  <a16:creationId xmlns:a16="http://schemas.microsoft.com/office/drawing/2014/main" id="{89890DBD-616A-CFF6-AA2B-5C2B70AD3229}"/>
                </a:ext>
              </a:extLst>
            </p:cNvPr>
            <p:cNvSpPr/>
            <p:nvPr/>
          </p:nvSpPr>
          <p:spPr>
            <a:xfrm>
              <a:off x="2518981" y="5274019"/>
              <a:ext cx="431800" cy="431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2666E92-BB3E-BDEF-AE6A-CA986A6CEEFA}"/>
                    </a:ext>
                  </a:extLst>
                </p:cNvPr>
                <p:cNvSpPr txBox="1"/>
                <p:nvPr/>
              </p:nvSpPr>
              <p:spPr>
                <a:xfrm>
                  <a:off x="810831" y="4661921"/>
                  <a:ext cx="4607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m:oMathPara>
                  </a14:m>
                  <a:endParaRPr lang="en-GB" dirty="0"/>
                </a:p>
              </p:txBody>
            </p:sp>
          </mc:Choice>
          <mc:Fallback xmlns="">
            <p:sp>
              <p:nvSpPr>
                <p:cNvPr id="10" name="TextBox 9">
                  <a:extLst>
                    <a:ext uri="{FF2B5EF4-FFF2-40B4-BE49-F238E27FC236}">
                      <a16:creationId xmlns:a16="http://schemas.microsoft.com/office/drawing/2014/main" id="{E2666E92-BB3E-BDEF-AE6A-CA986A6CEEFA}"/>
                    </a:ext>
                  </a:extLst>
                </p:cNvPr>
                <p:cNvSpPr txBox="1">
                  <a:spLocks noRot="1" noChangeAspect="1" noMove="1" noResize="1" noEditPoints="1" noAdjustHandles="1" noChangeArrowheads="1" noChangeShapeType="1" noTextEdit="1"/>
                </p:cNvSpPr>
                <p:nvPr/>
              </p:nvSpPr>
              <p:spPr>
                <a:xfrm>
                  <a:off x="810831" y="4661921"/>
                  <a:ext cx="460767" cy="369332"/>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1AB2986-A458-7E64-F609-383C24A91F04}"/>
                    </a:ext>
                  </a:extLst>
                </p:cNvPr>
                <p:cNvSpPr txBox="1"/>
                <p:nvPr/>
              </p:nvSpPr>
              <p:spPr>
                <a:xfrm>
                  <a:off x="796981" y="5158861"/>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m:oMathPara>
                  </a14:m>
                  <a:endParaRPr lang="en-GB"/>
                </a:p>
              </p:txBody>
            </p:sp>
          </mc:Choice>
          <mc:Fallback xmlns="">
            <p:sp>
              <p:nvSpPr>
                <p:cNvPr id="11" name="TextBox 10">
                  <a:extLst>
                    <a:ext uri="{FF2B5EF4-FFF2-40B4-BE49-F238E27FC236}">
                      <a16:creationId xmlns:a16="http://schemas.microsoft.com/office/drawing/2014/main" id="{81AB2986-A458-7E64-F609-383C24A91F04}"/>
                    </a:ext>
                  </a:extLst>
                </p:cNvPr>
                <p:cNvSpPr txBox="1">
                  <a:spLocks noRot="1" noChangeAspect="1" noMove="1" noResize="1" noEditPoints="1" noAdjustHandles="1" noChangeArrowheads="1" noChangeShapeType="1" noTextEdit="1"/>
                </p:cNvSpPr>
                <p:nvPr/>
              </p:nvSpPr>
              <p:spPr>
                <a:xfrm>
                  <a:off x="796981" y="5158861"/>
                  <a:ext cx="466090" cy="369332"/>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6825678-DC6C-01CD-EA57-5E4B85B97B07}"/>
                    </a:ext>
                  </a:extLst>
                </p:cNvPr>
                <p:cNvSpPr txBox="1"/>
                <p:nvPr/>
              </p:nvSpPr>
              <p:spPr>
                <a:xfrm>
                  <a:off x="786633" y="5959888"/>
                  <a:ext cx="4801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𝑛</m:t>
                            </m:r>
                          </m:sub>
                        </m:sSub>
                      </m:oMath>
                    </m:oMathPara>
                  </a14:m>
                  <a:endParaRPr lang="en-GB"/>
                </a:p>
              </p:txBody>
            </p:sp>
          </mc:Choice>
          <mc:Fallback xmlns="">
            <p:sp>
              <p:nvSpPr>
                <p:cNvPr id="12" name="TextBox 11">
                  <a:extLst>
                    <a:ext uri="{FF2B5EF4-FFF2-40B4-BE49-F238E27FC236}">
                      <a16:creationId xmlns:a16="http://schemas.microsoft.com/office/drawing/2014/main" id="{36825678-DC6C-01CD-EA57-5E4B85B97B07}"/>
                    </a:ext>
                  </a:extLst>
                </p:cNvPr>
                <p:cNvSpPr txBox="1">
                  <a:spLocks noRot="1" noChangeAspect="1" noMove="1" noResize="1" noEditPoints="1" noAdjustHandles="1" noChangeArrowheads="1" noChangeShapeType="1" noTextEdit="1"/>
                </p:cNvSpPr>
                <p:nvPr/>
              </p:nvSpPr>
              <p:spPr>
                <a:xfrm>
                  <a:off x="786633" y="5959888"/>
                  <a:ext cx="480195" cy="369332"/>
                </a:xfrm>
                <a:prstGeom prst="rect">
                  <a:avLst/>
                </a:prstGeom>
                <a:blipFill>
                  <a:blip r:embed="rId9"/>
                  <a:stretch>
                    <a:fillRect/>
                  </a:stretch>
                </a:blipFill>
              </p:spPr>
              <p:txBody>
                <a:bodyPr/>
                <a:lstStyle/>
                <a:p>
                  <a:r>
                    <a:rPr lang="en-GB">
                      <a:noFill/>
                    </a:rPr>
                    <a:t> </a:t>
                  </a:r>
                </a:p>
              </p:txBody>
            </p:sp>
          </mc:Fallback>
        </mc:AlternateContent>
        <p:cxnSp>
          <p:nvCxnSpPr>
            <p:cNvPr id="13" name="Straight Arrow Connector 12">
              <a:extLst>
                <a:ext uri="{FF2B5EF4-FFF2-40B4-BE49-F238E27FC236}">
                  <a16:creationId xmlns:a16="http://schemas.microsoft.com/office/drawing/2014/main" id="{EF14C295-7650-D949-2078-30A316371964}"/>
                </a:ext>
              </a:extLst>
            </p:cNvPr>
            <p:cNvCxnSpPr>
              <a:cxnSpLocks/>
              <a:stCxn id="3" idx="6"/>
              <a:endCxn id="9" idx="1"/>
            </p:cNvCxnSpPr>
            <p:nvPr/>
          </p:nvCxnSpPr>
          <p:spPr>
            <a:xfrm>
              <a:off x="1242631" y="4880319"/>
              <a:ext cx="1339586" cy="4569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C783D4B8-6584-B4E2-CDF4-68F4DF1FE407}"/>
                </a:ext>
              </a:extLst>
            </p:cNvPr>
            <p:cNvCxnSpPr>
              <a:stCxn id="7" idx="6"/>
              <a:endCxn id="9" idx="2"/>
            </p:cNvCxnSpPr>
            <p:nvPr/>
          </p:nvCxnSpPr>
          <p:spPr>
            <a:xfrm>
              <a:off x="1242631" y="5374199"/>
              <a:ext cx="1276350" cy="115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5969147A-8D6D-93EF-D7B1-08CB0DC98EA3}"/>
                </a:ext>
              </a:extLst>
            </p:cNvPr>
            <p:cNvCxnSpPr>
              <a:stCxn id="8" idx="6"/>
              <a:endCxn id="9" idx="3"/>
            </p:cNvCxnSpPr>
            <p:nvPr/>
          </p:nvCxnSpPr>
          <p:spPr>
            <a:xfrm flipV="1">
              <a:off x="1242631" y="5642583"/>
              <a:ext cx="1339586" cy="533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8412BD9-95D4-DCD1-655B-3AB41E3AC18F}"/>
                    </a:ext>
                  </a:extLst>
                </p:cNvPr>
                <p:cNvSpPr txBox="1"/>
                <p:nvPr/>
              </p:nvSpPr>
              <p:spPr>
                <a:xfrm>
                  <a:off x="1485756" y="4671621"/>
                  <a:ext cx="5018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1</m:t>
                            </m:r>
                          </m:sub>
                        </m:sSub>
                      </m:oMath>
                    </m:oMathPara>
                  </a14:m>
                  <a:endParaRPr lang="en-GB"/>
                </a:p>
              </p:txBody>
            </p:sp>
          </mc:Choice>
          <mc:Fallback xmlns="">
            <p:sp>
              <p:nvSpPr>
                <p:cNvPr id="16" name="TextBox 15">
                  <a:extLst>
                    <a:ext uri="{FF2B5EF4-FFF2-40B4-BE49-F238E27FC236}">
                      <a16:creationId xmlns:a16="http://schemas.microsoft.com/office/drawing/2014/main" id="{38412BD9-95D4-DCD1-655B-3AB41E3AC18F}"/>
                    </a:ext>
                  </a:extLst>
                </p:cNvPr>
                <p:cNvSpPr txBox="1">
                  <a:spLocks noRot="1" noChangeAspect="1" noMove="1" noResize="1" noEditPoints="1" noAdjustHandles="1" noChangeArrowheads="1" noChangeShapeType="1" noTextEdit="1"/>
                </p:cNvSpPr>
                <p:nvPr/>
              </p:nvSpPr>
              <p:spPr>
                <a:xfrm>
                  <a:off x="1485756" y="4671621"/>
                  <a:ext cx="501804" cy="369332"/>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F6B40A4-3344-55D8-5F57-62806BEABAFA}"/>
                    </a:ext>
                  </a:extLst>
                </p:cNvPr>
                <p:cNvSpPr txBox="1"/>
                <p:nvPr/>
              </p:nvSpPr>
              <p:spPr>
                <a:xfrm>
                  <a:off x="1485756" y="5931169"/>
                  <a:ext cx="5142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𝑛</m:t>
                            </m:r>
                          </m:sub>
                        </m:sSub>
                      </m:oMath>
                    </m:oMathPara>
                  </a14:m>
                  <a:endParaRPr lang="en-GB"/>
                </a:p>
              </p:txBody>
            </p:sp>
          </mc:Choice>
          <mc:Fallback xmlns="">
            <p:sp>
              <p:nvSpPr>
                <p:cNvPr id="17" name="TextBox 16">
                  <a:extLst>
                    <a:ext uri="{FF2B5EF4-FFF2-40B4-BE49-F238E27FC236}">
                      <a16:creationId xmlns:a16="http://schemas.microsoft.com/office/drawing/2014/main" id="{6F6B40A4-3344-55D8-5F57-62806BEABAFA}"/>
                    </a:ext>
                  </a:extLst>
                </p:cNvPr>
                <p:cNvSpPr txBox="1">
                  <a:spLocks noRot="1" noChangeAspect="1" noMove="1" noResize="1" noEditPoints="1" noAdjustHandles="1" noChangeArrowheads="1" noChangeShapeType="1" noTextEdit="1"/>
                </p:cNvSpPr>
                <p:nvPr/>
              </p:nvSpPr>
              <p:spPr>
                <a:xfrm>
                  <a:off x="1485756" y="5931169"/>
                  <a:ext cx="514243" cy="369332"/>
                </a:xfrm>
                <a:prstGeom prst="rect">
                  <a:avLst/>
                </a:prstGeom>
                <a:blipFill>
                  <a:blip r:embed="rId11"/>
                  <a:stretch>
                    <a:fillRect/>
                  </a:stretch>
                </a:blipFill>
              </p:spPr>
              <p:txBody>
                <a:bodyPr/>
                <a:lstStyle/>
                <a:p>
                  <a:r>
                    <a:rPr lang="en-GB">
                      <a:noFill/>
                    </a:rPr>
                    <a:t> </a:t>
                  </a:r>
                </a:p>
              </p:txBody>
            </p:sp>
          </mc:Fallback>
        </mc:AlternateContent>
        <p:cxnSp>
          <p:nvCxnSpPr>
            <p:cNvPr id="18" name="Straight Arrow Connector 17">
              <a:extLst>
                <a:ext uri="{FF2B5EF4-FFF2-40B4-BE49-F238E27FC236}">
                  <a16:creationId xmlns:a16="http://schemas.microsoft.com/office/drawing/2014/main" id="{254DAF02-CEED-A987-8BE8-FF77486CC7BA}"/>
                </a:ext>
              </a:extLst>
            </p:cNvPr>
            <p:cNvCxnSpPr>
              <a:cxnSpLocks/>
              <a:stCxn id="9" idx="6"/>
            </p:cNvCxnSpPr>
            <p:nvPr/>
          </p:nvCxnSpPr>
          <p:spPr>
            <a:xfrm>
              <a:off x="2950781" y="5489919"/>
              <a:ext cx="2877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5E47F21-D55A-114F-ABCC-C95431DECFAC}"/>
                    </a:ext>
                  </a:extLst>
                </p:cNvPr>
                <p:cNvSpPr txBox="1"/>
                <p:nvPr/>
              </p:nvSpPr>
              <p:spPr>
                <a:xfrm>
                  <a:off x="4009204" y="5040953"/>
                  <a:ext cx="1443024" cy="8485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 </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𝑖</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e>
                        </m:nary>
                        <m:r>
                          <a:rPr lang="en-GB" b="0" i="1" smtClean="0">
                            <a:latin typeface="Cambria Math" panose="02040503050406030204" pitchFamily="18" charset="0"/>
                          </a:rPr>
                          <m:t> )</m:t>
                        </m:r>
                      </m:oMath>
                    </m:oMathPara>
                  </a14:m>
                  <a:endParaRPr lang="en-GB" dirty="0"/>
                </a:p>
              </p:txBody>
            </p:sp>
          </mc:Choice>
          <mc:Fallback xmlns="">
            <p:sp>
              <p:nvSpPr>
                <p:cNvPr id="19" name="TextBox 18">
                  <a:extLst>
                    <a:ext uri="{FF2B5EF4-FFF2-40B4-BE49-F238E27FC236}">
                      <a16:creationId xmlns:a16="http://schemas.microsoft.com/office/drawing/2014/main" id="{75E47F21-D55A-114F-ABCC-C95431DECFAC}"/>
                    </a:ext>
                  </a:extLst>
                </p:cNvPr>
                <p:cNvSpPr txBox="1">
                  <a:spLocks noRot="1" noChangeAspect="1" noMove="1" noResize="1" noEditPoints="1" noAdjustHandles="1" noChangeArrowheads="1" noChangeShapeType="1" noTextEdit="1"/>
                </p:cNvSpPr>
                <p:nvPr/>
              </p:nvSpPr>
              <p:spPr>
                <a:xfrm>
                  <a:off x="4009204" y="5040953"/>
                  <a:ext cx="1443024" cy="848566"/>
                </a:xfrm>
                <a:prstGeom prst="rect">
                  <a:avLst/>
                </a:prstGeom>
                <a:blipFill>
                  <a:blip r:embed="rId12"/>
                  <a:stretch>
                    <a:fillRect/>
                  </a:stretch>
                </a:blipFill>
              </p:spPr>
              <p:txBody>
                <a:bodyPr/>
                <a:lstStyle/>
                <a:p>
                  <a:r>
                    <a:rPr lang="en-GB">
                      <a:noFill/>
                    </a:rPr>
                    <a:t> </a:t>
                  </a:r>
                </a:p>
              </p:txBody>
            </p:sp>
          </mc:Fallback>
        </mc:AlternateContent>
        <p:sp>
          <p:nvSpPr>
            <p:cNvPr id="21" name="Oval 20">
              <a:extLst>
                <a:ext uri="{FF2B5EF4-FFF2-40B4-BE49-F238E27FC236}">
                  <a16:creationId xmlns:a16="http://schemas.microsoft.com/office/drawing/2014/main" id="{2EA056AA-6D55-A050-1885-DA0203CA9D25}"/>
                </a:ext>
              </a:extLst>
            </p:cNvPr>
            <p:cNvSpPr/>
            <p:nvPr/>
          </p:nvSpPr>
          <p:spPr>
            <a:xfrm>
              <a:off x="3238500" y="5274019"/>
              <a:ext cx="431800" cy="431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22" name="Straight Arrow Connector 21">
              <a:extLst>
                <a:ext uri="{FF2B5EF4-FFF2-40B4-BE49-F238E27FC236}">
                  <a16:creationId xmlns:a16="http://schemas.microsoft.com/office/drawing/2014/main" id="{2B56F576-CF4E-FE55-9819-29C47F51D4DB}"/>
                </a:ext>
              </a:extLst>
            </p:cNvPr>
            <p:cNvCxnSpPr>
              <a:cxnSpLocks/>
            </p:cNvCxnSpPr>
            <p:nvPr/>
          </p:nvCxnSpPr>
          <p:spPr>
            <a:xfrm>
              <a:off x="3670300" y="5489919"/>
              <a:ext cx="2877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46" name="Group 45">
            <a:extLst>
              <a:ext uri="{FF2B5EF4-FFF2-40B4-BE49-F238E27FC236}">
                <a16:creationId xmlns:a16="http://schemas.microsoft.com/office/drawing/2014/main" id="{D44139DE-B15D-FE35-65A7-1B931561F525}"/>
              </a:ext>
            </a:extLst>
          </p:cNvPr>
          <p:cNvGrpSpPr/>
          <p:nvPr/>
        </p:nvGrpSpPr>
        <p:grpSpPr>
          <a:xfrm>
            <a:off x="1872659" y="5229587"/>
            <a:ext cx="2547350" cy="729179"/>
            <a:chOff x="6153150" y="4731629"/>
            <a:chExt cx="2547350" cy="729179"/>
          </a:xfrm>
        </p:grpSpPr>
        <p:grpSp>
          <p:nvGrpSpPr>
            <p:cNvPr id="38" name="Group 37">
              <a:extLst>
                <a:ext uri="{FF2B5EF4-FFF2-40B4-BE49-F238E27FC236}">
                  <a16:creationId xmlns:a16="http://schemas.microsoft.com/office/drawing/2014/main" id="{54441F80-2D13-F11A-5281-512868F48C41}"/>
                </a:ext>
              </a:extLst>
            </p:cNvPr>
            <p:cNvGrpSpPr/>
            <p:nvPr/>
          </p:nvGrpSpPr>
          <p:grpSpPr>
            <a:xfrm>
              <a:off x="6153150" y="4731629"/>
              <a:ext cx="1701800" cy="729179"/>
              <a:chOff x="6153150" y="4731629"/>
              <a:chExt cx="1701800" cy="729179"/>
            </a:xfrm>
          </p:grpSpPr>
          <p:grpSp>
            <p:nvGrpSpPr>
              <p:cNvPr id="28" name="Group 27">
                <a:extLst>
                  <a:ext uri="{FF2B5EF4-FFF2-40B4-BE49-F238E27FC236}">
                    <a16:creationId xmlns:a16="http://schemas.microsoft.com/office/drawing/2014/main" id="{813C693A-CCF7-C0D1-BAF6-9C0E110FA4A4}"/>
                  </a:ext>
                </a:extLst>
              </p:cNvPr>
              <p:cNvGrpSpPr/>
              <p:nvPr/>
            </p:nvGrpSpPr>
            <p:grpSpPr>
              <a:xfrm>
                <a:off x="6153150" y="4731629"/>
                <a:ext cx="1701800" cy="729179"/>
                <a:chOff x="6153150" y="4731629"/>
                <a:chExt cx="1701800" cy="729179"/>
              </a:xfrm>
            </p:grpSpPr>
            <p:cxnSp>
              <p:nvCxnSpPr>
                <p:cNvPr id="25" name="Straight Connector 24">
                  <a:extLst>
                    <a:ext uri="{FF2B5EF4-FFF2-40B4-BE49-F238E27FC236}">
                      <a16:creationId xmlns:a16="http://schemas.microsoft.com/office/drawing/2014/main" id="{076EAB87-C4BD-F7FE-2E91-48D184DBF2F2}"/>
                    </a:ext>
                  </a:extLst>
                </p:cNvPr>
                <p:cNvCxnSpPr/>
                <p:nvPr/>
              </p:nvCxnSpPr>
              <p:spPr>
                <a:xfrm>
                  <a:off x="6153150" y="5460808"/>
                  <a:ext cx="1701800" cy="0"/>
                </a:xfrm>
                <a:prstGeom prst="line">
                  <a:avLst/>
                </a:prstGeom>
                <a:ln w="1270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246F9638-4F05-2DD0-AF7E-1DCE2B45471F}"/>
                    </a:ext>
                  </a:extLst>
                </p:cNvPr>
                <p:cNvCxnSpPr/>
                <p:nvPr/>
              </p:nvCxnSpPr>
              <p:spPr>
                <a:xfrm>
                  <a:off x="7016750" y="4731629"/>
                  <a:ext cx="0" cy="729179"/>
                </a:xfrm>
                <a:prstGeom prst="line">
                  <a:avLst/>
                </a:prstGeom>
                <a:ln w="12700">
                  <a:solidFill>
                    <a:schemeClr val="bg1">
                      <a:lumMod val="75000"/>
                    </a:schemeClr>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C11236D6-1B8C-9977-659F-CF1E7CC0BFD9}"/>
                  </a:ext>
                </a:extLst>
              </p:cNvPr>
              <p:cNvCxnSpPr/>
              <p:nvPr/>
            </p:nvCxnSpPr>
            <p:spPr>
              <a:xfrm>
                <a:off x="6153150" y="5460808"/>
                <a:ext cx="8636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B85969-2289-F9EA-344C-00D102A24D2E}"/>
                  </a:ext>
                </a:extLst>
              </p:cNvPr>
              <p:cNvCxnSpPr/>
              <p:nvPr/>
            </p:nvCxnSpPr>
            <p:spPr>
              <a:xfrm flipV="1">
                <a:off x="7016750" y="4750594"/>
                <a:ext cx="710214" cy="710214"/>
              </a:xfrm>
              <a:prstGeom prst="line">
                <a:avLst/>
              </a:prstGeom>
              <a:ln w="12700"/>
            </p:spPr>
            <p:style>
              <a:lnRef idx="1">
                <a:schemeClr val="dk1"/>
              </a:lnRef>
              <a:fillRef idx="0">
                <a:schemeClr val="dk1"/>
              </a:fillRef>
              <a:effectRef idx="0">
                <a:schemeClr val="dk1"/>
              </a:effectRef>
              <a:fontRef idx="minor">
                <a:schemeClr val="tx1"/>
              </a:fontRef>
            </p:style>
          </p:cxnSp>
        </p:grpSp>
        <p:sp>
          <p:nvSpPr>
            <p:cNvPr id="41" name="TextBox 40">
              <a:extLst>
                <a:ext uri="{FF2B5EF4-FFF2-40B4-BE49-F238E27FC236}">
                  <a16:creationId xmlns:a16="http://schemas.microsoft.com/office/drawing/2014/main" id="{A8C553AC-F5B3-71D1-C604-7B3E2C35FF09}"/>
                </a:ext>
              </a:extLst>
            </p:cNvPr>
            <p:cNvSpPr txBox="1"/>
            <p:nvPr/>
          </p:nvSpPr>
          <p:spPr>
            <a:xfrm>
              <a:off x="8039100" y="4901855"/>
              <a:ext cx="661400" cy="369332"/>
            </a:xfrm>
            <a:prstGeom prst="rect">
              <a:avLst/>
            </a:prstGeom>
            <a:noFill/>
          </p:spPr>
          <p:txBody>
            <a:bodyPr wrap="none" rtlCol="0">
              <a:spAutoFit/>
            </a:bodyPr>
            <a:lstStyle/>
            <a:p>
              <a:r>
                <a:rPr lang="en-GB" dirty="0" err="1"/>
                <a:t>ReLU</a:t>
              </a:r>
              <a:endParaRPr lang="en-GB" dirty="0"/>
            </a:p>
          </p:txBody>
        </p:sp>
      </p:grpSp>
      <p:grpSp>
        <p:nvGrpSpPr>
          <p:cNvPr id="47" name="Group 46">
            <a:extLst>
              <a:ext uri="{FF2B5EF4-FFF2-40B4-BE49-F238E27FC236}">
                <a16:creationId xmlns:a16="http://schemas.microsoft.com/office/drawing/2014/main" id="{57939559-3093-EF14-87E0-97D8DC520C8F}"/>
              </a:ext>
            </a:extLst>
          </p:cNvPr>
          <p:cNvGrpSpPr/>
          <p:nvPr/>
        </p:nvGrpSpPr>
        <p:grpSpPr>
          <a:xfrm>
            <a:off x="1872659" y="3614242"/>
            <a:ext cx="2819219" cy="729179"/>
            <a:chOff x="6153150" y="5825397"/>
            <a:chExt cx="2819219" cy="729179"/>
          </a:xfrm>
        </p:grpSpPr>
        <p:grpSp>
          <p:nvGrpSpPr>
            <p:cNvPr id="40" name="Group 39">
              <a:extLst>
                <a:ext uri="{FF2B5EF4-FFF2-40B4-BE49-F238E27FC236}">
                  <a16:creationId xmlns:a16="http://schemas.microsoft.com/office/drawing/2014/main" id="{A80809F5-29A4-041A-2999-971EB1374694}"/>
                </a:ext>
              </a:extLst>
            </p:cNvPr>
            <p:cNvGrpSpPr/>
            <p:nvPr/>
          </p:nvGrpSpPr>
          <p:grpSpPr>
            <a:xfrm>
              <a:off x="6153150" y="5825397"/>
              <a:ext cx="1701800" cy="729179"/>
              <a:chOff x="6153150" y="5825397"/>
              <a:chExt cx="1701800" cy="729179"/>
            </a:xfrm>
          </p:grpSpPr>
          <p:grpSp>
            <p:nvGrpSpPr>
              <p:cNvPr id="29" name="Group 28">
                <a:extLst>
                  <a:ext uri="{FF2B5EF4-FFF2-40B4-BE49-F238E27FC236}">
                    <a16:creationId xmlns:a16="http://schemas.microsoft.com/office/drawing/2014/main" id="{5479CC28-D896-4440-F1CC-9C60132F6DBE}"/>
                  </a:ext>
                </a:extLst>
              </p:cNvPr>
              <p:cNvGrpSpPr/>
              <p:nvPr/>
            </p:nvGrpSpPr>
            <p:grpSpPr>
              <a:xfrm>
                <a:off x="6153150" y="5825397"/>
                <a:ext cx="1701800" cy="729179"/>
                <a:chOff x="6153150" y="4731629"/>
                <a:chExt cx="1701800" cy="729179"/>
              </a:xfrm>
            </p:grpSpPr>
            <p:cxnSp>
              <p:nvCxnSpPr>
                <p:cNvPr id="30" name="Straight Connector 29">
                  <a:extLst>
                    <a:ext uri="{FF2B5EF4-FFF2-40B4-BE49-F238E27FC236}">
                      <a16:creationId xmlns:a16="http://schemas.microsoft.com/office/drawing/2014/main" id="{7972A28F-A8F4-D986-3056-0224F8E8C061}"/>
                    </a:ext>
                  </a:extLst>
                </p:cNvPr>
                <p:cNvCxnSpPr/>
                <p:nvPr/>
              </p:nvCxnSpPr>
              <p:spPr>
                <a:xfrm>
                  <a:off x="6153150" y="5460808"/>
                  <a:ext cx="1701800" cy="0"/>
                </a:xfrm>
                <a:prstGeom prst="line">
                  <a:avLst/>
                </a:prstGeom>
                <a:ln w="1270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A604D9BB-01F5-8017-4699-4DAFED6DF75D}"/>
                    </a:ext>
                  </a:extLst>
                </p:cNvPr>
                <p:cNvCxnSpPr/>
                <p:nvPr/>
              </p:nvCxnSpPr>
              <p:spPr>
                <a:xfrm>
                  <a:off x="7016750" y="4731629"/>
                  <a:ext cx="0" cy="729179"/>
                </a:xfrm>
                <a:prstGeom prst="line">
                  <a:avLst/>
                </a:prstGeom>
                <a:ln w="12700">
                  <a:solidFill>
                    <a:schemeClr val="bg1">
                      <a:lumMod val="75000"/>
                    </a:schemeClr>
                  </a:solidFill>
                </a:ln>
              </p:spPr>
              <p:style>
                <a:lnRef idx="1">
                  <a:schemeClr val="dk1"/>
                </a:lnRef>
                <a:fillRef idx="0">
                  <a:schemeClr val="dk1"/>
                </a:fillRef>
                <a:effectRef idx="0">
                  <a:schemeClr val="dk1"/>
                </a:effectRef>
                <a:fontRef idx="minor">
                  <a:schemeClr val="tx1"/>
                </a:fontRef>
              </p:style>
            </p:cxnSp>
          </p:grpSp>
          <p:sp>
            <p:nvSpPr>
              <p:cNvPr id="39" name="Freeform: Shape 38">
                <a:extLst>
                  <a:ext uri="{FF2B5EF4-FFF2-40B4-BE49-F238E27FC236}">
                    <a16:creationId xmlns:a16="http://schemas.microsoft.com/office/drawing/2014/main" id="{6CC7FFCA-6AA6-A3B3-3EFA-6C781F310859}"/>
                  </a:ext>
                </a:extLst>
              </p:cNvPr>
              <p:cNvSpPr/>
              <p:nvPr/>
            </p:nvSpPr>
            <p:spPr>
              <a:xfrm>
                <a:off x="6159499" y="5867400"/>
                <a:ext cx="1685925" cy="685800"/>
              </a:xfrm>
              <a:custGeom>
                <a:avLst/>
                <a:gdLst>
                  <a:gd name="connsiteX0" fmla="*/ 0 w 1955800"/>
                  <a:gd name="connsiteY0" fmla="*/ 714375 h 780679"/>
                  <a:gd name="connsiteX1" fmla="*/ 863600 w 1955800"/>
                  <a:gd name="connsiteY1" fmla="*/ 711200 h 780679"/>
                  <a:gd name="connsiteX2" fmla="*/ 1955800 w 1955800"/>
                  <a:gd name="connsiteY2" fmla="*/ 0 h 780679"/>
                  <a:gd name="connsiteX0" fmla="*/ 0 w 1955800"/>
                  <a:gd name="connsiteY0" fmla="*/ 714375 h 764412"/>
                  <a:gd name="connsiteX1" fmla="*/ 863600 w 1955800"/>
                  <a:gd name="connsiteY1" fmla="*/ 711200 h 764412"/>
                  <a:gd name="connsiteX2" fmla="*/ 1955800 w 1955800"/>
                  <a:gd name="connsiteY2" fmla="*/ 0 h 764412"/>
                  <a:gd name="connsiteX0" fmla="*/ 0 w 1955800"/>
                  <a:gd name="connsiteY0" fmla="*/ 714375 h 714375"/>
                  <a:gd name="connsiteX1" fmla="*/ 863600 w 1955800"/>
                  <a:gd name="connsiteY1" fmla="*/ 400050 h 714375"/>
                  <a:gd name="connsiteX2" fmla="*/ 1955800 w 1955800"/>
                  <a:gd name="connsiteY2" fmla="*/ 0 h 714375"/>
                  <a:gd name="connsiteX0" fmla="*/ 0 w 1955800"/>
                  <a:gd name="connsiteY0" fmla="*/ 714375 h 714375"/>
                  <a:gd name="connsiteX1" fmla="*/ 1955800 w 1955800"/>
                  <a:gd name="connsiteY1" fmla="*/ 0 h 714375"/>
                  <a:gd name="connsiteX0" fmla="*/ 0 w 1955800"/>
                  <a:gd name="connsiteY0" fmla="*/ 714375 h 714375"/>
                  <a:gd name="connsiteX1" fmla="*/ 1955800 w 1955800"/>
                  <a:gd name="connsiteY1" fmla="*/ 0 h 714375"/>
                  <a:gd name="connsiteX0" fmla="*/ 0 w 1955800"/>
                  <a:gd name="connsiteY0" fmla="*/ 714375 h 714375"/>
                  <a:gd name="connsiteX1" fmla="*/ 1955800 w 1955800"/>
                  <a:gd name="connsiteY1" fmla="*/ 0 h 714375"/>
                  <a:gd name="connsiteX0" fmla="*/ 0 w 1955800"/>
                  <a:gd name="connsiteY0" fmla="*/ 714375 h 714375"/>
                  <a:gd name="connsiteX1" fmla="*/ 1955800 w 1955800"/>
                  <a:gd name="connsiteY1" fmla="*/ 0 h 714375"/>
                  <a:gd name="connsiteX0" fmla="*/ 0 w 1708150"/>
                  <a:gd name="connsiteY0" fmla="*/ 688975 h 688975"/>
                  <a:gd name="connsiteX1" fmla="*/ 1708150 w 1708150"/>
                  <a:gd name="connsiteY1" fmla="*/ 0 h 688975"/>
                  <a:gd name="connsiteX0" fmla="*/ 0 w 1685925"/>
                  <a:gd name="connsiteY0" fmla="*/ 685800 h 685800"/>
                  <a:gd name="connsiteX1" fmla="*/ 1685925 w 1685925"/>
                  <a:gd name="connsiteY1" fmla="*/ 0 h 685800"/>
                </a:gdLst>
                <a:ahLst/>
                <a:cxnLst>
                  <a:cxn ang="0">
                    <a:pos x="connsiteX0" y="connsiteY0"/>
                  </a:cxn>
                  <a:cxn ang="0">
                    <a:pos x="connsiteX1" y="connsiteY1"/>
                  </a:cxn>
                </a:cxnLst>
                <a:rect l="l" t="t" r="r" b="b"/>
                <a:pathLst>
                  <a:path w="1685925" h="685800">
                    <a:moveTo>
                      <a:pt x="0" y="685800"/>
                    </a:moveTo>
                    <a:cubicBezTo>
                      <a:pt x="674158" y="685800"/>
                      <a:pt x="792692" y="12700"/>
                      <a:pt x="1685925" y="0"/>
                    </a:cubicBezTo>
                  </a:path>
                </a:pathLst>
              </a:cu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2" name="TextBox 41">
              <a:extLst>
                <a:ext uri="{FF2B5EF4-FFF2-40B4-BE49-F238E27FC236}">
                  <a16:creationId xmlns:a16="http://schemas.microsoft.com/office/drawing/2014/main" id="{864E7ADA-0772-3988-1D35-325E55051DF2}"/>
                </a:ext>
              </a:extLst>
            </p:cNvPr>
            <p:cNvSpPr txBox="1"/>
            <p:nvPr/>
          </p:nvSpPr>
          <p:spPr>
            <a:xfrm>
              <a:off x="8039100" y="5959888"/>
              <a:ext cx="933269" cy="369332"/>
            </a:xfrm>
            <a:prstGeom prst="rect">
              <a:avLst/>
            </a:prstGeom>
            <a:noFill/>
          </p:spPr>
          <p:txBody>
            <a:bodyPr wrap="none" rtlCol="0">
              <a:spAutoFit/>
            </a:bodyPr>
            <a:lstStyle/>
            <a:p>
              <a:r>
                <a:rPr lang="en-GB" dirty="0"/>
                <a:t>Sigmoid</a:t>
              </a:r>
            </a:p>
          </p:txBody>
        </p:sp>
      </p:grpSp>
      <p:grpSp>
        <p:nvGrpSpPr>
          <p:cNvPr id="48" name="Group 47">
            <a:extLst>
              <a:ext uri="{FF2B5EF4-FFF2-40B4-BE49-F238E27FC236}">
                <a16:creationId xmlns:a16="http://schemas.microsoft.com/office/drawing/2014/main" id="{57F28954-B200-E955-05BC-6C6C15A720C7}"/>
              </a:ext>
            </a:extLst>
          </p:cNvPr>
          <p:cNvGrpSpPr/>
          <p:nvPr/>
        </p:nvGrpSpPr>
        <p:grpSpPr>
          <a:xfrm>
            <a:off x="6082156" y="2211997"/>
            <a:ext cx="3459057" cy="4260096"/>
            <a:chOff x="8289972" y="-236065"/>
            <a:chExt cx="3459057" cy="4260096"/>
          </a:xfrm>
        </p:grpSpPr>
        <p:pic>
          <p:nvPicPr>
            <p:cNvPr id="44" name="Picture 43">
              <a:extLst>
                <a:ext uri="{FF2B5EF4-FFF2-40B4-BE49-F238E27FC236}">
                  <a16:creationId xmlns:a16="http://schemas.microsoft.com/office/drawing/2014/main" id="{245EE591-DB80-47AC-2E3C-E9620D2D1C42}"/>
                </a:ext>
              </a:extLst>
            </p:cNvPr>
            <p:cNvPicPr>
              <a:picLocks noChangeAspect="1"/>
            </p:cNvPicPr>
            <p:nvPr/>
          </p:nvPicPr>
          <p:blipFill>
            <a:blip r:embed="rId13"/>
            <a:stretch>
              <a:fillRect/>
            </a:stretch>
          </p:blipFill>
          <p:spPr>
            <a:xfrm>
              <a:off x="8289972" y="-236065"/>
              <a:ext cx="3459057" cy="3890764"/>
            </a:xfrm>
            <a:prstGeom prst="rect">
              <a:avLst/>
            </a:prstGeom>
          </p:spPr>
        </p:pic>
        <p:sp>
          <p:nvSpPr>
            <p:cNvPr id="45" name="TextBox 44">
              <a:extLst>
                <a:ext uri="{FF2B5EF4-FFF2-40B4-BE49-F238E27FC236}">
                  <a16:creationId xmlns:a16="http://schemas.microsoft.com/office/drawing/2014/main" id="{425E18B9-9929-26A2-2057-391641AC10B2}"/>
                </a:ext>
              </a:extLst>
            </p:cNvPr>
            <p:cNvSpPr txBox="1"/>
            <p:nvPr/>
          </p:nvSpPr>
          <p:spPr>
            <a:xfrm>
              <a:off x="8973155" y="3654699"/>
              <a:ext cx="2092689" cy="369332"/>
            </a:xfrm>
            <a:prstGeom prst="rect">
              <a:avLst/>
            </a:prstGeom>
            <a:noFill/>
          </p:spPr>
          <p:txBody>
            <a:bodyPr wrap="none" rtlCol="0">
              <a:spAutoFit/>
            </a:bodyPr>
            <a:lstStyle/>
            <a:p>
              <a:r>
                <a:rPr lang="en-GB" dirty="0" err="1">
                  <a:hlinkClick r:id="rId14"/>
                </a:rPr>
                <a:t>LaFosse</a:t>
              </a:r>
              <a:r>
                <a:rPr lang="en-GB" dirty="0">
                  <a:hlinkClick r:id="rId14"/>
                </a:rPr>
                <a:t> et al. (2023)</a:t>
              </a:r>
              <a:endParaRPr lang="en-GB" dirty="0"/>
            </a:p>
          </p:txBody>
        </p:sp>
      </p:grpSp>
    </p:spTree>
    <p:custDataLst>
      <p:tags r:id="rId1"/>
    </p:custDataLst>
    <p:extLst>
      <p:ext uri="{BB962C8B-B14F-4D97-AF65-F5344CB8AC3E}">
        <p14:creationId xmlns:p14="http://schemas.microsoft.com/office/powerpoint/2010/main" val="50098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Biological neuron</a:t>
            </a:r>
          </a:p>
        </p:txBody>
      </p:sp>
      <p:pic>
        <p:nvPicPr>
          <p:cNvPr id="3" name="Content Placeholder 2" descr="A graph with a line drawn on it&#10;&#10;Description automatically generated">
            <a:extLst>
              <a:ext uri="{FF2B5EF4-FFF2-40B4-BE49-F238E27FC236}">
                <a16:creationId xmlns:a16="http://schemas.microsoft.com/office/drawing/2014/main" id="{FB31F31E-6B5C-E897-F1F2-60995C6FD08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83372" y="1142994"/>
            <a:ext cx="9144018" cy="5486411"/>
          </a:xfrm>
        </p:spPr>
      </p:pic>
      <p:pic>
        <p:nvPicPr>
          <p:cNvPr id="2" name="Video 1">
            <a:hlinkClick r:id="" action="ppaction://media"/>
            <a:extLst>
              <a:ext uri="{FF2B5EF4-FFF2-40B4-BE49-F238E27FC236}">
                <a16:creationId xmlns:a16="http://schemas.microsoft.com/office/drawing/2014/main" id="{BDA6C80B-0F01-D01D-FD8C-2CECE54E2C56}"/>
              </a:ext>
            </a:extLst>
          </p:cNvPr>
          <p:cNvPicPr>
            <a:extLst>
              <a:ext uri="{51228E76-BA90-4043-B771-695A4F85340A}">
                <alf:liveFeedProps xmlns:alf="http://schemas.microsoft.com/office/drawing/2021/livefeed"/>
              </a:ext>
            </a:extLst>
          </p:cNvPicPr>
          <p:nvPr/>
        </p:nvPicPr>
        <p:blipFill>
          <a:blip r:embed="rId5">
            <a:grayscl/>
            <a:extLst>
              <a:ext uri="{96DAC541-7B7A-43D3-8B79-37D633B846F1}">
                <asvg:svgBlip xmlns:asvg="http://schemas.microsoft.com/office/drawing/2016/SVG/main" r:embed="rId6"/>
              </a:ext>
            </a:extLst>
          </a:blip>
          <a:srcRect l="21875" r="21875"/>
          <a:stretch>
            <a:fillRect/>
          </a:stretch>
        </p:blipFill>
        <p:spPr>
          <a:xfrm>
            <a:off x="9878840" y="4544840"/>
            <a:ext cx="2313160" cy="2313160"/>
          </a:xfrm>
          <a:prstGeom prst="ellipse">
            <a:avLst/>
          </a:prstGeom>
        </p:spPr>
      </p:pic>
      <p:grpSp>
        <p:nvGrpSpPr>
          <p:cNvPr id="11" name="Group 10">
            <a:extLst>
              <a:ext uri="{FF2B5EF4-FFF2-40B4-BE49-F238E27FC236}">
                <a16:creationId xmlns:a16="http://schemas.microsoft.com/office/drawing/2014/main" id="{00E460A5-F4EB-C935-DB70-231D986BEE25}"/>
              </a:ext>
            </a:extLst>
          </p:cNvPr>
          <p:cNvGrpSpPr/>
          <p:nvPr/>
        </p:nvGrpSpPr>
        <p:grpSpPr>
          <a:xfrm>
            <a:off x="4070984" y="3761421"/>
            <a:ext cx="2880362" cy="1194436"/>
            <a:chOff x="4070984" y="3761421"/>
            <a:chExt cx="2880362" cy="1194436"/>
          </a:xfrm>
        </p:grpSpPr>
        <p:sp>
          <p:nvSpPr>
            <p:cNvPr id="7" name="Oval 6">
              <a:extLst>
                <a:ext uri="{FF2B5EF4-FFF2-40B4-BE49-F238E27FC236}">
                  <a16:creationId xmlns:a16="http://schemas.microsoft.com/office/drawing/2014/main" id="{FA10877B-3264-A16D-1672-E674793424AB}"/>
                </a:ext>
              </a:extLst>
            </p:cNvPr>
            <p:cNvSpPr/>
            <p:nvPr/>
          </p:nvSpPr>
          <p:spPr>
            <a:xfrm>
              <a:off x="4070984" y="4715827"/>
              <a:ext cx="240030" cy="24003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00F4496A-3D07-07FC-4F18-F635C30CAC38}"/>
                </a:ext>
              </a:extLst>
            </p:cNvPr>
            <p:cNvSpPr/>
            <p:nvPr/>
          </p:nvSpPr>
          <p:spPr>
            <a:xfrm>
              <a:off x="5153977" y="4405773"/>
              <a:ext cx="240030" cy="24003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3EAC5438-BCA6-2840-CD9D-BDC2E8478D61}"/>
                </a:ext>
              </a:extLst>
            </p:cNvPr>
            <p:cNvSpPr/>
            <p:nvPr/>
          </p:nvSpPr>
          <p:spPr>
            <a:xfrm>
              <a:off x="5999800" y="4136216"/>
              <a:ext cx="240030" cy="24003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312776F9-FF41-2ECF-D5CE-249B7A17C936}"/>
                </a:ext>
              </a:extLst>
            </p:cNvPr>
            <p:cNvSpPr/>
            <p:nvPr/>
          </p:nvSpPr>
          <p:spPr>
            <a:xfrm>
              <a:off x="6711316" y="3761421"/>
              <a:ext cx="240030" cy="24003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3" name="Straight Connector 12">
            <a:extLst>
              <a:ext uri="{FF2B5EF4-FFF2-40B4-BE49-F238E27FC236}">
                <a16:creationId xmlns:a16="http://schemas.microsoft.com/office/drawing/2014/main" id="{4B0C80DD-05EF-1116-067B-0E00E4C83C5F}"/>
              </a:ext>
            </a:extLst>
          </p:cNvPr>
          <p:cNvCxnSpPr>
            <a:cxnSpLocks/>
          </p:cNvCxnSpPr>
          <p:nvPr/>
        </p:nvCxnSpPr>
        <p:spPr>
          <a:xfrm>
            <a:off x="1185863" y="3718554"/>
            <a:ext cx="5710237" cy="0"/>
          </a:xfrm>
          <a:prstGeom prst="line">
            <a:avLst/>
          </a:prstGeom>
          <a:ln w="38100">
            <a:solidFill>
              <a:srgbClr val="00B050"/>
            </a:solidFill>
            <a:prstDash val="sysDot"/>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336838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Integrate and fire neuron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p:txBody>
              <a:bodyPr/>
              <a:lstStyle/>
              <a:p>
                <a:r>
                  <a:rPr lang="en-GB" dirty="0"/>
                  <a:t>On presynaptic spike index </a:t>
                </a:r>
                <a14:m>
                  <m:oMath xmlns:m="http://schemas.openxmlformats.org/officeDocument/2006/math">
                    <m:r>
                      <a:rPr lang="en-GB" b="0" i="1" smtClean="0">
                        <a:latin typeface="Cambria Math" panose="02040503050406030204" pitchFamily="18" charset="0"/>
                      </a:rPr>
                      <m:t>𝑖</m:t>
                    </m:r>
                  </m:oMath>
                </a14:m>
                <a:r>
                  <a:rPr lang="en-GB" dirty="0"/>
                  <a:t>:</a:t>
                </a:r>
              </a:p>
              <a:p>
                <a:pPr lvl="1"/>
                <a14:m>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𝑣</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𝑖</m:t>
                        </m:r>
                      </m:sub>
                    </m:sSub>
                  </m:oMath>
                </a14:m>
                <a:r>
                  <a:rPr lang="en-GB" dirty="0"/>
                  <a:t> </a:t>
                </a:r>
              </a:p>
              <a:p>
                <a:r>
                  <a:rPr lang="en-GB" dirty="0"/>
                  <a:t>Threshold condition, fire a spike if:</a:t>
                </a:r>
              </a:p>
              <a:p>
                <a:pPr lvl="1"/>
                <a14:m>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&gt;1</m:t>
                    </m:r>
                  </m:oMath>
                </a14:m>
                <a:r>
                  <a:rPr lang="en-GB" dirty="0"/>
                  <a:t> </a:t>
                </a:r>
              </a:p>
              <a:p>
                <a:r>
                  <a:rPr lang="en-GB" dirty="0"/>
                  <a:t>Reset event, after a spike set:</a:t>
                </a:r>
              </a:p>
              <a:p>
                <a:pPr lvl="1"/>
                <a14:m>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←0</m:t>
                    </m:r>
                  </m:oMath>
                </a14:m>
                <a:r>
                  <a:rPr lang="en-GB" dirty="0"/>
                  <a:t> </a:t>
                </a:r>
              </a:p>
            </p:txBody>
          </p:sp>
        </mc:Choice>
        <mc:Fallback xmlns="">
          <p:sp>
            <p:nvSpPr>
              <p:cNvPr id="5" name="Content Placeholder 4">
                <a:extLst>
                  <a:ext uri="{FF2B5EF4-FFF2-40B4-BE49-F238E27FC236}">
                    <a16:creationId xmlns:a16="http://schemas.microsoft.com/office/drawing/2014/main" id="{1357973F-A7D4-1E73-8093-5591F6BF67C6}"/>
                  </a:ext>
                </a:extLst>
              </p:cNvPr>
              <p:cNvSpPr>
                <a:spLocks noGrp="1" noRot="1" noChangeAspect="1" noMove="1" noResize="1" noEditPoints="1" noAdjustHandles="1" noChangeArrowheads="1" noChangeShapeType="1" noTextEdit="1"/>
              </p:cNvSpPr>
              <p:nvPr>
                <p:ph idx="1"/>
              </p:nvPr>
            </p:nvSpPr>
            <p:spPr>
              <a:blipFill>
                <a:blip r:embed="rId6"/>
                <a:stretch>
                  <a:fillRect l="-694" t="-1026"/>
                </a:stretch>
              </a:blipFill>
            </p:spPr>
            <p:txBody>
              <a:bodyPr/>
              <a:lstStyle/>
              <a:p>
                <a:r>
                  <a:rPr lang="en-GB">
                    <a:noFill/>
                  </a:rPr>
                  <a:t> </a:t>
                </a:r>
              </a:p>
            </p:txBody>
          </p:sp>
        </mc:Fallback>
      </mc:AlternateContent>
      <p:pic>
        <p:nvPicPr>
          <p:cNvPr id="14" name="Video 13">
            <a:hlinkClick r:id="" action="ppaction://media"/>
            <a:extLst>
              <a:ext uri="{FF2B5EF4-FFF2-40B4-BE49-F238E27FC236}">
                <a16:creationId xmlns:a16="http://schemas.microsoft.com/office/drawing/2014/main" id="{B08CF2EC-9D07-765A-1455-C646A4859F18}"/>
              </a:ext>
            </a:extLst>
          </p:cNvPr>
          <p:cNvPicPr>
            <a:extLst>
              <a:ext uri="{51228E76-BA90-4043-B771-695A4F85340A}">
                <alf:liveFeedProps xmlns:alf="http://schemas.microsoft.com/office/drawing/2021/livefeed"/>
              </a:ext>
            </a:extLst>
          </p:cNvPicPr>
          <p:nvPr/>
        </p:nvPicPr>
        <p:blipFill>
          <a:blip r:embed="rId7">
            <a:grayscl/>
            <a:extLst>
              <a:ext uri="{96DAC541-7B7A-43D3-8B79-37D633B846F1}">
                <asvg:svgBlip xmlns:asvg="http://schemas.microsoft.com/office/drawing/2016/SVG/main" r:embed="rId8"/>
              </a:ext>
            </a:extLst>
          </a:blip>
          <a:srcRect l="21875" r="21875"/>
          <a:stretch>
            <a:fillRect/>
          </a:stretch>
        </p:blipFill>
        <p:spPr>
          <a:xfrm>
            <a:off x="9878840" y="4544840"/>
            <a:ext cx="2313160" cy="2313160"/>
          </a:xfrm>
          <a:prstGeom prst="ellipse">
            <a:avLst/>
          </a:prstGeom>
        </p:spPr>
      </p:pic>
      <p:pic>
        <p:nvPicPr>
          <p:cNvPr id="40" name="Picture 39" descr="A graph with a line&#10;&#10;Description automatically generated">
            <a:extLst>
              <a:ext uri="{FF2B5EF4-FFF2-40B4-BE49-F238E27FC236}">
                <a16:creationId xmlns:a16="http://schemas.microsoft.com/office/drawing/2014/main" id="{C22A29D3-6D68-1916-E6F6-1CC7BBD06E2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3231574"/>
            <a:ext cx="9670472" cy="3626426"/>
          </a:xfrm>
          <a:prstGeom prst="rect">
            <a:avLst/>
          </a:prstGeom>
        </p:spPr>
      </p:pic>
      <p:grpSp>
        <p:nvGrpSpPr>
          <p:cNvPr id="8" name="Group 7">
            <a:extLst>
              <a:ext uri="{FF2B5EF4-FFF2-40B4-BE49-F238E27FC236}">
                <a16:creationId xmlns:a16="http://schemas.microsoft.com/office/drawing/2014/main" id="{B4BA74BC-D620-DB8C-EB9A-AE74E5B829A7}"/>
              </a:ext>
            </a:extLst>
          </p:cNvPr>
          <p:cNvGrpSpPr/>
          <p:nvPr/>
        </p:nvGrpSpPr>
        <p:grpSpPr>
          <a:xfrm>
            <a:off x="8539545" y="660111"/>
            <a:ext cx="3611823" cy="2440991"/>
            <a:chOff x="8539545" y="660111"/>
            <a:chExt cx="3611823" cy="2440991"/>
          </a:xfrm>
        </p:grpSpPr>
        <p:pic>
          <p:nvPicPr>
            <p:cNvPr id="9" name="Content Placeholder 2" descr="A graph with a line drawn on it&#10;&#10;Description automatically generated">
              <a:extLst>
                <a:ext uri="{FF2B5EF4-FFF2-40B4-BE49-F238E27FC236}">
                  <a16:creationId xmlns:a16="http://schemas.microsoft.com/office/drawing/2014/main" id="{BF68A7E8-B568-CE2E-BE3A-3CDEE01F64E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19075" y="660111"/>
              <a:ext cx="3452765" cy="2071659"/>
            </a:xfrm>
            <a:prstGeom prst="rect">
              <a:avLst/>
            </a:prstGeom>
          </p:spPr>
        </p:pic>
        <p:sp>
          <p:nvSpPr>
            <p:cNvPr id="10" name="TextBox 9">
              <a:extLst>
                <a:ext uri="{FF2B5EF4-FFF2-40B4-BE49-F238E27FC236}">
                  <a16:creationId xmlns:a16="http://schemas.microsoft.com/office/drawing/2014/main" id="{24F3B346-286B-BFAA-F136-1515A700BAF9}"/>
                </a:ext>
              </a:extLst>
            </p:cNvPr>
            <p:cNvSpPr txBox="1"/>
            <p:nvPr/>
          </p:nvSpPr>
          <p:spPr>
            <a:xfrm>
              <a:off x="8539545" y="2731770"/>
              <a:ext cx="3611823" cy="369332"/>
            </a:xfrm>
            <a:prstGeom prst="rect">
              <a:avLst/>
            </a:prstGeom>
            <a:noFill/>
          </p:spPr>
          <p:txBody>
            <a:bodyPr wrap="none" rtlCol="0">
              <a:spAutoFit/>
            </a:bodyPr>
            <a:lstStyle/>
            <a:p>
              <a:r>
                <a:rPr lang="en-GB" dirty="0"/>
                <a:t>“Biological neuron” (detailed model)</a:t>
              </a:r>
            </a:p>
          </p:txBody>
        </p:sp>
      </p:grpSp>
    </p:spTree>
    <p:custDataLst>
      <p:tags r:id="rId1"/>
    </p:custDataLst>
    <p:extLst>
      <p:ext uri="{BB962C8B-B14F-4D97-AF65-F5344CB8AC3E}">
        <p14:creationId xmlns:p14="http://schemas.microsoft.com/office/powerpoint/2010/main" val="216604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graph with a line and a green line&#10;&#10;Description automatically generated with medium confidence">
            <a:extLst>
              <a:ext uri="{FF2B5EF4-FFF2-40B4-BE49-F238E27FC236}">
                <a16:creationId xmlns:a16="http://schemas.microsoft.com/office/drawing/2014/main" id="{9885D844-FC74-56B1-2F5E-C2D3E13233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3830" y="3600451"/>
            <a:ext cx="8686802" cy="3257550"/>
          </a:xfrm>
          <a:prstGeom prst="rect">
            <a:avLst/>
          </a:prstGeom>
        </p:spPr>
      </p:pic>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Leaky integrate and fire (LIF) neuron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p:txBody>
              <a:bodyPr/>
              <a:lstStyle/>
              <a:p>
                <a:r>
                  <a:rPr lang="en-GB" dirty="0"/>
                  <a:t>Continuous evolution over time:</a:t>
                </a:r>
              </a:p>
              <a:p>
                <a:pPr lvl="1"/>
                <a14:m>
                  <m:oMath xmlns:m="http://schemas.openxmlformats.org/officeDocument/2006/math">
                    <m:r>
                      <a:rPr lang="en-GB" i="1" smtClean="0">
                        <a:latin typeface="Cambria Math" panose="02040503050406030204" pitchFamily="18" charset="0"/>
                      </a:rPr>
                      <m:t>𝜏</m:t>
                    </m:r>
                    <m:f>
                      <m:fPr>
                        <m:ctrlPr>
                          <a:rPr lang="en-GB" i="1">
                            <a:latin typeface="Cambria Math" panose="02040503050406030204" pitchFamily="18" charset="0"/>
                          </a:rPr>
                        </m:ctrlPr>
                      </m:fPr>
                      <m:num>
                        <m:r>
                          <m:rPr>
                            <m:sty m:val="p"/>
                          </m:rPr>
                          <a:rPr lang="en-GB" smtClean="0">
                            <a:latin typeface="Cambria Math" panose="02040503050406030204" pitchFamily="18" charset="0"/>
                          </a:rPr>
                          <m:t>d</m:t>
                        </m:r>
                        <m:r>
                          <a:rPr lang="en-GB" i="1" smtClean="0">
                            <a:latin typeface="Cambria Math" panose="02040503050406030204" pitchFamily="18" charset="0"/>
                          </a:rPr>
                          <m:t>𝑣</m:t>
                        </m:r>
                      </m:num>
                      <m:den>
                        <m:r>
                          <m:rPr>
                            <m:sty m:val="p"/>
                          </m:rPr>
                          <a:rPr lang="en-GB" smtClean="0">
                            <a:latin typeface="Cambria Math" panose="02040503050406030204" pitchFamily="18" charset="0"/>
                          </a:rPr>
                          <m:t>d</m:t>
                        </m:r>
                        <m:r>
                          <a:rPr lang="en-GB" i="1" smtClean="0">
                            <a:latin typeface="Cambria Math" panose="02040503050406030204" pitchFamily="18" charset="0"/>
                          </a:rPr>
                          <m:t>𝑡</m:t>
                        </m:r>
                      </m:den>
                    </m:f>
                    <m:r>
                      <a:rPr lang="en-GB" i="1" smtClean="0">
                        <a:latin typeface="Cambria Math" panose="02040503050406030204" pitchFamily="18" charset="0"/>
                      </a:rPr>
                      <m:t>=−</m:t>
                    </m:r>
                    <m:r>
                      <a:rPr lang="en-GB" i="1" smtClean="0">
                        <a:latin typeface="Cambria Math" panose="02040503050406030204" pitchFamily="18" charset="0"/>
                      </a:rPr>
                      <m:t>𝑣</m:t>
                    </m:r>
                  </m:oMath>
                </a14:m>
                <a:r>
                  <a:rPr lang="en-GB" dirty="0"/>
                  <a:t>  </a:t>
                </a:r>
              </a:p>
              <a:p>
                <a:r>
                  <a:rPr lang="en-GB" dirty="0">
                    <a:solidFill>
                      <a:schemeClr val="bg1">
                        <a:lumMod val="65000"/>
                      </a:schemeClr>
                    </a:solidFill>
                  </a:rPr>
                  <a:t>On presynaptic spike index </a:t>
                </a:r>
                <a14:m>
                  <m:oMath xmlns:m="http://schemas.openxmlformats.org/officeDocument/2006/math">
                    <m:r>
                      <a:rPr lang="en-GB" b="0" i="1" smtClean="0">
                        <a:solidFill>
                          <a:schemeClr val="bg1">
                            <a:lumMod val="65000"/>
                          </a:schemeClr>
                        </a:solidFill>
                        <a:latin typeface="Cambria Math" panose="02040503050406030204" pitchFamily="18" charset="0"/>
                      </a:rPr>
                      <m:t>𝑖</m:t>
                    </m:r>
                  </m:oMath>
                </a14:m>
                <a:r>
                  <a:rPr lang="en-GB" dirty="0">
                    <a:solidFill>
                      <a:schemeClr val="bg1">
                        <a:lumMod val="65000"/>
                      </a:schemeClr>
                    </a:solidFill>
                  </a:rPr>
                  <a:t>:</a:t>
                </a:r>
              </a:p>
              <a:p>
                <a:pPr lvl="1"/>
                <a14:m>
                  <m:oMath xmlns:m="http://schemas.openxmlformats.org/officeDocument/2006/math">
                    <m:r>
                      <a:rPr lang="en-GB" b="0" i="1" smtClean="0">
                        <a:solidFill>
                          <a:schemeClr val="bg1">
                            <a:lumMod val="65000"/>
                          </a:schemeClr>
                        </a:solidFill>
                        <a:latin typeface="Cambria Math" panose="02040503050406030204" pitchFamily="18" charset="0"/>
                      </a:rPr>
                      <m:t>𝑣</m:t>
                    </m:r>
                    <m:r>
                      <a:rPr lang="en-GB" b="0" i="1" smtClean="0">
                        <a:solidFill>
                          <a:schemeClr val="bg1">
                            <a:lumMod val="65000"/>
                          </a:schemeClr>
                        </a:solidFill>
                        <a:latin typeface="Cambria Math" panose="02040503050406030204" pitchFamily="18" charset="0"/>
                      </a:rPr>
                      <m:t>←</m:t>
                    </m:r>
                    <m:r>
                      <a:rPr lang="en-GB" b="0" i="1" smtClean="0">
                        <a:solidFill>
                          <a:schemeClr val="bg1">
                            <a:lumMod val="65000"/>
                          </a:schemeClr>
                        </a:solidFill>
                        <a:latin typeface="Cambria Math" panose="02040503050406030204" pitchFamily="18" charset="0"/>
                      </a:rPr>
                      <m:t>𝑣</m:t>
                    </m:r>
                    <m:r>
                      <a:rPr lang="en-GB" b="0" i="1" smtClean="0">
                        <a:solidFill>
                          <a:schemeClr val="bg1">
                            <a:lumMod val="65000"/>
                          </a:schemeClr>
                        </a:solidFill>
                        <a:latin typeface="Cambria Math" panose="02040503050406030204" pitchFamily="18" charset="0"/>
                      </a:rPr>
                      <m:t>+</m:t>
                    </m:r>
                    <m:sSub>
                      <m:sSubPr>
                        <m:ctrlPr>
                          <a:rPr lang="en-GB" b="0" i="1" smtClean="0">
                            <a:solidFill>
                              <a:schemeClr val="bg1">
                                <a:lumMod val="65000"/>
                              </a:schemeClr>
                            </a:solidFill>
                            <a:latin typeface="Cambria Math" panose="02040503050406030204" pitchFamily="18" charset="0"/>
                          </a:rPr>
                        </m:ctrlPr>
                      </m:sSubPr>
                      <m:e>
                        <m:r>
                          <a:rPr lang="en-GB" b="0" i="1" smtClean="0">
                            <a:solidFill>
                              <a:schemeClr val="bg1">
                                <a:lumMod val="65000"/>
                              </a:schemeClr>
                            </a:solidFill>
                            <a:latin typeface="Cambria Math" panose="02040503050406030204" pitchFamily="18" charset="0"/>
                          </a:rPr>
                          <m:t>𝑤</m:t>
                        </m:r>
                      </m:e>
                      <m:sub>
                        <m:r>
                          <a:rPr lang="en-GB" b="0" i="1" smtClean="0">
                            <a:solidFill>
                              <a:schemeClr val="bg1">
                                <a:lumMod val="65000"/>
                              </a:schemeClr>
                            </a:solidFill>
                            <a:latin typeface="Cambria Math" panose="02040503050406030204" pitchFamily="18" charset="0"/>
                          </a:rPr>
                          <m:t>𝑖</m:t>
                        </m:r>
                      </m:sub>
                    </m:sSub>
                  </m:oMath>
                </a14:m>
                <a:r>
                  <a:rPr lang="en-GB" dirty="0">
                    <a:solidFill>
                      <a:schemeClr val="bg1">
                        <a:lumMod val="65000"/>
                      </a:schemeClr>
                    </a:solidFill>
                  </a:rPr>
                  <a:t> </a:t>
                </a:r>
              </a:p>
              <a:p>
                <a:r>
                  <a:rPr lang="en-GB" dirty="0">
                    <a:solidFill>
                      <a:schemeClr val="bg1">
                        <a:lumMod val="65000"/>
                      </a:schemeClr>
                    </a:solidFill>
                  </a:rPr>
                  <a:t>Threshold condition, fire a spike if:</a:t>
                </a:r>
              </a:p>
              <a:p>
                <a:pPr lvl="1"/>
                <a14:m>
                  <m:oMath xmlns:m="http://schemas.openxmlformats.org/officeDocument/2006/math">
                    <m:r>
                      <a:rPr lang="en-GB" b="0" i="1" smtClean="0">
                        <a:solidFill>
                          <a:schemeClr val="bg1">
                            <a:lumMod val="65000"/>
                          </a:schemeClr>
                        </a:solidFill>
                        <a:latin typeface="Cambria Math" panose="02040503050406030204" pitchFamily="18" charset="0"/>
                      </a:rPr>
                      <m:t>𝑣</m:t>
                    </m:r>
                    <m:r>
                      <a:rPr lang="en-GB" b="0" i="1" smtClean="0">
                        <a:solidFill>
                          <a:schemeClr val="bg1">
                            <a:lumMod val="65000"/>
                          </a:schemeClr>
                        </a:solidFill>
                        <a:latin typeface="Cambria Math" panose="02040503050406030204" pitchFamily="18" charset="0"/>
                      </a:rPr>
                      <m:t>&gt;1</m:t>
                    </m:r>
                  </m:oMath>
                </a14:m>
                <a:r>
                  <a:rPr lang="en-GB" dirty="0">
                    <a:solidFill>
                      <a:schemeClr val="bg1">
                        <a:lumMod val="65000"/>
                      </a:schemeClr>
                    </a:solidFill>
                  </a:rPr>
                  <a:t> </a:t>
                </a:r>
              </a:p>
              <a:p>
                <a:r>
                  <a:rPr lang="en-GB" dirty="0">
                    <a:solidFill>
                      <a:schemeClr val="bg1">
                        <a:lumMod val="65000"/>
                      </a:schemeClr>
                    </a:solidFill>
                  </a:rPr>
                  <a:t>Reset event, after a spike set:</a:t>
                </a:r>
              </a:p>
              <a:p>
                <a:pPr lvl="1"/>
                <a14:m>
                  <m:oMath xmlns:m="http://schemas.openxmlformats.org/officeDocument/2006/math">
                    <m:r>
                      <a:rPr lang="en-GB" b="0" i="1" smtClean="0">
                        <a:solidFill>
                          <a:schemeClr val="bg1">
                            <a:lumMod val="65000"/>
                          </a:schemeClr>
                        </a:solidFill>
                        <a:latin typeface="Cambria Math" panose="02040503050406030204" pitchFamily="18" charset="0"/>
                      </a:rPr>
                      <m:t>𝑣</m:t>
                    </m:r>
                    <m:r>
                      <a:rPr lang="en-GB" b="0" i="1" smtClean="0">
                        <a:solidFill>
                          <a:schemeClr val="bg1">
                            <a:lumMod val="65000"/>
                          </a:schemeClr>
                        </a:solidFill>
                        <a:latin typeface="Cambria Math" panose="02040503050406030204" pitchFamily="18" charset="0"/>
                      </a:rPr>
                      <m:t>←0</m:t>
                    </m:r>
                  </m:oMath>
                </a14:m>
                <a:r>
                  <a:rPr lang="en-GB" dirty="0">
                    <a:solidFill>
                      <a:schemeClr val="bg1">
                        <a:lumMod val="65000"/>
                      </a:schemeClr>
                    </a:solidFill>
                  </a:rPr>
                  <a:t> </a:t>
                </a:r>
              </a:p>
            </p:txBody>
          </p:sp>
        </mc:Choice>
        <mc:Fallback xmlns="">
          <p:sp>
            <p:nvSpPr>
              <p:cNvPr id="5" name="Content Placeholder 4">
                <a:extLst>
                  <a:ext uri="{FF2B5EF4-FFF2-40B4-BE49-F238E27FC236}">
                    <a16:creationId xmlns:a16="http://schemas.microsoft.com/office/drawing/2014/main" id="{1357973F-A7D4-1E73-8093-5591F6BF67C6}"/>
                  </a:ext>
                </a:extLst>
              </p:cNvPr>
              <p:cNvSpPr>
                <a:spLocks noGrp="1" noRot="1" noChangeAspect="1" noMove="1" noResize="1" noEditPoints="1" noAdjustHandles="1" noChangeArrowheads="1" noChangeShapeType="1" noTextEdit="1"/>
              </p:cNvSpPr>
              <p:nvPr>
                <p:ph idx="1"/>
              </p:nvPr>
            </p:nvSpPr>
            <p:spPr>
              <a:blipFill>
                <a:blip r:embed="rId7"/>
                <a:stretch>
                  <a:fillRect l="-694" t="-1026"/>
                </a:stretch>
              </a:blipFill>
            </p:spPr>
            <p:txBody>
              <a:bodyPr/>
              <a:lstStyle/>
              <a:p>
                <a:r>
                  <a:rPr lang="en-GB">
                    <a:noFill/>
                  </a:rPr>
                  <a:t> </a:t>
                </a:r>
              </a:p>
            </p:txBody>
          </p:sp>
        </mc:Fallback>
      </mc:AlternateContent>
      <p:pic>
        <p:nvPicPr>
          <p:cNvPr id="15" name="Video 14">
            <a:hlinkClick r:id="" action="ppaction://media"/>
            <a:extLst>
              <a:ext uri="{FF2B5EF4-FFF2-40B4-BE49-F238E27FC236}">
                <a16:creationId xmlns:a16="http://schemas.microsoft.com/office/drawing/2014/main" id="{536BD321-E2B2-7059-5973-78E1BFC49F26}"/>
              </a:ext>
            </a:extLst>
          </p:cNvPr>
          <p:cNvPicPr>
            <a:extLst>
              <a:ext uri="{51228E76-BA90-4043-B771-695A4F85340A}">
                <alf:liveFeedProps xmlns:alf="http://schemas.microsoft.com/office/drawing/2021/livefeed"/>
              </a:ext>
            </a:extLst>
          </p:cNvPicPr>
          <p:nvPr/>
        </p:nvPicPr>
        <p:blipFill>
          <a:blip r:embed="rId8">
            <a:grayscl/>
            <a:extLst>
              <a:ext uri="{96DAC541-7B7A-43D3-8B79-37D633B846F1}">
                <asvg:svgBlip xmlns:asvg="http://schemas.microsoft.com/office/drawing/2016/SVG/main" r:embed="rId9"/>
              </a:ext>
            </a:extLst>
          </a:blip>
          <a:srcRect l="21875" r="21875"/>
          <a:stretch>
            <a:fillRect/>
          </a:stretch>
        </p:blipFill>
        <p:spPr>
          <a:xfrm>
            <a:off x="9878840" y="4544840"/>
            <a:ext cx="2313160" cy="2313160"/>
          </a:xfrm>
          <a:prstGeom prst="ellipse">
            <a:avLst/>
          </a:prstGeom>
        </p:spPr>
      </p:pic>
      <p:grpSp>
        <p:nvGrpSpPr>
          <p:cNvPr id="7" name="Group 6">
            <a:extLst>
              <a:ext uri="{FF2B5EF4-FFF2-40B4-BE49-F238E27FC236}">
                <a16:creationId xmlns:a16="http://schemas.microsoft.com/office/drawing/2014/main" id="{E54D623A-9901-4548-BCC5-F17D5AE1B99C}"/>
              </a:ext>
            </a:extLst>
          </p:cNvPr>
          <p:cNvGrpSpPr/>
          <p:nvPr/>
        </p:nvGrpSpPr>
        <p:grpSpPr>
          <a:xfrm>
            <a:off x="8539545" y="660111"/>
            <a:ext cx="3611823" cy="2440991"/>
            <a:chOff x="8539545" y="660111"/>
            <a:chExt cx="3611823" cy="2440991"/>
          </a:xfrm>
        </p:grpSpPr>
        <p:pic>
          <p:nvPicPr>
            <p:cNvPr id="2" name="Content Placeholder 2" descr="A graph with a line drawn on it&#10;&#10;Description automatically generated">
              <a:extLst>
                <a:ext uri="{FF2B5EF4-FFF2-40B4-BE49-F238E27FC236}">
                  <a16:creationId xmlns:a16="http://schemas.microsoft.com/office/drawing/2014/main" id="{20DD3102-E264-14FE-03FE-4A038D5FB12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19075" y="660111"/>
              <a:ext cx="3452765" cy="2071659"/>
            </a:xfrm>
            <a:prstGeom prst="rect">
              <a:avLst/>
            </a:prstGeom>
          </p:spPr>
        </p:pic>
        <p:sp>
          <p:nvSpPr>
            <p:cNvPr id="3" name="TextBox 2">
              <a:extLst>
                <a:ext uri="{FF2B5EF4-FFF2-40B4-BE49-F238E27FC236}">
                  <a16:creationId xmlns:a16="http://schemas.microsoft.com/office/drawing/2014/main" id="{172081A1-A3DA-4B8B-4C9D-65E8D99C1FC0}"/>
                </a:ext>
              </a:extLst>
            </p:cNvPr>
            <p:cNvSpPr txBox="1"/>
            <p:nvPr/>
          </p:nvSpPr>
          <p:spPr>
            <a:xfrm>
              <a:off x="8539545" y="2731770"/>
              <a:ext cx="3611823" cy="369332"/>
            </a:xfrm>
            <a:prstGeom prst="rect">
              <a:avLst/>
            </a:prstGeom>
            <a:noFill/>
          </p:spPr>
          <p:txBody>
            <a:bodyPr wrap="none" rtlCol="0">
              <a:spAutoFit/>
            </a:bodyPr>
            <a:lstStyle/>
            <a:p>
              <a:r>
                <a:rPr lang="en-GB" dirty="0"/>
                <a:t>“Biological neuron” (detailed model)</a:t>
              </a:r>
            </a:p>
          </p:txBody>
        </p:sp>
      </p:gr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F6991C2-A229-FEF3-6022-3AC376D78DA8}"/>
                  </a:ext>
                </a:extLst>
              </p:cNvPr>
              <p:cNvSpPr txBox="1"/>
              <p:nvPr/>
            </p:nvSpPr>
            <p:spPr>
              <a:xfrm>
                <a:off x="4384986" y="1326608"/>
                <a:ext cx="3422027" cy="369332"/>
              </a:xfrm>
              <a:prstGeom prst="rect">
                <a:avLst/>
              </a:prstGeom>
              <a:noFill/>
            </p:spPr>
            <p:txBody>
              <a:bodyPr wrap="none" rtlCol="0">
                <a:spAutoFit/>
              </a:bodyPr>
              <a:lstStyle/>
              <a:p>
                <a:r>
                  <a:rPr lang="en-GB" b="0" dirty="0"/>
                  <a:t>Solution is </a:t>
                </a:r>
                <a14:m>
                  <m:oMath xmlns:m="http://schemas.openxmlformats.org/officeDocument/2006/math">
                    <m:r>
                      <a:rPr lang="en-GB" b="0" i="1" smtClean="0">
                        <a:latin typeface="Cambria Math" panose="02040503050406030204" pitchFamily="18" charset="0"/>
                      </a:rPr>
                      <m:t>𝑣</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𝑣</m:t>
                    </m:r>
                    <m:d>
                      <m:dPr>
                        <m:ctrlPr>
                          <a:rPr lang="en-GB" b="0" i="1" smtClean="0">
                            <a:latin typeface="Cambria Math" panose="02040503050406030204" pitchFamily="18" charset="0"/>
                          </a:rPr>
                        </m:ctrlPr>
                      </m:dPr>
                      <m:e>
                        <m:r>
                          <a:rPr lang="en-GB" b="0" i="1" smtClean="0">
                            <a:latin typeface="Cambria Math" panose="02040503050406030204" pitchFamily="18" charset="0"/>
                          </a:rPr>
                          <m:t>0</m:t>
                        </m:r>
                      </m:e>
                    </m:d>
                    <m:r>
                      <m:rPr>
                        <m:sty m:val="p"/>
                      </m:rPr>
                      <a:rPr lang="en-GB" b="0" i="0" smtClean="0">
                        <a:latin typeface="Cambria Math" panose="02040503050406030204" pitchFamily="18" charset="0"/>
                      </a:rPr>
                      <m:t>exp</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𝜏</m:t>
                    </m:r>
                    <m:r>
                      <a:rPr lang="en-GB" b="0" i="1" smtClean="0">
                        <a:latin typeface="Cambria Math" panose="02040503050406030204" pitchFamily="18" charset="0"/>
                      </a:rPr>
                      <m:t>)</m:t>
                    </m:r>
                  </m:oMath>
                </a14:m>
                <a:endParaRPr lang="en-GB" dirty="0"/>
              </a:p>
            </p:txBody>
          </p:sp>
        </mc:Choice>
        <mc:Fallback xmlns="">
          <p:sp>
            <p:nvSpPr>
              <p:cNvPr id="8" name="TextBox 7">
                <a:extLst>
                  <a:ext uri="{FF2B5EF4-FFF2-40B4-BE49-F238E27FC236}">
                    <a16:creationId xmlns:a16="http://schemas.microsoft.com/office/drawing/2014/main" id="{EF6991C2-A229-FEF3-6022-3AC376D78DA8}"/>
                  </a:ext>
                </a:extLst>
              </p:cNvPr>
              <p:cNvSpPr txBox="1">
                <a:spLocks noRot="1" noChangeAspect="1" noMove="1" noResize="1" noEditPoints="1" noAdjustHandles="1" noChangeArrowheads="1" noChangeShapeType="1" noTextEdit="1"/>
              </p:cNvSpPr>
              <p:nvPr/>
            </p:nvSpPr>
            <p:spPr>
              <a:xfrm>
                <a:off x="4384986" y="1326608"/>
                <a:ext cx="3422027" cy="369332"/>
              </a:xfrm>
              <a:prstGeom prst="rect">
                <a:avLst/>
              </a:prstGeom>
              <a:blipFill>
                <a:blip r:embed="rId11"/>
                <a:stretch>
                  <a:fillRect l="-1423" t="-10000" b="-26667"/>
                </a:stretch>
              </a:blipFill>
            </p:spPr>
            <p:txBody>
              <a:bodyPr/>
              <a:lstStyle/>
              <a:p>
                <a:r>
                  <a:rPr lang="en-GB">
                    <a:noFill/>
                  </a:rPr>
                  <a:t> </a:t>
                </a:r>
              </a:p>
            </p:txBody>
          </p:sp>
        </mc:Fallback>
      </mc:AlternateContent>
    </p:spTree>
    <p:custDataLst>
      <p:tags r:id="rId1"/>
    </p:custDataLst>
    <p:extLst>
      <p:ext uri="{BB962C8B-B14F-4D97-AF65-F5344CB8AC3E}">
        <p14:creationId xmlns:p14="http://schemas.microsoft.com/office/powerpoint/2010/main" val="527879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Reliable spike timing</a:t>
            </a:r>
          </a:p>
        </p:txBody>
      </p:sp>
      <p:pic>
        <p:nvPicPr>
          <p:cNvPr id="8" name="Content Placeholder 7" descr="A diagram of a graph&#10;&#10;Description automatically generated with medium confidence">
            <a:extLst>
              <a:ext uri="{FF2B5EF4-FFF2-40B4-BE49-F238E27FC236}">
                <a16:creationId xmlns:a16="http://schemas.microsoft.com/office/drawing/2014/main" id="{BCDC021C-7774-9F2C-F245-01E85A7207E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660111"/>
            <a:ext cx="9878840" cy="5465823"/>
          </a:xfrm>
        </p:spPr>
      </p:pic>
      <p:pic>
        <p:nvPicPr>
          <p:cNvPr id="2" name="Video 1">
            <a:hlinkClick r:id="" action="ppaction://media"/>
            <a:extLst>
              <a:ext uri="{FF2B5EF4-FFF2-40B4-BE49-F238E27FC236}">
                <a16:creationId xmlns:a16="http://schemas.microsoft.com/office/drawing/2014/main" id="{D47B5BF9-0A54-9D7C-94CA-8A59BC5C7DBB}"/>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sp>
        <p:nvSpPr>
          <p:cNvPr id="9" name="TextBox 8">
            <a:extLst>
              <a:ext uri="{FF2B5EF4-FFF2-40B4-BE49-F238E27FC236}">
                <a16:creationId xmlns:a16="http://schemas.microsoft.com/office/drawing/2014/main" id="{2A193613-B778-D5AF-97B1-D1AB5E255EE6}"/>
              </a:ext>
            </a:extLst>
          </p:cNvPr>
          <p:cNvSpPr txBox="1"/>
          <p:nvPr/>
        </p:nvSpPr>
        <p:spPr>
          <a:xfrm>
            <a:off x="3461965" y="6307301"/>
            <a:ext cx="2954911" cy="369332"/>
          </a:xfrm>
          <a:prstGeom prst="rect">
            <a:avLst/>
          </a:prstGeom>
          <a:noFill/>
        </p:spPr>
        <p:txBody>
          <a:bodyPr wrap="none" rtlCol="0">
            <a:spAutoFit/>
          </a:bodyPr>
          <a:lstStyle/>
          <a:p>
            <a:r>
              <a:rPr lang="en-GB" dirty="0" err="1">
                <a:hlinkClick r:id="rId6"/>
              </a:rPr>
              <a:t>Mainen</a:t>
            </a:r>
            <a:r>
              <a:rPr lang="en-GB" dirty="0">
                <a:hlinkClick r:id="rId6"/>
              </a:rPr>
              <a:t> and </a:t>
            </a:r>
            <a:r>
              <a:rPr lang="en-GB" dirty="0" err="1">
                <a:hlinkClick r:id="rId6"/>
              </a:rPr>
              <a:t>Sejnowski</a:t>
            </a:r>
            <a:r>
              <a:rPr lang="en-GB" dirty="0">
                <a:hlinkClick r:id="rId6"/>
              </a:rPr>
              <a:t> (1995)</a:t>
            </a:r>
            <a:endParaRPr lang="en-GB" dirty="0"/>
          </a:p>
        </p:txBody>
      </p:sp>
    </p:spTree>
    <p:extLst>
      <p:ext uri="{BB962C8B-B14F-4D97-AF65-F5344CB8AC3E}">
        <p14:creationId xmlns:p14="http://schemas.microsoft.com/office/powerpoint/2010/main" val="938071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Reliable spike timing</a:t>
            </a:r>
          </a:p>
        </p:txBody>
      </p:sp>
      <p:pic>
        <p:nvPicPr>
          <p:cNvPr id="8" name="Content Placeholder 7" descr="A diagram of a graph&#10;&#10;Description automatically generated with medium confidence">
            <a:extLst>
              <a:ext uri="{FF2B5EF4-FFF2-40B4-BE49-F238E27FC236}">
                <a16:creationId xmlns:a16="http://schemas.microsoft.com/office/drawing/2014/main" id="{BCDC021C-7774-9F2C-F245-01E85A7207E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65220" y="660111"/>
            <a:ext cx="4826780" cy="2670589"/>
          </a:xfrm>
        </p:spPr>
      </p:pic>
      <p:pic>
        <p:nvPicPr>
          <p:cNvPr id="2" name="Video 1">
            <a:hlinkClick r:id="" action="ppaction://media"/>
            <a:extLst>
              <a:ext uri="{FF2B5EF4-FFF2-40B4-BE49-F238E27FC236}">
                <a16:creationId xmlns:a16="http://schemas.microsoft.com/office/drawing/2014/main" id="{09B7379E-51A3-E380-4766-8018870858A2}"/>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sp>
        <p:nvSpPr>
          <p:cNvPr id="9" name="TextBox 8">
            <a:extLst>
              <a:ext uri="{FF2B5EF4-FFF2-40B4-BE49-F238E27FC236}">
                <a16:creationId xmlns:a16="http://schemas.microsoft.com/office/drawing/2014/main" id="{2A193613-B778-D5AF-97B1-D1AB5E255EE6}"/>
              </a:ext>
            </a:extLst>
          </p:cNvPr>
          <p:cNvSpPr txBox="1"/>
          <p:nvPr/>
        </p:nvSpPr>
        <p:spPr>
          <a:xfrm>
            <a:off x="8301154" y="3429000"/>
            <a:ext cx="2954911" cy="369332"/>
          </a:xfrm>
          <a:prstGeom prst="rect">
            <a:avLst/>
          </a:prstGeom>
          <a:noFill/>
        </p:spPr>
        <p:txBody>
          <a:bodyPr wrap="none" rtlCol="0">
            <a:spAutoFit/>
          </a:bodyPr>
          <a:lstStyle/>
          <a:p>
            <a:r>
              <a:rPr lang="en-GB" dirty="0" err="1">
                <a:hlinkClick r:id="rId6"/>
              </a:rPr>
              <a:t>Mainen</a:t>
            </a:r>
            <a:r>
              <a:rPr lang="en-GB" dirty="0">
                <a:hlinkClick r:id="rId6"/>
              </a:rPr>
              <a:t> and </a:t>
            </a:r>
            <a:r>
              <a:rPr lang="en-GB" dirty="0" err="1">
                <a:hlinkClick r:id="rId6"/>
              </a:rPr>
              <a:t>Sejnowski</a:t>
            </a:r>
            <a:r>
              <a:rPr lang="en-GB" dirty="0">
                <a:hlinkClick r:id="rId6"/>
              </a:rPr>
              <a:t> (1995)</a:t>
            </a:r>
            <a:endParaRPr lang="en-GB" dirty="0"/>
          </a:p>
        </p:txBody>
      </p:sp>
      <p:pic>
        <p:nvPicPr>
          <p:cNvPr id="3" name="Picture 2">
            <a:extLst>
              <a:ext uri="{FF2B5EF4-FFF2-40B4-BE49-F238E27FC236}">
                <a16:creationId xmlns:a16="http://schemas.microsoft.com/office/drawing/2014/main" id="{54567CD6-1DBA-5C9C-1520-8880AA982942}"/>
              </a:ext>
            </a:extLst>
          </p:cNvPr>
          <p:cNvPicPr>
            <a:picLocks noChangeAspect="1"/>
          </p:cNvPicPr>
          <p:nvPr/>
        </p:nvPicPr>
        <p:blipFill>
          <a:blip r:embed="rId7"/>
          <a:stretch>
            <a:fillRect/>
          </a:stretch>
        </p:blipFill>
        <p:spPr>
          <a:xfrm>
            <a:off x="0" y="1603645"/>
            <a:ext cx="7365220" cy="4389374"/>
          </a:xfrm>
          <a:prstGeom prst="rect">
            <a:avLst/>
          </a:prstGeom>
        </p:spPr>
      </p:pic>
      <p:sp>
        <p:nvSpPr>
          <p:cNvPr id="5" name="TextBox 4">
            <a:extLst>
              <a:ext uri="{FF2B5EF4-FFF2-40B4-BE49-F238E27FC236}">
                <a16:creationId xmlns:a16="http://schemas.microsoft.com/office/drawing/2014/main" id="{664A7B93-C7F5-08AF-21CD-E66E1F756688}"/>
              </a:ext>
            </a:extLst>
          </p:cNvPr>
          <p:cNvSpPr txBox="1"/>
          <p:nvPr/>
        </p:nvSpPr>
        <p:spPr>
          <a:xfrm>
            <a:off x="2103427" y="5993019"/>
            <a:ext cx="3158365" cy="369332"/>
          </a:xfrm>
          <a:prstGeom prst="rect">
            <a:avLst/>
          </a:prstGeom>
          <a:noFill/>
        </p:spPr>
        <p:txBody>
          <a:bodyPr wrap="none" rtlCol="0">
            <a:spAutoFit/>
          </a:bodyPr>
          <a:lstStyle/>
          <a:p>
            <a:r>
              <a:rPr lang="en-GB" dirty="0"/>
              <a:t>Leaky integrate-and-fire neuron</a:t>
            </a:r>
          </a:p>
        </p:txBody>
      </p:sp>
    </p:spTree>
    <p:extLst>
      <p:ext uri="{BB962C8B-B14F-4D97-AF65-F5344CB8AC3E}">
        <p14:creationId xmlns:p14="http://schemas.microsoft.com/office/powerpoint/2010/main" val="3130613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Reliable spike timing</a:t>
            </a:r>
          </a:p>
        </p:txBody>
      </p:sp>
      <p:pic>
        <p:nvPicPr>
          <p:cNvPr id="8" name="Content Placeholder 7" descr="A diagram of a graph&#10;&#10;Description automatically generated with medium confidence">
            <a:extLst>
              <a:ext uri="{FF2B5EF4-FFF2-40B4-BE49-F238E27FC236}">
                <a16:creationId xmlns:a16="http://schemas.microsoft.com/office/drawing/2014/main" id="{BCDC021C-7774-9F2C-F245-01E85A7207E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365220" y="660111"/>
            <a:ext cx="4826780" cy="2670589"/>
          </a:xfrm>
        </p:spPr>
      </p:pic>
      <p:pic>
        <p:nvPicPr>
          <p:cNvPr id="2" name="Video 1">
            <a:hlinkClick r:id="" action="ppaction://media"/>
            <a:extLst>
              <a:ext uri="{FF2B5EF4-FFF2-40B4-BE49-F238E27FC236}">
                <a16:creationId xmlns:a16="http://schemas.microsoft.com/office/drawing/2014/main" id="{A87273A8-6ACC-740C-56A7-52544F132C34}"/>
              </a:ext>
            </a:extLst>
          </p:cNvPr>
          <p:cNvPicPr>
            <a:extLst>
              <a:ext uri="{51228E76-BA90-4043-B771-695A4F85340A}">
                <alf:liveFeedProps xmlns:alf="http://schemas.microsoft.com/office/drawing/2021/livefeed"/>
              </a:ext>
            </a:extLst>
          </p:cNvPicPr>
          <p:nvPr/>
        </p:nvPicPr>
        <p:blipFill>
          <a:blip r:embed="rId5">
            <a:grayscl/>
            <a:extLst>
              <a:ext uri="{96DAC541-7B7A-43D3-8B79-37D633B846F1}">
                <asvg:svgBlip xmlns:asvg="http://schemas.microsoft.com/office/drawing/2016/SVG/main" r:embed="rId6"/>
              </a:ext>
            </a:extLst>
          </a:blip>
          <a:srcRect l="21875" r="21875"/>
          <a:stretch>
            <a:fillRect/>
          </a:stretch>
        </p:blipFill>
        <p:spPr>
          <a:xfrm>
            <a:off x="9878840" y="4544840"/>
            <a:ext cx="2313160" cy="2313160"/>
          </a:xfrm>
          <a:prstGeom prst="ellipse">
            <a:avLst/>
          </a:prstGeom>
        </p:spPr>
      </p:pic>
      <p:sp>
        <p:nvSpPr>
          <p:cNvPr id="9" name="TextBox 8">
            <a:extLst>
              <a:ext uri="{FF2B5EF4-FFF2-40B4-BE49-F238E27FC236}">
                <a16:creationId xmlns:a16="http://schemas.microsoft.com/office/drawing/2014/main" id="{2A193613-B778-D5AF-97B1-D1AB5E255EE6}"/>
              </a:ext>
            </a:extLst>
          </p:cNvPr>
          <p:cNvSpPr txBox="1"/>
          <p:nvPr/>
        </p:nvSpPr>
        <p:spPr>
          <a:xfrm>
            <a:off x="8301154" y="3429000"/>
            <a:ext cx="2954911" cy="369332"/>
          </a:xfrm>
          <a:prstGeom prst="rect">
            <a:avLst/>
          </a:prstGeom>
          <a:noFill/>
        </p:spPr>
        <p:txBody>
          <a:bodyPr wrap="none" rtlCol="0">
            <a:spAutoFit/>
          </a:bodyPr>
          <a:lstStyle/>
          <a:p>
            <a:r>
              <a:rPr lang="en-GB" dirty="0" err="1">
                <a:hlinkClick r:id="rId7"/>
              </a:rPr>
              <a:t>Mainen</a:t>
            </a:r>
            <a:r>
              <a:rPr lang="en-GB" dirty="0">
                <a:hlinkClick r:id="rId7"/>
              </a:rPr>
              <a:t> and </a:t>
            </a:r>
            <a:r>
              <a:rPr lang="en-GB" dirty="0" err="1">
                <a:hlinkClick r:id="rId7"/>
              </a:rPr>
              <a:t>Sejnowski</a:t>
            </a:r>
            <a:r>
              <a:rPr lang="en-GB" dirty="0">
                <a:hlinkClick r:id="rId7"/>
              </a:rPr>
              <a:t> (1995)</a:t>
            </a:r>
            <a:endParaRPr lang="en-GB" dirty="0"/>
          </a:p>
        </p:txBody>
      </p:sp>
      <p:sp>
        <p:nvSpPr>
          <p:cNvPr id="5" name="TextBox 4">
            <a:extLst>
              <a:ext uri="{FF2B5EF4-FFF2-40B4-BE49-F238E27FC236}">
                <a16:creationId xmlns:a16="http://schemas.microsoft.com/office/drawing/2014/main" id="{664A7B93-C7F5-08AF-21CD-E66E1F756688}"/>
              </a:ext>
            </a:extLst>
          </p:cNvPr>
          <p:cNvSpPr txBox="1"/>
          <p:nvPr/>
        </p:nvSpPr>
        <p:spPr>
          <a:xfrm>
            <a:off x="2393571" y="5993019"/>
            <a:ext cx="2578078" cy="369332"/>
          </a:xfrm>
          <a:prstGeom prst="rect">
            <a:avLst/>
          </a:prstGeom>
          <a:noFill/>
        </p:spPr>
        <p:txBody>
          <a:bodyPr wrap="none" rtlCol="0">
            <a:spAutoFit/>
          </a:bodyPr>
          <a:lstStyle/>
          <a:p>
            <a:r>
              <a:rPr lang="en-GB" dirty="0"/>
              <a:t>Integrate-and-fire neuron</a:t>
            </a:r>
          </a:p>
        </p:txBody>
      </p:sp>
      <p:pic>
        <p:nvPicPr>
          <p:cNvPr id="7" name="Picture 6">
            <a:extLst>
              <a:ext uri="{FF2B5EF4-FFF2-40B4-BE49-F238E27FC236}">
                <a16:creationId xmlns:a16="http://schemas.microsoft.com/office/drawing/2014/main" id="{A20B0EDE-1462-8C4A-BBDD-DEDB8F26E533}"/>
              </a:ext>
            </a:extLst>
          </p:cNvPr>
          <p:cNvPicPr>
            <a:picLocks noChangeAspect="1"/>
          </p:cNvPicPr>
          <p:nvPr/>
        </p:nvPicPr>
        <p:blipFill>
          <a:blip r:embed="rId8"/>
          <a:stretch>
            <a:fillRect/>
          </a:stretch>
        </p:blipFill>
        <p:spPr>
          <a:xfrm>
            <a:off x="0" y="1599207"/>
            <a:ext cx="7365220" cy="4393812"/>
          </a:xfrm>
          <a:prstGeom prst="rect">
            <a:avLst/>
          </a:prstGeom>
        </p:spPr>
      </p:pic>
      <p:sp>
        <p:nvSpPr>
          <p:cNvPr id="10" name="TextBox 9">
            <a:extLst>
              <a:ext uri="{FF2B5EF4-FFF2-40B4-BE49-F238E27FC236}">
                <a16:creationId xmlns:a16="http://schemas.microsoft.com/office/drawing/2014/main" id="{4974EDD0-BE79-A837-6E4C-5708A051E506}"/>
              </a:ext>
            </a:extLst>
          </p:cNvPr>
          <p:cNvSpPr txBox="1"/>
          <p:nvPr/>
        </p:nvSpPr>
        <p:spPr>
          <a:xfrm>
            <a:off x="5731323" y="6197889"/>
            <a:ext cx="3898696"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GB" dirty="0"/>
              <a:t>For more, see </a:t>
            </a:r>
            <a:r>
              <a:rPr lang="en-GB" dirty="0">
                <a:hlinkClick r:id="rId9"/>
              </a:rPr>
              <a:t>Brette and </a:t>
            </a:r>
            <a:r>
              <a:rPr lang="en-GB" dirty="0" err="1">
                <a:hlinkClick r:id="rId9"/>
              </a:rPr>
              <a:t>Guigon</a:t>
            </a:r>
            <a:r>
              <a:rPr lang="en-GB" dirty="0">
                <a:hlinkClick r:id="rId9"/>
              </a:rPr>
              <a:t> (2003)</a:t>
            </a:r>
            <a:endParaRPr lang="en-GB" dirty="0"/>
          </a:p>
        </p:txBody>
      </p:sp>
    </p:spTree>
    <p:custDataLst>
      <p:tags r:id="rId1"/>
    </p:custDataLst>
    <p:extLst>
      <p:ext uri="{BB962C8B-B14F-4D97-AF65-F5344CB8AC3E}">
        <p14:creationId xmlns:p14="http://schemas.microsoft.com/office/powerpoint/2010/main" val="196960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graph with a line and a green line&#10;&#10;Description automatically generated with medium confidence">
            <a:extLst>
              <a:ext uri="{FF2B5EF4-FFF2-40B4-BE49-F238E27FC236}">
                <a16:creationId xmlns:a16="http://schemas.microsoft.com/office/drawing/2014/main" id="{9885D844-FC74-56B1-2F5E-C2D3E13233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830" y="3600451"/>
            <a:ext cx="8686802" cy="3257550"/>
          </a:xfrm>
          <a:prstGeom prst="rect">
            <a:avLst/>
          </a:prstGeom>
        </p:spPr>
      </p:pic>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Leaky integrate and fire (LIF) neuron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p:txBody>
              <a:bodyPr/>
              <a:lstStyle/>
              <a:p>
                <a:r>
                  <a:rPr lang="en-GB" dirty="0"/>
                  <a:t>Continuous evolution over time:</a:t>
                </a:r>
              </a:p>
              <a:p>
                <a:pPr lvl="1"/>
                <a14:m>
                  <m:oMath xmlns:m="http://schemas.openxmlformats.org/officeDocument/2006/math">
                    <m:r>
                      <a:rPr lang="en-GB" i="1" smtClean="0">
                        <a:latin typeface="Cambria Math" panose="02040503050406030204" pitchFamily="18" charset="0"/>
                      </a:rPr>
                      <m:t>𝜏</m:t>
                    </m:r>
                    <m:f>
                      <m:fPr>
                        <m:ctrlPr>
                          <a:rPr lang="en-GB" i="1">
                            <a:latin typeface="Cambria Math" panose="02040503050406030204" pitchFamily="18" charset="0"/>
                          </a:rPr>
                        </m:ctrlPr>
                      </m:fPr>
                      <m:num>
                        <m:r>
                          <m:rPr>
                            <m:sty m:val="p"/>
                          </m:rPr>
                          <a:rPr lang="en-GB" smtClean="0">
                            <a:latin typeface="Cambria Math" panose="02040503050406030204" pitchFamily="18" charset="0"/>
                          </a:rPr>
                          <m:t>d</m:t>
                        </m:r>
                        <m:r>
                          <a:rPr lang="en-GB" i="1" smtClean="0">
                            <a:latin typeface="Cambria Math" panose="02040503050406030204" pitchFamily="18" charset="0"/>
                          </a:rPr>
                          <m:t>𝑣</m:t>
                        </m:r>
                      </m:num>
                      <m:den>
                        <m:r>
                          <m:rPr>
                            <m:sty m:val="p"/>
                          </m:rPr>
                          <a:rPr lang="en-GB" smtClean="0">
                            <a:latin typeface="Cambria Math" panose="02040503050406030204" pitchFamily="18" charset="0"/>
                          </a:rPr>
                          <m:t>d</m:t>
                        </m:r>
                        <m:r>
                          <a:rPr lang="en-GB" i="1" smtClean="0">
                            <a:latin typeface="Cambria Math" panose="02040503050406030204" pitchFamily="18" charset="0"/>
                          </a:rPr>
                          <m:t>𝑡</m:t>
                        </m:r>
                      </m:den>
                    </m:f>
                    <m:r>
                      <a:rPr lang="en-GB" i="1" smtClean="0">
                        <a:latin typeface="Cambria Math" panose="02040503050406030204" pitchFamily="18" charset="0"/>
                      </a:rPr>
                      <m:t>=−</m:t>
                    </m:r>
                    <m:r>
                      <a:rPr lang="en-GB" i="1" smtClean="0">
                        <a:latin typeface="Cambria Math" panose="02040503050406030204" pitchFamily="18" charset="0"/>
                      </a:rPr>
                      <m:t>𝑣</m:t>
                    </m:r>
                  </m:oMath>
                </a14:m>
                <a:r>
                  <a:rPr lang="en-GB" dirty="0"/>
                  <a:t>  </a:t>
                </a:r>
              </a:p>
              <a:p>
                <a:r>
                  <a:rPr lang="en-GB" dirty="0">
                    <a:solidFill>
                      <a:schemeClr val="bg1">
                        <a:lumMod val="65000"/>
                      </a:schemeClr>
                    </a:solidFill>
                  </a:rPr>
                  <a:t>On presynaptic spike index </a:t>
                </a:r>
                <a14:m>
                  <m:oMath xmlns:m="http://schemas.openxmlformats.org/officeDocument/2006/math">
                    <m:r>
                      <a:rPr lang="en-GB" b="0" i="1" smtClean="0">
                        <a:solidFill>
                          <a:schemeClr val="bg1">
                            <a:lumMod val="65000"/>
                          </a:schemeClr>
                        </a:solidFill>
                        <a:latin typeface="Cambria Math" panose="02040503050406030204" pitchFamily="18" charset="0"/>
                      </a:rPr>
                      <m:t>𝑖</m:t>
                    </m:r>
                  </m:oMath>
                </a14:m>
                <a:r>
                  <a:rPr lang="en-GB" dirty="0">
                    <a:solidFill>
                      <a:schemeClr val="bg1">
                        <a:lumMod val="65000"/>
                      </a:schemeClr>
                    </a:solidFill>
                  </a:rPr>
                  <a:t>:</a:t>
                </a:r>
              </a:p>
              <a:p>
                <a:pPr lvl="1"/>
                <a14:m>
                  <m:oMath xmlns:m="http://schemas.openxmlformats.org/officeDocument/2006/math">
                    <m:r>
                      <a:rPr lang="en-GB" b="0" i="1" smtClean="0">
                        <a:solidFill>
                          <a:schemeClr val="bg1">
                            <a:lumMod val="65000"/>
                          </a:schemeClr>
                        </a:solidFill>
                        <a:latin typeface="Cambria Math" panose="02040503050406030204" pitchFamily="18" charset="0"/>
                      </a:rPr>
                      <m:t>𝑣</m:t>
                    </m:r>
                    <m:r>
                      <a:rPr lang="en-GB" b="0" i="1" smtClean="0">
                        <a:solidFill>
                          <a:schemeClr val="bg1">
                            <a:lumMod val="65000"/>
                          </a:schemeClr>
                        </a:solidFill>
                        <a:latin typeface="Cambria Math" panose="02040503050406030204" pitchFamily="18" charset="0"/>
                      </a:rPr>
                      <m:t>←</m:t>
                    </m:r>
                    <m:r>
                      <a:rPr lang="en-GB" b="0" i="1" smtClean="0">
                        <a:solidFill>
                          <a:schemeClr val="bg1">
                            <a:lumMod val="65000"/>
                          </a:schemeClr>
                        </a:solidFill>
                        <a:latin typeface="Cambria Math" panose="02040503050406030204" pitchFamily="18" charset="0"/>
                      </a:rPr>
                      <m:t>𝑣</m:t>
                    </m:r>
                    <m:r>
                      <a:rPr lang="en-GB" b="0" i="1" smtClean="0">
                        <a:solidFill>
                          <a:schemeClr val="bg1">
                            <a:lumMod val="65000"/>
                          </a:schemeClr>
                        </a:solidFill>
                        <a:latin typeface="Cambria Math" panose="02040503050406030204" pitchFamily="18" charset="0"/>
                      </a:rPr>
                      <m:t>+</m:t>
                    </m:r>
                    <m:sSub>
                      <m:sSubPr>
                        <m:ctrlPr>
                          <a:rPr lang="en-GB" b="0" i="1" smtClean="0">
                            <a:solidFill>
                              <a:schemeClr val="bg1">
                                <a:lumMod val="65000"/>
                              </a:schemeClr>
                            </a:solidFill>
                            <a:latin typeface="Cambria Math" panose="02040503050406030204" pitchFamily="18" charset="0"/>
                          </a:rPr>
                        </m:ctrlPr>
                      </m:sSubPr>
                      <m:e>
                        <m:r>
                          <a:rPr lang="en-GB" b="0" i="1" smtClean="0">
                            <a:solidFill>
                              <a:schemeClr val="bg1">
                                <a:lumMod val="65000"/>
                              </a:schemeClr>
                            </a:solidFill>
                            <a:latin typeface="Cambria Math" panose="02040503050406030204" pitchFamily="18" charset="0"/>
                          </a:rPr>
                          <m:t>𝑤</m:t>
                        </m:r>
                      </m:e>
                      <m:sub>
                        <m:r>
                          <a:rPr lang="en-GB" b="0" i="1" smtClean="0">
                            <a:solidFill>
                              <a:schemeClr val="bg1">
                                <a:lumMod val="65000"/>
                              </a:schemeClr>
                            </a:solidFill>
                            <a:latin typeface="Cambria Math" panose="02040503050406030204" pitchFamily="18" charset="0"/>
                          </a:rPr>
                          <m:t>𝑖</m:t>
                        </m:r>
                      </m:sub>
                    </m:sSub>
                  </m:oMath>
                </a14:m>
                <a:r>
                  <a:rPr lang="en-GB" dirty="0">
                    <a:solidFill>
                      <a:schemeClr val="bg1">
                        <a:lumMod val="65000"/>
                      </a:schemeClr>
                    </a:solidFill>
                  </a:rPr>
                  <a:t> </a:t>
                </a:r>
              </a:p>
              <a:p>
                <a:r>
                  <a:rPr lang="en-GB" dirty="0">
                    <a:solidFill>
                      <a:schemeClr val="bg1">
                        <a:lumMod val="65000"/>
                      </a:schemeClr>
                    </a:solidFill>
                  </a:rPr>
                  <a:t>Threshold condition, fire a spike if:</a:t>
                </a:r>
              </a:p>
              <a:p>
                <a:pPr lvl="1"/>
                <a14:m>
                  <m:oMath xmlns:m="http://schemas.openxmlformats.org/officeDocument/2006/math">
                    <m:r>
                      <a:rPr lang="en-GB" b="0" i="1" smtClean="0">
                        <a:solidFill>
                          <a:schemeClr val="bg1">
                            <a:lumMod val="65000"/>
                          </a:schemeClr>
                        </a:solidFill>
                        <a:latin typeface="Cambria Math" panose="02040503050406030204" pitchFamily="18" charset="0"/>
                      </a:rPr>
                      <m:t>𝑣</m:t>
                    </m:r>
                    <m:r>
                      <a:rPr lang="en-GB" b="0" i="1" smtClean="0">
                        <a:solidFill>
                          <a:schemeClr val="bg1">
                            <a:lumMod val="65000"/>
                          </a:schemeClr>
                        </a:solidFill>
                        <a:latin typeface="Cambria Math" panose="02040503050406030204" pitchFamily="18" charset="0"/>
                      </a:rPr>
                      <m:t>&gt;1</m:t>
                    </m:r>
                  </m:oMath>
                </a14:m>
                <a:r>
                  <a:rPr lang="en-GB" dirty="0">
                    <a:solidFill>
                      <a:schemeClr val="bg1">
                        <a:lumMod val="65000"/>
                      </a:schemeClr>
                    </a:solidFill>
                  </a:rPr>
                  <a:t> </a:t>
                </a:r>
              </a:p>
              <a:p>
                <a:r>
                  <a:rPr lang="en-GB" dirty="0">
                    <a:solidFill>
                      <a:schemeClr val="bg1">
                        <a:lumMod val="65000"/>
                      </a:schemeClr>
                    </a:solidFill>
                  </a:rPr>
                  <a:t>Reset event, after a spike set:</a:t>
                </a:r>
              </a:p>
              <a:p>
                <a:pPr lvl="1"/>
                <a14:m>
                  <m:oMath xmlns:m="http://schemas.openxmlformats.org/officeDocument/2006/math">
                    <m:r>
                      <a:rPr lang="en-GB" b="0" i="1" smtClean="0">
                        <a:solidFill>
                          <a:schemeClr val="bg1">
                            <a:lumMod val="65000"/>
                          </a:schemeClr>
                        </a:solidFill>
                        <a:latin typeface="Cambria Math" panose="02040503050406030204" pitchFamily="18" charset="0"/>
                      </a:rPr>
                      <m:t>𝑣</m:t>
                    </m:r>
                    <m:r>
                      <a:rPr lang="en-GB" b="0" i="1" smtClean="0">
                        <a:solidFill>
                          <a:schemeClr val="bg1">
                            <a:lumMod val="65000"/>
                          </a:schemeClr>
                        </a:solidFill>
                        <a:latin typeface="Cambria Math" panose="02040503050406030204" pitchFamily="18" charset="0"/>
                      </a:rPr>
                      <m:t>←0</m:t>
                    </m:r>
                  </m:oMath>
                </a14:m>
                <a:r>
                  <a:rPr lang="en-GB" dirty="0">
                    <a:solidFill>
                      <a:schemeClr val="bg1">
                        <a:lumMod val="65000"/>
                      </a:schemeClr>
                    </a:solidFill>
                  </a:rPr>
                  <a:t> </a:t>
                </a:r>
              </a:p>
            </p:txBody>
          </p:sp>
        </mc:Choice>
        <mc:Fallback xmlns="">
          <p:sp>
            <p:nvSpPr>
              <p:cNvPr id="5" name="Content Placeholder 4">
                <a:extLst>
                  <a:ext uri="{FF2B5EF4-FFF2-40B4-BE49-F238E27FC236}">
                    <a16:creationId xmlns:a16="http://schemas.microsoft.com/office/drawing/2014/main" id="{1357973F-A7D4-1E73-8093-5591F6BF67C6}"/>
                  </a:ext>
                </a:extLst>
              </p:cNvPr>
              <p:cNvSpPr>
                <a:spLocks noGrp="1" noRot="1" noChangeAspect="1" noMove="1" noResize="1" noEditPoints="1" noAdjustHandles="1" noChangeArrowheads="1" noChangeShapeType="1" noTextEdit="1"/>
              </p:cNvSpPr>
              <p:nvPr>
                <p:ph idx="1"/>
              </p:nvPr>
            </p:nvSpPr>
            <p:spPr>
              <a:blipFill>
                <a:blip r:embed="rId6"/>
                <a:stretch>
                  <a:fillRect l="-694" t="-1026"/>
                </a:stretch>
              </a:blipFill>
            </p:spPr>
            <p:txBody>
              <a:bodyPr/>
              <a:lstStyle/>
              <a:p>
                <a:r>
                  <a:rPr lang="en-GB">
                    <a:noFill/>
                  </a:rPr>
                  <a:t> </a:t>
                </a:r>
              </a:p>
            </p:txBody>
          </p:sp>
        </mc:Fallback>
      </mc:AlternateContent>
      <p:pic>
        <p:nvPicPr>
          <p:cNvPr id="9" name="Video 8">
            <a:hlinkClick r:id="" action="ppaction://media"/>
            <a:extLst>
              <a:ext uri="{FF2B5EF4-FFF2-40B4-BE49-F238E27FC236}">
                <a16:creationId xmlns:a16="http://schemas.microsoft.com/office/drawing/2014/main" id="{8966E574-C7FB-EE3D-0ECD-E247105B2434}"/>
              </a:ext>
            </a:extLst>
          </p:cNvPr>
          <p:cNvPicPr>
            <a:extLst>
              <a:ext uri="{51228E76-BA90-4043-B771-695A4F85340A}">
                <alf:liveFeedProps xmlns:alf="http://schemas.microsoft.com/office/drawing/2021/livefeed"/>
              </a:ext>
            </a:extLst>
          </p:cNvPicPr>
          <p:nvPr/>
        </p:nvPicPr>
        <p:blipFill>
          <a:blip r:embed="rId7">
            <a:grayscl/>
            <a:extLst>
              <a:ext uri="{96DAC541-7B7A-43D3-8B79-37D633B846F1}">
                <asvg:svgBlip xmlns:asvg="http://schemas.microsoft.com/office/drawing/2016/SVG/main" r:embed="rId8"/>
              </a:ext>
            </a:extLst>
          </a:blip>
          <a:srcRect l="21875" r="21875"/>
          <a:stretch>
            <a:fillRect/>
          </a:stretch>
        </p:blipFill>
        <p:spPr>
          <a:xfrm>
            <a:off x="9878840" y="4544840"/>
            <a:ext cx="2313160" cy="2313160"/>
          </a:xfrm>
          <a:prstGeom prst="ellipse">
            <a:avLst/>
          </a:prstGeom>
        </p:spPr>
      </p:pic>
      <p:grpSp>
        <p:nvGrpSpPr>
          <p:cNvPr id="7" name="Group 6">
            <a:extLst>
              <a:ext uri="{FF2B5EF4-FFF2-40B4-BE49-F238E27FC236}">
                <a16:creationId xmlns:a16="http://schemas.microsoft.com/office/drawing/2014/main" id="{E54D623A-9901-4548-BCC5-F17D5AE1B99C}"/>
              </a:ext>
            </a:extLst>
          </p:cNvPr>
          <p:cNvGrpSpPr/>
          <p:nvPr/>
        </p:nvGrpSpPr>
        <p:grpSpPr>
          <a:xfrm>
            <a:off x="8539545" y="660111"/>
            <a:ext cx="3611823" cy="2440991"/>
            <a:chOff x="8539545" y="660111"/>
            <a:chExt cx="3611823" cy="2440991"/>
          </a:xfrm>
        </p:grpSpPr>
        <p:pic>
          <p:nvPicPr>
            <p:cNvPr id="2" name="Content Placeholder 2" descr="A graph with a line drawn on it&#10;&#10;Description automatically generated">
              <a:extLst>
                <a:ext uri="{FF2B5EF4-FFF2-40B4-BE49-F238E27FC236}">
                  <a16:creationId xmlns:a16="http://schemas.microsoft.com/office/drawing/2014/main" id="{20DD3102-E264-14FE-03FE-4A038D5FB12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19075" y="660111"/>
              <a:ext cx="3452765" cy="2071659"/>
            </a:xfrm>
            <a:prstGeom prst="rect">
              <a:avLst/>
            </a:prstGeom>
          </p:spPr>
        </p:pic>
        <p:sp>
          <p:nvSpPr>
            <p:cNvPr id="3" name="TextBox 2">
              <a:extLst>
                <a:ext uri="{FF2B5EF4-FFF2-40B4-BE49-F238E27FC236}">
                  <a16:creationId xmlns:a16="http://schemas.microsoft.com/office/drawing/2014/main" id="{172081A1-A3DA-4B8B-4C9D-65E8D99C1FC0}"/>
                </a:ext>
              </a:extLst>
            </p:cNvPr>
            <p:cNvSpPr txBox="1"/>
            <p:nvPr/>
          </p:nvSpPr>
          <p:spPr>
            <a:xfrm>
              <a:off x="8539545" y="2731770"/>
              <a:ext cx="3611823" cy="369332"/>
            </a:xfrm>
            <a:prstGeom prst="rect">
              <a:avLst/>
            </a:prstGeom>
            <a:noFill/>
          </p:spPr>
          <p:txBody>
            <a:bodyPr wrap="none" rtlCol="0">
              <a:spAutoFit/>
            </a:bodyPr>
            <a:lstStyle/>
            <a:p>
              <a:r>
                <a:rPr lang="en-GB" dirty="0"/>
                <a:t>“Biological neuron” (detailed model)</a:t>
              </a:r>
            </a:p>
          </p:txBody>
        </p:sp>
      </p:gr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F6991C2-A229-FEF3-6022-3AC376D78DA8}"/>
                  </a:ext>
                </a:extLst>
              </p:cNvPr>
              <p:cNvSpPr txBox="1"/>
              <p:nvPr/>
            </p:nvSpPr>
            <p:spPr>
              <a:xfrm>
                <a:off x="4384986" y="1326608"/>
                <a:ext cx="3422027" cy="369332"/>
              </a:xfrm>
              <a:prstGeom prst="rect">
                <a:avLst/>
              </a:prstGeom>
              <a:noFill/>
            </p:spPr>
            <p:txBody>
              <a:bodyPr wrap="none" rtlCol="0">
                <a:spAutoFit/>
              </a:bodyPr>
              <a:lstStyle/>
              <a:p>
                <a:r>
                  <a:rPr lang="en-GB" b="0" dirty="0"/>
                  <a:t>Solution is </a:t>
                </a:r>
                <a14:m>
                  <m:oMath xmlns:m="http://schemas.openxmlformats.org/officeDocument/2006/math">
                    <m:r>
                      <a:rPr lang="en-GB" b="0" i="1" smtClean="0">
                        <a:latin typeface="Cambria Math" panose="02040503050406030204" pitchFamily="18" charset="0"/>
                      </a:rPr>
                      <m:t>𝑣</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𝑣</m:t>
                    </m:r>
                    <m:d>
                      <m:dPr>
                        <m:ctrlPr>
                          <a:rPr lang="en-GB" b="0" i="1" smtClean="0">
                            <a:latin typeface="Cambria Math" panose="02040503050406030204" pitchFamily="18" charset="0"/>
                          </a:rPr>
                        </m:ctrlPr>
                      </m:dPr>
                      <m:e>
                        <m:r>
                          <a:rPr lang="en-GB" b="0" i="1" smtClean="0">
                            <a:latin typeface="Cambria Math" panose="02040503050406030204" pitchFamily="18" charset="0"/>
                          </a:rPr>
                          <m:t>0</m:t>
                        </m:r>
                      </m:e>
                    </m:d>
                    <m:r>
                      <m:rPr>
                        <m:sty m:val="p"/>
                      </m:rPr>
                      <a:rPr lang="en-GB" b="0" i="0" smtClean="0">
                        <a:latin typeface="Cambria Math" panose="02040503050406030204" pitchFamily="18" charset="0"/>
                      </a:rPr>
                      <m:t>exp</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𝜏</m:t>
                    </m:r>
                    <m:r>
                      <a:rPr lang="en-GB" b="0" i="1" smtClean="0">
                        <a:latin typeface="Cambria Math" panose="02040503050406030204" pitchFamily="18" charset="0"/>
                      </a:rPr>
                      <m:t>)</m:t>
                    </m:r>
                  </m:oMath>
                </a14:m>
                <a:endParaRPr lang="en-GB" dirty="0"/>
              </a:p>
            </p:txBody>
          </p:sp>
        </mc:Choice>
        <mc:Fallback xmlns="">
          <p:sp>
            <p:nvSpPr>
              <p:cNvPr id="8" name="TextBox 7">
                <a:extLst>
                  <a:ext uri="{FF2B5EF4-FFF2-40B4-BE49-F238E27FC236}">
                    <a16:creationId xmlns:a16="http://schemas.microsoft.com/office/drawing/2014/main" id="{EF6991C2-A229-FEF3-6022-3AC376D78DA8}"/>
                  </a:ext>
                </a:extLst>
              </p:cNvPr>
              <p:cNvSpPr txBox="1">
                <a:spLocks noRot="1" noChangeAspect="1" noMove="1" noResize="1" noEditPoints="1" noAdjustHandles="1" noChangeArrowheads="1" noChangeShapeType="1" noTextEdit="1"/>
              </p:cNvSpPr>
              <p:nvPr/>
            </p:nvSpPr>
            <p:spPr>
              <a:xfrm>
                <a:off x="4384986" y="1326608"/>
                <a:ext cx="3422027" cy="369332"/>
              </a:xfrm>
              <a:prstGeom prst="rect">
                <a:avLst/>
              </a:prstGeom>
              <a:blipFill>
                <a:blip r:embed="rId10"/>
                <a:stretch>
                  <a:fillRect l="-1423" t="-10000" b="-26667"/>
                </a:stretch>
              </a:blipFill>
            </p:spPr>
            <p:txBody>
              <a:bodyPr/>
              <a:lstStyle/>
              <a:p>
                <a:r>
                  <a:rPr lang="en-GB">
                    <a:noFill/>
                  </a:rPr>
                  <a:t> </a:t>
                </a:r>
              </a:p>
            </p:txBody>
          </p:sp>
        </mc:Fallback>
      </mc:AlternateContent>
    </p:spTree>
    <p:extLst>
      <p:ext uri="{BB962C8B-B14F-4D97-AF65-F5344CB8AC3E}">
        <p14:creationId xmlns:p14="http://schemas.microsoft.com/office/powerpoint/2010/main" val="28433298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6|20.6|5.5|8.8"/>
</p:tagLst>
</file>

<file path=ppt/tags/tag2.xml><?xml version="1.0" encoding="utf-8"?>
<p:tagLst xmlns:a="http://schemas.openxmlformats.org/drawingml/2006/main" xmlns:r="http://schemas.openxmlformats.org/officeDocument/2006/relationships" xmlns:p="http://schemas.openxmlformats.org/presentationml/2006/main">
  <p:tag name="TIMING" val="|19.2|8.3|24.7"/>
</p:tagLst>
</file>

<file path=ppt/tags/tag3.xml><?xml version="1.0" encoding="utf-8"?>
<p:tagLst xmlns:a="http://schemas.openxmlformats.org/drawingml/2006/main" xmlns:r="http://schemas.openxmlformats.org/officeDocument/2006/relationships" xmlns:p="http://schemas.openxmlformats.org/presentationml/2006/main">
  <p:tag name="TIMING" val="|5.7|17.7|5.6|3.8"/>
</p:tagLst>
</file>

<file path=ppt/tags/tag4.xml><?xml version="1.0" encoding="utf-8"?>
<p:tagLst xmlns:a="http://schemas.openxmlformats.org/drawingml/2006/main" xmlns:r="http://schemas.openxmlformats.org/officeDocument/2006/relationships" xmlns:p="http://schemas.openxmlformats.org/presentationml/2006/main">
  <p:tag name="TIMING" val="|19.2|9.3"/>
</p:tagLst>
</file>

<file path=ppt/tags/tag5.xml><?xml version="1.0" encoding="utf-8"?>
<p:tagLst xmlns:a="http://schemas.openxmlformats.org/drawingml/2006/main" xmlns:r="http://schemas.openxmlformats.org/officeDocument/2006/relationships" xmlns:p="http://schemas.openxmlformats.org/presentationml/2006/main">
  <p:tag name="TIMING" val="|23.9"/>
</p:tagLst>
</file>

<file path=ppt/tags/tag6.xml><?xml version="1.0" encoding="utf-8"?>
<p:tagLst xmlns:a="http://schemas.openxmlformats.org/drawingml/2006/main" xmlns:r="http://schemas.openxmlformats.org/officeDocument/2006/relationships" xmlns:p="http://schemas.openxmlformats.org/presentationml/2006/main">
  <p:tag name="TIMING" val="|18.4"/>
</p:tagLst>
</file>

<file path=ppt/tags/tag7.xml><?xml version="1.0" encoding="utf-8"?>
<p:tagLst xmlns:a="http://schemas.openxmlformats.org/drawingml/2006/main" xmlns:r="http://schemas.openxmlformats.org/officeDocument/2006/relationships" xmlns:p="http://schemas.openxmlformats.org/presentationml/2006/main">
  <p:tag name="TIMING" val="|7.9|24.7|9|6.7|6.8"/>
</p:tagLst>
</file>

<file path=ppt/theme/theme1.xml><?xml version="1.0" encoding="utf-8"?>
<a:theme xmlns:a="http://schemas.openxmlformats.org/drawingml/2006/main" name="Slid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Slide theme" id="{5323F7E7-F4A8-4915-B4D8-5DC1F7D4B15E}" vid="{46CB9C70-A690-472B-99C8-1E998351A0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 theme</Template>
  <TotalTime>360</TotalTime>
  <Words>2446</Words>
  <Application>Microsoft Office PowerPoint</Application>
  <PresentationFormat>Widescreen</PresentationFormat>
  <Paragraphs>199</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Slide theme</vt:lpstr>
      <vt:lpstr>Abstract neuron models</vt:lpstr>
      <vt:lpstr>Artificial neuron</vt:lpstr>
      <vt:lpstr>Biological neuron</vt:lpstr>
      <vt:lpstr>Integrate and fire neuron</vt:lpstr>
      <vt:lpstr>Leaky integrate and fire (LIF) neuron</vt:lpstr>
      <vt:lpstr>Reliable spike timing</vt:lpstr>
      <vt:lpstr>Reliable spike timing</vt:lpstr>
      <vt:lpstr>Reliable spike timing</vt:lpstr>
      <vt:lpstr>Leaky integrate and fire (LIF) neuron</vt:lpstr>
      <vt:lpstr>LIF neuron with synapses</vt:lpstr>
      <vt:lpstr>Spike frequency adaptation</vt:lpstr>
      <vt:lpstr>Adaptive threshold LIF neuron</vt:lpstr>
      <vt:lpstr>Other abstract neuron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Neuroscience ♥ ML History</dc:title>
  <dc:creator>Goodman, Daniel F M</dc:creator>
  <cp:lastModifiedBy>Goodman, Daniel F M</cp:lastModifiedBy>
  <cp:revision>12</cp:revision>
  <dcterms:created xsi:type="dcterms:W3CDTF">2023-09-22T15:03:57Z</dcterms:created>
  <dcterms:modified xsi:type="dcterms:W3CDTF">2023-10-13T15:21:34Z</dcterms:modified>
</cp:coreProperties>
</file>