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handoutMasterIdLst>
    <p:handoutMasterId r:id="rId8"/>
  </p:handoutMasterIdLst>
  <p:sldIdLst>
    <p:sldId id="256" r:id="rId2"/>
    <p:sldId id="273" r:id="rId3"/>
    <p:sldId id="262" r:id="rId4"/>
    <p:sldId id="265" r:id="rId5"/>
    <p:sldId id="27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1204D-A2CD-421B-BC03-CA68BF7950AF}" v="810" dt="2023-10-12T16:20:42.095"/>
    <p1510:client id="{7A784130-F899-43E5-B0C4-F8795F8252DC}" v="872" dt="2023-10-13T15:34:54.356"/>
    <p1510:client id="{CE248C61-B0A4-4462-8296-B5A6C21D1456}" v="1" dt="2023-10-13T15:43:36.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3" autoAdjust="0"/>
  </p:normalViewPr>
  <p:slideViewPr>
    <p:cSldViewPr snapToGrid="0">
      <p:cViewPr varScale="1">
        <p:scale>
          <a:sx n="79" d="100"/>
          <a:sy n="79" d="100"/>
        </p:scale>
        <p:origin x="1794" y="54"/>
      </p:cViewPr>
      <p:guideLst/>
    </p:cSldViewPr>
  </p:slideViewPr>
  <p:notesTextViewPr>
    <p:cViewPr>
      <p:scale>
        <a:sx n="200" d="100"/>
        <a:sy n="200" d="100"/>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70E1204D-A2CD-421B-BC03-CA68BF7950AF}"/>
    <pc:docChg chg="undo custSel addSld delSld modSld sldOrd">
      <pc:chgData name="Goodman, Daniel F M" userId="3856083d-7deb-434e-baee-35426c02f58e" providerId="ADAL" clId="{70E1204D-A2CD-421B-BC03-CA68BF7950AF}" dt="2023-10-12T16:33:50.215" v="12364" actId="20577"/>
      <pc:docMkLst>
        <pc:docMk/>
      </pc:docMkLst>
      <pc:sldChg chg="modSp mod modNotesTx">
        <pc:chgData name="Goodman, Daniel F M" userId="3856083d-7deb-434e-baee-35426c02f58e" providerId="ADAL" clId="{70E1204D-A2CD-421B-BC03-CA68BF7950AF}" dt="2023-10-12T16:33:50.215" v="12364" actId="20577"/>
        <pc:sldMkLst>
          <pc:docMk/>
          <pc:sldMk cId="2324049996" sldId="256"/>
        </pc:sldMkLst>
        <pc:spChg chg="mod">
          <ac:chgData name="Goodman, Daniel F M" userId="3856083d-7deb-434e-baee-35426c02f58e" providerId="ADAL" clId="{70E1204D-A2CD-421B-BC03-CA68BF7950AF}" dt="2023-10-12T16:33:50.215" v="12364" actId="20577"/>
          <ac:spMkLst>
            <pc:docMk/>
            <pc:sldMk cId="2324049996" sldId="256"/>
            <ac:spMk id="4" creationId="{71A693D4-D78C-161A-B0F3-CEA79B385428}"/>
          </ac:spMkLst>
        </pc:spChg>
      </pc:sldChg>
      <pc:sldChg chg="addSp delSp modSp mod modAnim modNotesTx">
        <pc:chgData name="Goodman, Daniel F M" userId="3856083d-7deb-434e-baee-35426c02f58e" providerId="ADAL" clId="{70E1204D-A2CD-421B-BC03-CA68BF7950AF}" dt="2023-10-10T16:58:37.652" v="2127"/>
        <pc:sldMkLst>
          <pc:docMk/>
          <pc:sldMk cId="500980453" sldId="257"/>
        </pc:sldMkLst>
        <pc:spChg chg="mod topLvl">
          <ac:chgData name="Goodman, Daniel F M" userId="3856083d-7deb-434e-baee-35426c02f58e" providerId="ADAL" clId="{70E1204D-A2CD-421B-BC03-CA68BF7950AF}" dt="2023-10-10T16:36:14.573" v="628" actId="164"/>
          <ac:spMkLst>
            <pc:docMk/>
            <pc:sldMk cId="500980453" sldId="257"/>
            <ac:spMk id="3" creationId="{1742C71C-0572-D074-8112-99A26AA5A1D6}"/>
          </ac:spMkLst>
        </pc:spChg>
        <pc:spChg chg="mod">
          <ac:chgData name="Goodman, Daniel F M" userId="3856083d-7deb-434e-baee-35426c02f58e" providerId="ADAL" clId="{70E1204D-A2CD-421B-BC03-CA68BF7950AF}" dt="2023-10-10T16:28:01.641" v="293" actId="20577"/>
          <ac:spMkLst>
            <pc:docMk/>
            <pc:sldMk cId="500980453" sldId="257"/>
            <ac:spMk id="4" creationId="{220F0135-CC52-EB18-CB0B-5335E947DD8E}"/>
          </ac:spMkLst>
        </pc:spChg>
        <pc:spChg chg="add del mod">
          <ac:chgData name="Goodman, Daniel F M" userId="3856083d-7deb-434e-baee-35426c02f58e" providerId="ADAL" clId="{70E1204D-A2CD-421B-BC03-CA68BF7950AF}" dt="2023-10-10T16:54:19.552" v="1643" actId="478"/>
          <ac:spMkLst>
            <pc:docMk/>
            <pc:sldMk cId="500980453" sldId="257"/>
            <ac:spMk id="5" creationId="{1357973F-A7D4-1E73-8093-5591F6BF67C6}"/>
          </ac:spMkLst>
        </pc:spChg>
        <pc:spChg chg="mod topLvl">
          <ac:chgData name="Goodman, Daniel F M" userId="3856083d-7deb-434e-baee-35426c02f58e" providerId="ADAL" clId="{70E1204D-A2CD-421B-BC03-CA68BF7950AF}" dt="2023-10-10T16:36:14.573" v="628" actId="164"/>
          <ac:spMkLst>
            <pc:docMk/>
            <pc:sldMk cId="500980453" sldId="257"/>
            <ac:spMk id="7" creationId="{8E7668B9-0F6F-D6F5-7C5B-9BFE0B5805AC}"/>
          </ac:spMkLst>
        </pc:spChg>
        <pc:spChg chg="mod topLvl">
          <ac:chgData name="Goodman, Daniel F M" userId="3856083d-7deb-434e-baee-35426c02f58e" providerId="ADAL" clId="{70E1204D-A2CD-421B-BC03-CA68BF7950AF}" dt="2023-10-10T16:36:14.573" v="628" actId="164"/>
          <ac:spMkLst>
            <pc:docMk/>
            <pc:sldMk cId="500980453" sldId="257"/>
            <ac:spMk id="8" creationId="{321B8B5F-766F-749E-55B5-CBDF5E7F88CC}"/>
          </ac:spMkLst>
        </pc:spChg>
        <pc:spChg chg="mod topLvl">
          <ac:chgData name="Goodman, Daniel F M" userId="3856083d-7deb-434e-baee-35426c02f58e" providerId="ADAL" clId="{70E1204D-A2CD-421B-BC03-CA68BF7950AF}" dt="2023-10-10T16:36:14.573" v="628" actId="164"/>
          <ac:spMkLst>
            <pc:docMk/>
            <pc:sldMk cId="500980453" sldId="257"/>
            <ac:spMk id="9" creationId="{89890DBD-616A-CFF6-AA2B-5C2B70AD3229}"/>
          </ac:spMkLst>
        </pc:spChg>
        <pc:spChg chg="mod topLvl">
          <ac:chgData name="Goodman, Daniel F M" userId="3856083d-7deb-434e-baee-35426c02f58e" providerId="ADAL" clId="{70E1204D-A2CD-421B-BC03-CA68BF7950AF}" dt="2023-10-10T16:36:14.573" v="628" actId="164"/>
          <ac:spMkLst>
            <pc:docMk/>
            <pc:sldMk cId="500980453" sldId="257"/>
            <ac:spMk id="10" creationId="{E2666E92-BB3E-BDEF-AE6A-CA986A6CEEFA}"/>
          </ac:spMkLst>
        </pc:spChg>
        <pc:spChg chg="mod topLvl">
          <ac:chgData name="Goodman, Daniel F M" userId="3856083d-7deb-434e-baee-35426c02f58e" providerId="ADAL" clId="{70E1204D-A2CD-421B-BC03-CA68BF7950AF}" dt="2023-10-10T16:36:14.573" v="628" actId="164"/>
          <ac:spMkLst>
            <pc:docMk/>
            <pc:sldMk cId="500980453" sldId="257"/>
            <ac:spMk id="11" creationId="{81AB2986-A458-7E64-F609-383C24A91F04}"/>
          </ac:spMkLst>
        </pc:spChg>
        <pc:spChg chg="mod topLvl">
          <ac:chgData name="Goodman, Daniel F M" userId="3856083d-7deb-434e-baee-35426c02f58e" providerId="ADAL" clId="{70E1204D-A2CD-421B-BC03-CA68BF7950AF}" dt="2023-10-10T16:36:14.573" v="628" actId="164"/>
          <ac:spMkLst>
            <pc:docMk/>
            <pc:sldMk cId="500980453" sldId="257"/>
            <ac:spMk id="12" creationId="{36825678-DC6C-01CD-EA57-5E4B85B97B07}"/>
          </ac:spMkLst>
        </pc:spChg>
        <pc:spChg chg="mod topLvl">
          <ac:chgData name="Goodman, Daniel F M" userId="3856083d-7deb-434e-baee-35426c02f58e" providerId="ADAL" clId="{70E1204D-A2CD-421B-BC03-CA68BF7950AF}" dt="2023-10-10T16:36:14.573" v="628" actId="164"/>
          <ac:spMkLst>
            <pc:docMk/>
            <pc:sldMk cId="500980453" sldId="257"/>
            <ac:spMk id="16" creationId="{38412BD9-95D4-DCD1-655B-3AB41E3AC18F}"/>
          </ac:spMkLst>
        </pc:spChg>
        <pc:spChg chg="mod topLvl">
          <ac:chgData name="Goodman, Daniel F M" userId="3856083d-7deb-434e-baee-35426c02f58e" providerId="ADAL" clId="{70E1204D-A2CD-421B-BC03-CA68BF7950AF}" dt="2023-10-10T16:36:14.573" v="628" actId="164"/>
          <ac:spMkLst>
            <pc:docMk/>
            <pc:sldMk cId="500980453" sldId="257"/>
            <ac:spMk id="17" creationId="{6F6B40A4-3344-55D8-5F57-62806BEABAFA}"/>
          </ac:spMkLst>
        </pc:spChg>
        <pc:spChg chg="mod topLvl">
          <ac:chgData name="Goodman, Daniel F M" userId="3856083d-7deb-434e-baee-35426c02f58e" providerId="ADAL" clId="{70E1204D-A2CD-421B-BC03-CA68BF7950AF}" dt="2023-10-10T16:36:14.573" v="628" actId="164"/>
          <ac:spMkLst>
            <pc:docMk/>
            <pc:sldMk cId="500980453" sldId="257"/>
            <ac:spMk id="19" creationId="{75E47F21-D55A-114F-ABCC-C95431DECFAC}"/>
          </ac:spMkLst>
        </pc:spChg>
        <pc:spChg chg="add mod">
          <ac:chgData name="Goodman, Daniel F M" userId="3856083d-7deb-434e-baee-35426c02f58e" providerId="ADAL" clId="{70E1204D-A2CD-421B-BC03-CA68BF7950AF}" dt="2023-10-10T16:36:14.573" v="628" actId="164"/>
          <ac:spMkLst>
            <pc:docMk/>
            <pc:sldMk cId="500980453" sldId="257"/>
            <ac:spMk id="21" creationId="{2EA056AA-6D55-A050-1885-DA0203CA9D25}"/>
          </ac:spMkLst>
        </pc:spChg>
        <pc:spChg chg="add mod">
          <ac:chgData name="Goodman, Daniel F M" userId="3856083d-7deb-434e-baee-35426c02f58e" providerId="ADAL" clId="{70E1204D-A2CD-421B-BC03-CA68BF7950AF}" dt="2023-10-10T16:43:51.837" v="923" actId="164"/>
          <ac:spMkLst>
            <pc:docMk/>
            <pc:sldMk cId="500980453" sldId="257"/>
            <ac:spMk id="39" creationId="{6CC7FFCA-6AA6-A3B3-3EFA-6C781F310859}"/>
          </ac:spMkLst>
        </pc:spChg>
        <pc:spChg chg="add mod">
          <ac:chgData name="Goodman, Daniel F M" userId="3856083d-7deb-434e-baee-35426c02f58e" providerId="ADAL" clId="{70E1204D-A2CD-421B-BC03-CA68BF7950AF}" dt="2023-10-10T16:51:04.086" v="965" actId="164"/>
          <ac:spMkLst>
            <pc:docMk/>
            <pc:sldMk cId="500980453" sldId="257"/>
            <ac:spMk id="41" creationId="{A8C553AC-F5B3-71D1-C604-7B3E2C35FF09}"/>
          </ac:spMkLst>
        </pc:spChg>
        <pc:spChg chg="add mod">
          <ac:chgData name="Goodman, Daniel F M" userId="3856083d-7deb-434e-baee-35426c02f58e" providerId="ADAL" clId="{70E1204D-A2CD-421B-BC03-CA68BF7950AF}" dt="2023-10-10T16:51:07.861" v="966" actId="164"/>
          <ac:spMkLst>
            <pc:docMk/>
            <pc:sldMk cId="500980453" sldId="257"/>
            <ac:spMk id="42" creationId="{864E7ADA-0772-3988-1D35-325E55051DF2}"/>
          </ac:spMkLst>
        </pc:spChg>
        <pc:spChg chg="add mod">
          <ac:chgData name="Goodman, Daniel F M" userId="3856083d-7deb-434e-baee-35426c02f58e" providerId="ADAL" clId="{70E1204D-A2CD-421B-BC03-CA68BF7950AF}" dt="2023-10-10T16:58:05.954" v="2119" actId="1076"/>
          <ac:spMkLst>
            <pc:docMk/>
            <pc:sldMk cId="500980453" sldId="257"/>
            <ac:spMk id="45" creationId="{425E18B9-9929-26A2-2057-391641AC10B2}"/>
          </ac:spMkLst>
        </pc:spChg>
        <pc:grpChg chg="add del mod">
          <ac:chgData name="Goodman, Daniel F M" userId="3856083d-7deb-434e-baee-35426c02f58e" providerId="ADAL" clId="{70E1204D-A2CD-421B-BC03-CA68BF7950AF}" dt="2023-10-10T16:32:31.996" v="570" actId="165"/>
          <ac:grpSpMkLst>
            <pc:docMk/>
            <pc:sldMk cId="500980453" sldId="257"/>
            <ac:grpSpMk id="2" creationId="{830382E9-2AC9-7ACD-6C9A-C7E158337D4D}"/>
          </ac:grpSpMkLst>
        </pc:grpChg>
        <pc:grpChg chg="add mod">
          <ac:chgData name="Goodman, Daniel F M" userId="3856083d-7deb-434e-baee-35426c02f58e" providerId="ADAL" clId="{70E1204D-A2CD-421B-BC03-CA68BF7950AF}" dt="2023-10-10T16:54:49.923" v="1648" actId="1076"/>
          <ac:grpSpMkLst>
            <pc:docMk/>
            <pc:sldMk cId="500980453" sldId="257"/>
            <ac:grpSpMk id="23" creationId="{7F51A8BC-41D6-4CFF-3CD3-06A44CFE9831}"/>
          </ac:grpSpMkLst>
        </pc:grpChg>
        <pc:grpChg chg="add mod">
          <ac:chgData name="Goodman, Daniel F M" userId="3856083d-7deb-434e-baee-35426c02f58e" providerId="ADAL" clId="{70E1204D-A2CD-421B-BC03-CA68BF7950AF}" dt="2023-10-10T16:42:40.972" v="912" actId="164"/>
          <ac:grpSpMkLst>
            <pc:docMk/>
            <pc:sldMk cId="500980453" sldId="257"/>
            <ac:grpSpMk id="28" creationId="{813C693A-CCF7-C0D1-BAF6-9C0E110FA4A4}"/>
          </ac:grpSpMkLst>
        </pc:grpChg>
        <pc:grpChg chg="add mod">
          <ac:chgData name="Goodman, Daniel F M" userId="3856083d-7deb-434e-baee-35426c02f58e" providerId="ADAL" clId="{70E1204D-A2CD-421B-BC03-CA68BF7950AF}" dt="2023-10-10T16:43:51.837" v="923" actId="164"/>
          <ac:grpSpMkLst>
            <pc:docMk/>
            <pc:sldMk cId="500980453" sldId="257"/>
            <ac:grpSpMk id="29" creationId="{5479CC28-D896-4440-F1CC-9C60132F6DBE}"/>
          </ac:grpSpMkLst>
        </pc:grpChg>
        <pc:grpChg chg="add mod">
          <ac:chgData name="Goodman, Daniel F M" userId="3856083d-7deb-434e-baee-35426c02f58e" providerId="ADAL" clId="{70E1204D-A2CD-421B-BC03-CA68BF7950AF}" dt="2023-10-10T16:51:04.086" v="965" actId="164"/>
          <ac:grpSpMkLst>
            <pc:docMk/>
            <pc:sldMk cId="500980453" sldId="257"/>
            <ac:grpSpMk id="38" creationId="{54441F80-2D13-F11A-5281-512868F48C41}"/>
          </ac:grpSpMkLst>
        </pc:grpChg>
        <pc:grpChg chg="add mod">
          <ac:chgData name="Goodman, Daniel F M" userId="3856083d-7deb-434e-baee-35426c02f58e" providerId="ADAL" clId="{70E1204D-A2CD-421B-BC03-CA68BF7950AF}" dt="2023-10-10T16:51:07.861" v="966" actId="164"/>
          <ac:grpSpMkLst>
            <pc:docMk/>
            <pc:sldMk cId="500980453" sldId="257"/>
            <ac:grpSpMk id="40" creationId="{A80809F5-29A4-041A-2999-971EB1374694}"/>
          </ac:grpSpMkLst>
        </pc:grpChg>
        <pc:grpChg chg="add mod">
          <ac:chgData name="Goodman, Daniel F M" userId="3856083d-7deb-434e-baee-35426c02f58e" providerId="ADAL" clId="{70E1204D-A2CD-421B-BC03-CA68BF7950AF}" dt="2023-10-10T16:58:18.474" v="2123" actId="1076"/>
          <ac:grpSpMkLst>
            <pc:docMk/>
            <pc:sldMk cId="500980453" sldId="257"/>
            <ac:grpSpMk id="46" creationId="{D44139DE-B15D-FE35-65A7-1B931561F525}"/>
          </ac:grpSpMkLst>
        </pc:grpChg>
        <pc:grpChg chg="add mod">
          <ac:chgData name="Goodman, Daniel F M" userId="3856083d-7deb-434e-baee-35426c02f58e" providerId="ADAL" clId="{70E1204D-A2CD-421B-BC03-CA68BF7950AF}" dt="2023-10-10T16:58:18.474" v="2123" actId="1076"/>
          <ac:grpSpMkLst>
            <pc:docMk/>
            <pc:sldMk cId="500980453" sldId="257"/>
            <ac:grpSpMk id="47" creationId="{57939559-3093-EF14-87E0-97D8DC520C8F}"/>
          </ac:grpSpMkLst>
        </pc:grpChg>
        <pc:grpChg chg="add mod">
          <ac:chgData name="Goodman, Daniel F M" userId="3856083d-7deb-434e-baee-35426c02f58e" providerId="ADAL" clId="{70E1204D-A2CD-421B-BC03-CA68BF7950AF}" dt="2023-10-10T16:58:09.986" v="2122" actId="1076"/>
          <ac:grpSpMkLst>
            <pc:docMk/>
            <pc:sldMk cId="500980453" sldId="257"/>
            <ac:grpSpMk id="48" creationId="{57F28954-B200-E955-05BC-6C6C15A720C7}"/>
          </ac:grpSpMkLst>
        </pc:grpChg>
        <pc:picChg chg="add mod">
          <ac:chgData name="Goodman, Daniel F M" userId="3856083d-7deb-434e-baee-35426c02f58e" providerId="ADAL" clId="{70E1204D-A2CD-421B-BC03-CA68BF7950AF}" dt="2023-10-10T16:58:08.158" v="2121" actId="1076"/>
          <ac:picMkLst>
            <pc:docMk/>
            <pc:sldMk cId="500980453" sldId="257"/>
            <ac:picMk id="44" creationId="{245EE591-DB80-47AC-2E3C-E9620D2D1C42}"/>
          </ac:picMkLst>
        </pc:picChg>
        <pc:cxnChg chg="mod topLvl">
          <ac:chgData name="Goodman, Daniel F M" userId="3856083d-7deb-434e-baee-35426c02f58e" providerId="ADAL" clId="{70E1204D-A2CD-421B-BC03-CA68BF7950AF}" dt="2023-10-10T16:36:14.573" v="628" actId="164"/>
          <ac:cxnSpMkLst>
            <pc:docMk/>
            <pc:sldMk cId="500980453" sldId="257"/>
            <ac:cxnSpMk id="13" creationId="{EF14C295-7650-D949-2078-30A316371964}"/>
          </ac:cxnSpMkLst>
        </pc:cxnChg>
        <pc:cxnChg chg="mod topLvl">
          <ac:chgData name="Goodman, Daniel F M" userId="3856083d-7deb-434e-baee-35426c02f58e" providerId="ADAL" clId="{70E1204D-A2CD-421B-BC03-CA68BF7950AF}" dt="2023-10-10T16:36:14.573" v="628" actId="164"/>
          <ac:cxnSpMkLst>
            <pc:docMk/>
            <pc:sldMk cId="500980453" sldId="257"/>
            <ac:cxnSpMk id="14" creationId="{C783D4B8-6584-B4E2-CDF4-68F4DF1FE407}"/>
          </ac:cxnSpMkLst>
        </pc:cxnChg>
        <pc:cxnChg chg="mod topLvl">
          <ac:chgData name="Goodman, Daniel F M" userId="3856083d-7deb-434e-baee-35426c02f58e" providerId="ADAL" clId="{70E1204D-A2CD-421B-BC03-CA68BF7950AF}" dt="2023-10-10T16:36:14.573" v="628" actId="164"/>
          <ac:cxnSpMkLst>
            <pc:docMk/>
            <pc:sldMk cId="500980453" sldId="257"/>
            <ac:cxnSpMk id="15" creationId="{5969147A-8D6D-93EF-D7B1-08CB0DC98EA3}"/>
          </ac:cxnSpMkLst>
        </pc:cxnChg>
        <pc:cxnChg chg="mod topLvl">
          <ac:chgData name="Goodman, Daniel F M" userId="3856083d-7deb-434e-baee-35426c02f58e" providerId="ADAL" clId="{70E1204D-A2CD-421B-BC03-CA68BF7950AF}" dt="2023-10-10T16:36:14.573" v="628" actId="164"/>
          <ac:cxnSpMkLst>
            <pc:docMk/>
            <pc:sldMk cId="500980453" sldId="257"/>
            <ac:cxnSpMk id="18" creationId="{254DAF02-CEED-A987-8BE8-FF77486CC7BA}"/>
          </ac:cxnSpMkLst>
        </pc:cxnChg>
        <pc:cxnChg chg="add mod">
          <ac:chgData name="Goodman, Daniel F M" userId="3856083d-7deb-434e-baee-35426c02f58e" providerId="ADAL" clId="{70E1204D-A2CD-421B-BC03-CA68BF7950AF}" dt="2023-10-10T16:36:14.573" v="628" actId="164"/>
          <ac:cxnSpMkLst>
            <pc:docMk/>
            <pc:sldMk cId="500980453" sldId="257"/>
            <ac:cxnSpMk id="22" creationId="{2B56F576-CF4E-FE55-9819-29C47F51D4DB}"/>
          </ac:cxnSpMkLst>
        </pc:cxnChg>
        <pc:cxnChg chg="add mod">
          <ac:chgData name="Goodman, Daniel F M" userId="3856083d-7deb-434e-baee-35426c02f58e" providerId="ADAL" clId="{70E1204D-A2CD-421B-BC03-CA68BF7950AF}" dt="2023-10-10T16:40:53.301" v="899" actId="164"/>
          <ac:cxnSpMkLst>
            <pc:docMk/>
            <pc:sldMk cId="500980453" sldId="257"/>
            <ac:cxnSpMk id="25" creationId="{076EAB87-C4BD-F7FE-2E91-48D184DBF2F2}"/>
          </ac:cxnSpMkLst>
        </pc:cxnChg>
        <pc:cxnChg chg="add mod">
          <ac:chgData name="Goodman, Daniel F M" userId="3856083d-7deb-434e-baee-35426c02f58e" providerId="ADAL" clId="{70E1204D-A2CD-421B-BC03-CA68BF7950AF}" dt="2023-10-10T16:40:53.301" v="899" actId="164"/>
          <ac:cxnSpMkLst>
            <pc:docMk/>
            <pc:sldMk cId="500980453" sldId="257"/>
            <ac:cxnSpMk id="27" creationId="{246F9638-4F05-2DD0-AF7E-1DCE2B45471F}"/>
          </ac:cxnSpMkLst>
        </pc:cxnChg>
        <pc:cxnChg chg="mod">
          <ac:chgData name="Goodman, Daniel F M" userId="3856083d-7deb-434e-baee-35426c02f58e" providerId="ADAL" clId="{70E1204D-A2CD-421B-BC03-CA68BF7950AF}" dt="2023-10-10T16:41:53.356" v="907" actId="13822"/>
          <ac:cxnSpMkLst>
            <pc:docMk/>
            <pc:sldMk cId="500980453" sldId="257"/>
            <ac:cxnSpMk id="30" creationId="{7972A28F-A8F4-D986-3056-0224F8E8C061}"/>
          </ac:cxnSpMkLst>
        </pc:cxnChg>
        <pc:cxnChg chg="mod">
          <ac:chgData name="Goodman, Daniel F M" userId="3856083d-7deb-434e-baee-35426c02f58e" providerId="ADAL" clId="{70E1204D-A2CD-421B-BC03-CA68BF7950AF}" dt="2023-10-10T16:41:53.356" v="907" actId="13822"/>
          <ac:cxnSpMkLst>
            <pc:docMk/>
            <pc:sldMk cId="500980453" sldId="257"/>
            <ac:cxnSpMk id="31" creationId="{A604D9BB-01F5-8017-4699-4DAFED6DF75D}"/>
          </ac:cxnSpMkLst>
        </pc:cxnChg>
        <pc:cxnChg chg="add del">
          <ac:chgData name="Goodman, Daniel F M" userId="3856083d-7deb-434e-baee-35426c02f58e" providerId="ADAL" clId="{70E1204D-A2CD-421B-BC03-CA68BF7950AF}" dt="2023-10-10T16:41:51.012" v="905" actId="11529"/>
          <ac:cxnSpMkLst>
            <pc:docMk/>
            <pc:sldMk cId="500980453" sldId="257"/>
            <ac:cxnSpMk id="33" creationId="{FF28B0D0-D079-24CC-076A-E6FCC4A46884}"/>
          </ac:cxnSpMkLst>
        </pc:cxnChg>
        <pc:cxnChg chg="add mod">
          <ac:chgData name="Goodman, Daniel F M" userId="3856083d-7deb-434e-baee-35426c02f58e" providerId="ADAL" clId="{70E1204D-A2CD-421B-BC03-CA68BF7950AF}" dt="2023-10-10T16:42:40.972" v="912" actId="164"/>
          <ac:cxnSpMkLst>
            <pc:docMk/>
            <pc:sldMk cId="500980453" sldId="257"/>
            <ac:cxnSpMk id="35" creationId="{C11236D6-1B8C-9977-659F-CF1E7CC0BFD9}"/>
          </ac:cxnSpMkLst>
        </pc:cxnChg>
        <pc:cxnChg chg="add mod">
          <ac:chgData name="Goodman, Daniel F M" userId="3856083d-7deb-434e-baee-35426c02f58e" providerId="ADAL" clId="{70E1204D-A2CD-421B-BC03-CA68BF7950AF}" dt="2023-10-10T16:42:40.972" v="912" actId="164"/>
          <ac:cxnSpMkLst>
            <pc:docMk/>
            <pc:sldMk cId="500980453" sldId="257"/>
            <ac:cxnSpMk id="37" creationId="{CBB85969-2289-F9EA-344C-00D102A24D2E}"/>
          </ac:cxnSpMkLst>
        </pc:cxnChg>
      </pc:sldChg>
      <pc:sldChg chg="addSp delSp modSp add mod modAnim modNotesTx">
        <pc:chgData name="Goodman, Daniel F M" userId="3856083d-7deb-434e-baee-35426c02f58e" providerId="ADAL" clId="{70E1204D-A2CD-421B-BC03-CA68BF7950AF}" dt="2023-10-12T13:44:56.154" v="4544"/>
        <pc:sldMkLst>
          <pc:docMk/>
          <pc:sldMk cId="2166045740" sldId="258"/>
        </pc:sldMkLst>
        <pc:spChg chg="add mod">
          <ac:chgData name="Goodman, Daniel F M" userId="3856083d-7deb-434e-baee-35426c02f58e" providerId="ADAL" clId="{70E1204D-A2CD-421B-BC03-CA68BF7950AF}" dt="2023-10-12T13:32:13.514" v="3453" actId="1076"/>
          <ac:spMkLst>
            <pc:docMk/>
            <pc:sldMk cId="2166045740" sldId="258"/>
            <ac:spMk id="3" creationId="{172081A1-A3DA-4B8B-4C9D-65E8D99C1FC0}"/>
          </ac:spMkLst>
        </pc:spChg>
        <pc:spChg chg="mod">
          <ac:chgData name="Goodman, Daniel F M" userId="3856083d-7deb-434e-baee-35426c02f58e" providerId="ADAL" clId="{70E1204D-A2CD-421B-BC03-CA68BF7950AF}" dt="2023-10-10T16:28:08.722" v="318" actId="20577"/>
          <ac:spMkLst>
            <pc:docMk/>
            <pc:sldMk cId="2166045740" sldId="258"/>
            <ac:spMk id="4" creationId="{220F0135-CC52-EB18-CB0B-5335E947DD8E}"/>
          </ac:spMkLst>
        </pc:spChg>
        <pc:spChg chg="add del">
          <ac:chgData name="Goodman, Daniel F M" userId="3856083d-7deb-434e-baee-35426c02f58e" providerId="ADAL" clId="{70E1204D-A2CD-421B-BC03-CA68BF7950AF}" dt="2023-10-12T13:21:59.822" v="3422" actId="478"/>
          <ac:spMkLst>
            <pc:docMk/>
            <pc:sldMk cId="2166045740" sldId="258"/>
            <ac:spMk id="10" creationId="{7B077F81-D0A7-1B56-334B-6A6B4597C837}"/>
          </ac:spMkLst>
        </pc:spChg>
        <pc:spChg chg="add del">
          <ac:chgData name="Goodman, Daniel F M" userId="3856083d-7deb-434e-baee-35426c02f58e" providerId="ADAL" clId="{70E1204D-A2CD-421B-BC03-CA68BF7950AF}" dt="2023-10-12T13:22:26.466" v="3424" actId="478"/>
          <ac:spMkLst>
            <pc:docMk/>
            <pc:sldMk cId="2166045740" sldId="258"/>
            <ac:spMk id="11" creationId="{DAAB538A-8CD7-0EE1-8E0A-A098D7274C78}"/>
          </ac:spMkLst>
        </pc:spChg>
        <pc:grpChg chg="add mod">
          <ac:chgData name="Goodman, Daniel F M" userId="3856083d-7deb-434e-baee-35426c02f58e" providerId="ADAL" clId="{70E1204D-A2CD-421B-BC03-CA68BF7950AF}" dt="2023-10-12T13:20:29.364" v="3418" actId="164"/>
          <ac:grpSpMkLst>
            <pc:docMk/>
            <pc:sldMk cId="2166045740" sldId="258"/>
            <ac:grpSpMk id="7" creationId="{E54D623A-9901-4548-BCC5-F17D5AE1B99C}"/>
          </ac:grpSpMkLst>
        </pc:grpChg>
        <pc:grpChg chg="add del mod">
          <ac:chgData name="Goodman, Daniel F M" userId="3856083d-7deb-434e-baee-35426c02f58e" providerId="ADAL" clId="{70E1204D-A2CD-421B-BC03-CA68BF7950AF}" dt="2023-10-12T13:24:57.876" v="3445" actId="478"/>
          <ac:grpSpMkLst>
            <pc:docMk/>
            <pc:sldMk cId="2166045740" sldId="258"/>
            <ac:grpSpMk id="34" creationId="{ED9E5A81-AE25-E089-8475-DF69AB9B8160}"/>
          </ac:grpSpMkLst>
        </pc:grpChg>
        <pc:picChg chg="add mod">
          <ac:chgData name="Goodman, Daniel F M" userId="3856083d-7deb-434e-baee-35426c02f58e" providerId="ADAL" clId="{70E1204D-A2CD-421B-BC03-CA68BF7950AF}" dt="2023-10-12T13:32:03.226" v="3451" actId="14100"/>
          <ac:picMkLst>
            <pc:docMk/>
            <pc:sldMk cId="2166045740" sldId="258"/>
            <ac:picMk id="2" creationId="{20DD3102-E264-14FE-03FE-4A038D5FB121}"/>
          </ac:picMkLst>
        </pc:picChg>
        <pc:picChg chg="add del mod">
          <ac:chgData name="Goodman, Daniel F M" userId="3856083d-7deb-434e-baee-35426c02f58e" providerId="ADAL" clId="{70E1204D-A2CD-421B-BC03-CA68BF7950AF}" dt="2023-10-12T13:31:28.757" v="3447" actId="478"/>
          <ac:picMkLst>
            <pc:docMk/>
            <pc:sldMk cId="2166045740" sldId="258"/>
            <ac:picMk id="36" creationId="{86F0123E-E617-3699-463F-DB1C8EB38EE6}"/>
          </ac:picMkLst>
        </pc:picChg>
        <pc:picChg chg="add del mod">
          <ac:chgData name="Goodman, Daniel F M" userId="3856083d-7deb-434e-baee-35426c02f58e" providerId="ADAL" clId="{70E1204D-A2CD-421B-BC03-CA68BF7950AF}" dt="2023-10-12T13:32:39.525" v="3455" actId="478"/>
          <ac:picMkLst>
            <pc:docMk/>
            <pc:sldMk cId="2166045740" sldId="258"/>
            <ac:picMk id="38" creationId="{E0C00AD2-2794-1415-4242-C57BB6EF413E}"/>
          </ac:picMkLst>
        </pc:picChg>
        <pc:picChg chg="add mod">
          <ac:chgData name="Goodman, Daniel F M" userId="3856083d-7deb-434e-baee-35426c02f58e" providerId="ADAL" clId="{70E1204D-A2CD-421B-BC03-CA68BF7950AF}" dt="2023-10-12T13:33:08.881" v="3461" actId="14100"/>
          <ac:picMkLst>
            <pc:docMk/>
            <pc:sldMk cId="2166045740" sldId="258"/>
            <ac:picMk id="40" creationId="{C22A29D3-6D68-1916-E6F6-1CC7BBD06E21}"/>
          </ac:picMkLst>
        </pc:picChg>
        <pc:cxnChg chg="add mod">
          <ac:chgData name="Goodman, Daniel F M" userId="3856083d-7deb-434e-baee-35426c02f58e" providerId="ADAL" clId="{70E1204D-A2CD-421B-BC03-CA68BF7950AF}" dt="2023-10-12T13:24:39.836" v="3442" actId="164"/>
          <ac:cxnSpMkLst>
            <pc:docMk/>
            <pc:sldMk cId="2166045740" sldId="258"/>
            <ac:cxnSpMk id="9" creationId="{0C410E5B-3DF9-3411-46E9-0AE8B631A68B}"/>
          </ac:cxnSpMkLst>
        </pc:cxnChg>
        <pc:cxnChg chg="add del mod">
          <ac:chgData name="Goodman, Daniel F M" userId="3856083d-7deb-434e-baee-35426c02f58e" providerId="ADAL" clId="{70E1204D-A2CD-421B-BC03-CA68BF7950AF}" dt="2023-10-12T13:22:36.158" v="3427" actId="478"/>
          <ac:cxnSpMkLst>
            <pc:docMk/>
            <pc:sldMk cId="2166045740" sldId="258"/>
            <ac:cxnSpMk id="12" creationId="{011F0585-F550-A4F2-7C5D-A88595F097DB}"/>
          </ac:cxnSpMkLst>
        </pc:cxnChg>
        <pc:cxnChg chg="add del">
          <ac:chgData name="Goodman, Daniel F M" userId="3856083d-7deb-434e-baee-35426c02f58e" providerId="ADAL" clId="{70E1204D-A2CD-421B-BC03-CA68BF7950AF}" dt="2023-10-12T13:22:40.447" v="3429" actId="11529"/>
          <ac:cxnSpMkLst>
            <pc:docMk/>
            <pc:sldMk cId="2166045740" sldId="258"/>
            <ac:cxnSpMk id="14" creationId="{BDA7777D-5C75-F042-3685-E73D87C83474}"/>
          </ac:cxnSpMkLst>
        </pc:cxnChg>
        <pc:cxnChg chg="add mod">
          <ac:chgData name="Goodman, Daniel F M" userId="3856083d-7deb-434e-baee-35426c02f58e" providerId="ADAL" clId="{70E1204D-A2CD-421B-BC03-CA68BF7950AF}" dt="2023-10-12T13:24:39.836" v="3442" actId="164"/>
          <ac:cxnSpMkLst>
            <pc:docMk/>
            <pc:sldMk cId="2166045740" sldId="258"/>
            <ac:cxnSpMk id="16" creationId="{247FB378-DBBD-AA88-0AE3-A7195B41E44F}"/>
          </ac:cxnSpMkLst>
        </pc:cxnChg>
        <pc:cxnChg chg="add mod">
          <ac:chgData name="Goodman, Daniel F M" userId="3856083d-7deb-434e-baee-35426c02f58e" providerId="ADAL" clId="{70E1204D-A2CD-421B-BC03-CA68BF7950AF}" dt="2023-10-12T13:24:39.836" v="3442" actId="164"/>
          <ac:cxnSpMkLst>
            <pc:docMk/>
            <pc:sldMk cId="2166045740" sldId="258"/>
            <ac:cxnSpMk id="18" creationId="{1DBAF693-3351-8063-4535-3EA7B5909C20}"/>
          </ac:cxnSpMkLst>
        </pc:cxnChg>
        <pc:cxnChg chg="add mod">
          <ac:chgData name="Goodman, Daniel F M" userId="3856083d-7deb-434e-baee-35426c02f58e" providerId="ADAL" clId="{70E1204D-A2CD-421B-BC03-CA68BF7950AF}" dt="2023-10-12T13:24:39.836" v="3442" actId="164"/>
          <ac:cxnSpMkLst>
            <pc:docMk/>
            <pc:sldMk cId="2166045740" sldId="258"/>
            <ac:cxnSpMk id="20" creationId="{A8B16715-115B-5094-5A30-EA2CDB101A01}"/>
          </ac:cxnSpMkLst>
        </pc:cxnChg>
        <pc:cxnChg chg="add mod">
          <ac:chgData name="Goodman, Daniel F M" userId="3856083d-7deb-434e-baee-35426c02f58e" providerId="ADAL" clId="{70E1204D-A2CD-421B-BC03-CA68BF7950AF}" dt="2023-10-12T13:24:39.836" v="3442" actId="164"/>
          <ac:cxnSpMkLst>
            <pc:docMk/>
            <pc:sldMk cId="2166045740" sldId="258"/>
            <ac:cxnSpMk id="25" creationId="{A1090AD9-7AF6-CBBC-87C4-6DED286FE3DB}"/>
          </ac:cxnSpMkLst>
        </pc:cxnChg>
        <pc:cxnChg chg="add mod">
          <ac:chgData name="Goodman, Daniel F M" userId="3856083d-7deb-434e-baee-35426c02f58e" providerId="ADAL" clId="{70E1204D-A2CD-421B-BC03-CA68BF7950AF}" dt="2023-10-12T13:24:39.836" v="3442" actId="164"/>
          <ac:cxnSpMkLst>
            <pc:docMk/>
            <pc:sldMk cId="2166045740" sldId="258"/>
            <ac:cxnSpMk id="27" creationId="{4DECA8D2-8DB9-3F64-4BCB-9DDCC6CD1565}"/>
          </ac:cxnSpMkLst>
        </pc:cxnChg>
        <pc:cxnChg chg="add mod">
          <ac:chgData name="Goodman, Daniel F M" userId="3856083d-7deb-434e-baee-35426c02f58e" providerId="ADAL" clId="{70E1204D-A2CD-421B-BC03-CA68BF7950AF}" dt="2023-10-12T13:24:39.836" v="3442" actId="164"/>
          <ac:cxnSpMkLst>
            <pc:docMk/>
            <pc:sldMk cId="2166045740" sldId="258"/>
            <ac:cxnSpMk id="29" creationId="{6B9D7EE1-CB14-CD34-1EF9-FEA0FC157D2A}"/>
          </ac:cxnSpMkLst>
        </pc:cxnChg>
        <pc:cxnChg chg="add mod">
          <ac:chgData name="Goodman, Daniel F M" userId="3856083d-7deb-434e-baee-35426c02f58e" providerId="ADAL" clId="{70E1204D-A2CD-421B-BC03-CA68BF7950AF}" dt="2023-10-12T13:24:39.836" v="3442" actId="164"/>
          <ac:cxnSpMkLst>
            <pc:docMk/>
            <pc:sldMk cId="2166045740" sldId="258"/>
            <ac:cxnSpMk id="31" creationId="{72802E5A-5772-1754-E25C-06AD9EFB4D2C}"/>
          </ac:cxnSpMkLst>
        </pc:cxnChg>
        <pc:cxnChg chg="add mod">
          <ac:chgData name="Goodman, Daniel F M" userId="3856083d-7deb-434e-baee-35426c02f58e" providerId="ADAL" clId="{70E1204D-A2CD-421B-BC03-CA68BF7950AF}" dt="2023-10-12T13:24:39.836" v="3442" actId="164"/>
          <ac:cxnSpMkLst>
            <pc:docMk/>
            <pc:sldMk cId="2166045740" sldId="258"/>
            <ac:cxnSpMk id="33" creationId="{BD7794AB-8382-87F7-9EC2-67DCA8C1FD5C}"/>
          </ac:cxnSpMkLst>
        </pc:cxnChg>
      </pc:sldChg>
      <pc:sldChg chg="modSp add del mod">
        <pc:chgData name="Goodman, Daniel F M" userId="3856083d-7deb-434e-baee-35426c02f58e" providerId="ADAL" clId="{70E1204D-A2CD-421B-BC03-CA68BF7950AF}" dt="2023-10-12T13:40:13.402" v="4361" actId="47"/>
        <pc:sldMkLst>
          <pc:docMk/>
          <pc:sldMk cId="2389745243" sldId="259"/>
        </pc:sldMkLst>
        <pc:spChg chg="mod">
          <ac:chgData name="Goodman, Daniel F M" userId="3856083d-7deb-434e-baee-35426c02f58e" providerId="ADAL" clId="{70E1204D-A2CD-421B-BC03-CA68BF7950AF}" dt="2023-10-10T16:28:21.621" v="359" actId="20577"/>
          <ac:spMkLst>
            <pc:docMk/>
            <pc:sldMk cId="2389745243" sldId="259"/>
            <ac:spMk id="4" creationId="{220F0135-CC52-EB18-CB0B-5335E947DD8E}"/>
          </ac:spMkLst>
        </pc:spChg>
      </pc:sldChg>
      <pc:sldChg chg="addSp delSp modSp add mod modNotesTx">
        <pc:chgData name="Goodman, Daniel F M" userId="3856083d-7deb-434e-baee-35426c02f58e" providerId="ADAL" clId="{70E1204D-A2CD-421B-BC03-CA68BF7950AF}" dt="2023-10-12T15:26:27.110" v="7349" actId="20577"/>
        <pc:sldMkLst>
          <pc:docMk/>
          <pc:sldMk cId="938071563" sldId="260"/>
        </pc:sldMkLst>
        <pc:spChg chg="add del">
          <ac:chgData name="Goodman, Daniel F M" userId="3856083d-7deb-434e-baee-35426c02f58e" providerId="ADAL" clId="{70E1204D-A2CD-421B-BC03-CA68BF7950AF}" dt="2023-10-12T15:12:56.065" v="5449" actId="478"/>
          <ac:spMkLst>
            <pc:docMk/>
            <pc:sldMk cId="938071563" sldId="260"/>
            <ac:spMk id="3" creationId="{5B3BD955-D315-9CA1-66E1-438BFCF1F584}"/>
          </ac:spMkLst>
        </pc:spChg>
        <pc:spChg chg="mod">
          <ac:chgData name="Goodman, Daniel F M" userId="3856083d-7deb-434e-baee-35426c02f58e" providerId="ADAL" clId="{70E1204D-A2CD-421B-BC03-CA68BF7950AF}" dt="2023-10-12T13:56:39.702" v="5286" actId="20577"/>
          <ac:spMkLst>
            <pc:docMk/>
            <pc:sldMk cId="938071563" sldId="260"/>
            <ac:spMk id="4" creationId="{220F0135-CC52-EB18-CB0B-5335E947DD8E}"/>
          </ac:spMkLst>
        </pc:spChg>
        <pc:spChg chg="del mod">
          <ac:chgData name="Goodman, Daniel F M" userId="3856083d-7deb-434e-baee-35426c02f58e" providerId="ADAL" clId="{70E1204D-A2CD-421B-BC03-CA68BF7950AF}" dt="2023-10-12T15:13:14.025" v="5450"/>
          <ac:spMkLst>
            <pc:docMk/>
            <pc:sldMk cId="938071563" sldId="260"/>
            <ac:spMk id="5" creationId="{1357973F-A7D4-1E73-8093-5591F6BF67C6}"/>
          </ac:spMkLst>
        </pc:spChg>
        <pc:spChg chg="add mod">
          <ac:chgData name="Goodman, Daniel F M" userId="3856083d-7deb-434e-baee-35426c02f58e" providerId="ADAL" clId="{70E1204D-A2CD-421B-BC03-CA68BF7950AF}" dt="2023-10-12T15:14:40.926" v="5488" actId="1076"/>
          <ac:spMkLst>
            <pc:docMk/>
            <pc:sldMk cId="938071563" sldId="260"/>
            <ac:spMk id="9" creationId="{2A193613-B778-D5AF-97B1-D1AB5E255EE6}"/>
          </ac:spMkLst>
        </pc:spChg>
        <pc:picChg chg="add mod">
          <ac:chgData name="Goodman, Daniel F M" userId="3856083d-7deb-434e-baee-35426c02f58e" providerId="ADAL" clId="{70E1204D-A2CD-421B-BC03-CA68BF7950AF}" dt="2023-10-12T15:13:49.311" v="5456" actId="1076"/>
          <ac:picMkLst>
            <pc:docMk/>
            <pc:sldMk cId="938071563" sldId="260"/>
            <ac:picMk id="8" creationId="{BCDC021C-7774-9F2C-F245-01E85A7207EC}"/>
          </ac:picMkLst>
        </pc:picChg>
      </pc:sldChg>
      <pc:sldChg chg="addSp delSp modSp add mod ord modAnim modNotesTx">
        <pc:chgData name="Goodman, Daniel F M" userId="3856083d-7deb-434e-baee-35426c02f58e" providerId="ADAL" clId="{70E1204D-A2CD-421B-BC03-CA68BF7950AF}" dt="2023-10-12T16:18:32.203" v="11008" actId="20577"/>
        <pc:sldMkLst>
          <pc:docMk/>
          <pc:sldMk cId="1793345203" sldId="261"/>
        </pc:sldMkLst>
        <pc:spChg chg="mod">
          <ac:chgData name="Goodman, Daniel F M" userId="3856083d-7deb-434e-baee-35426c02f58e" providerId="ADAL" clId="{70E1204D-A2CD-421B-BC03-CA68BF7950AF}" dt="2023-10-12T16:10:57.739" v="9885" actId="20577"/>
          <ac:spMkLst>
            <pc:docMk/>
            <pc:sldMk cId="1793345203" sldId="261"/>
            <ac:spMk id="4" creationId="{220F0135-CC52-EB18-CB0B-5335E947DD8E}"/>
          </ac:spMkLst>
        </pc:spChg>
        <pc:spChg chg="del">
          <ac:chgData name="Goodman, Daniel F M" userId="3856083d-7deb-434e-baee-35426c02f58e" providerId="ADAL" clId="{70E1204D-A2CD-421B-BC03-CA68BF7950AF}" dt="2023-10-12T16:11:06.187" v="9887" actId="478"/>
          <ac:spMkLst>
            <pc:docMk/>
            <pc:sldMk cId="1793345203" sldId="261"/>
            <ac:spMk id="5" creationId="{1357973F-A7D4-1E73-8093-5591F6BF67C6}"/>
          </ac:spMkLst>
        </pc:spChg>
        <pc:spChg chg="add mod">
          <ac:chgData name="Goodman, Daniel F M" userId="3856083d-7deb-434e-baee-35426c02f58e" providerId="ADAL" clId="{70E1204D-A2CD-421B-BC03-CA68BF7950AF}" dt="2023-10-12T16:16:04.494" v="10439" actId="1076"/>
          <ac:spMkLst>
            <pc:docMk/>
            <pc:sldMk cId="1793345203" sldId="261"/>
            <ac:spMk id="8" creationId="{7D11C134-494F-9F81-6EE5-DD774A7620D3}"/>
          </ac:spMkLst>
        </pc:spChg>
        <pc:picChg chg="add mod">
          <ac:chgData name="Goodman, Daniel F M" userId="3856083d-7deb-434e-baee-35426c02f58e" providerId="ADAL" clId="{70E1204D-A2CD-421B-BC03-CA68BF7950AF}" dt="2023-10-12T16:11:45.518" v="9893" actId="1076"/>
          <ac:picMkLst>
            <pc:docMk/>
            <pc:sldMk cId="1793345203" sldId="261"/>
            <ac:picMk id="3" creationId="{A09074F2-A65E-491F-0139-0C543900FEB8}"/>
          </ac:picMkLst>
        </pc:picChg>
        <pc:picChg chg="add mod modCrop">
          <ac:chgData name="Goodman, Daniel F M" userId="3856083d-7deb-434e-baee-35426c02f58e" providerId="ADAL" clId="{70E1204D-A2CD-421B-BC03-CA68BF7950AF}" dt="2023-10-12T16:12:00.950" v="9896" actId="1076"/>
          <ac:picMkLst>
            <pc:docMk/>
            <pc:sldMk cId="1793345203" sldId="261"/>
            <ac:picMk id="7" creationId="{8726618D-0D32-77FD-43F3-1AEB6AFA2F3D}"/>
          </ac:picMkLst>
        </pc:picChg>
      </pc:sldChg>
      <pc:sldChg chg="modSp add mod">
        <pc:chgData name="Goodman, Daniel F M" userId="3856083d-7deb-434e-baee-35426c02f58e" providerId="ADAL" clId="{70E1204D-A2CD-421B-BC03-CA68BF7950AF}" dt="2023-10-10T16:29:37.951" v="455" actId="20577"/>
        <pc:sldMkLst>
          <pc:docMk/>
          <pc:sldMk cId="4123612513" sldId="262"/>
        </pc:sldMkLst>
        <pc:spChg chg="mod">
          <ac:chgData name="Goodman, Daniel F M" userId="3856083d-7deb-434e-baee-35426c02f58e" providerId="ADAL" clId="{70E1204D-A2CD-421B-BC03-CA68BF7950AF}" dt="2023-10-10T16:29:37.951" v="455" actId="20577"/>
          <ac:spMkLst>
            <pc:docMk/>
            <pc:sldMk cId="4123612513" sldId="262"/>
            <ac:spMk id="4" creationId="{220F0135-CC52-EB18-CB0B-5335E947DD8E}"/>
          </ac:spMkLst>
        </pc:spChg>
      </pc:sldChg>
      <pc:sldChg chg="modSp add mod ord">
        <pc:chgData name="Goodman, Daniel F M" userId="3856083d-7deb-434e-baee-35426c02f58e" providerId="ADAL" clId="{70E1204D-A2CD-421B-BC03-CA68BF7950AF}" dt="2023-10-12T16:29:28.906" v="12337" actId="20577"/>
        <pc:sldMkLst>
          <pc:docMk/>
          <pc:sldMk cId="4098761720" sldId="263"/>
        </pc:sldMkLst>
        <pc:spChg chg="mod">
          <ac:chgData name="Goodman, Daniel F M" userId="3856083d-7deb-434e-baee-35426c02f58e" providerId="ADAL" clId="{70E1204D-A2CD-421B-BC03-CA68BF7950AF}" dt="2023-10-12T16:29:28.906" v="12337" actId="20577"/>
          <ac:spMkLst>
            <pc:docMk/>
            <pc:sldMk cId="4098761720" sldId="263"/>
            <ac:spMk id="4" creationId="{220F0135-CC52-EB18-CB0B-5335E947DD8E}"/>
          </ac:spMkLst>
        </pc:spChg>
      </pc:sldChg>
      <pc:sldChg chg="del">
        <pc:chgData name="Goodman, Daniel F M" userId="3856083d-7deb-434e-baee-35426c02f58e" providerId="ADAL" clId="{70E1204D-A2CD-421B-BC03-CA68BF7950AF}" dt="2023-10-12T16:28:58.822" v="12309" actId="47"/>
        <pc:sldMkLst>
          <pc:docMk/>
          <pc:sldMk cId="902099317" sldId="264"/>
        </pc:sldMkLst>
      </pc:sldChg>
      <pc:sldChg chg="addSp delSp modSp mod modAnim modNotesTx">
        <pc:chgData name="Goodman, Daniel F M" userId="3856083d-7deb-434e-baee-35426c02f58e" providerId="ADAL" clId="{70E1204D-A2CD-421B-BC03-CA68BF7950AF}" dt="2023-10-12T13:18:51.764" v="3357"/>
        <pc:sldMkLst>
          <pc:docMk/>
          <pc:sldMk cId="3368380339" sldId="266"/>
        </pc:sldMkLst>
        <pc:spChg chg="mod">
          <ac:chgData name="Goodman, Daniel F M" userId="3856083d-7deb-434e-baee-35426c02f58e" providerId="ADAL" clId="{70E1204D-A2CD-421B-BC03-CA68BF7950AF}" dt="2023-10-12T13:18:44.550" v="3356" actId="20577"/>
          <ac:spMkLst>
            <pc:docMk/>
            <pc:sldMk cId="3368380339" sldId="266"/>
            <ac:spMk id="4" creationId="{220F0135-CC52-EB18-CB0B-5335E947DD8E}"/>
          </ac:spMkLst>
        </pc:spChg>
        <pc:spChg chg="del">
          <ac:chgData name="Goodman, Daniel F M" userId="3856083d-7deb-434e-baee-35426c02f58e" providerId="ADAL" clId="{70E1204D-A2CD-421B-BC03-CA68BF7950AF}" dt="2023-10-12T13:06:52.229" v="2129"/>
          <ac:spMkLst>
            <pc:docMk/>
            <pc:sldMk cId="3368380339" sldId="266"/>
            <ac:spMk id="5" creationId="{1357973F-A7D4-1E73-8093-5591F6BF67C6}"/>
          </ac:spMkLst>
        </pc:spChg>
        <pc:spChg chg="add mod">
          <ac:chgData name="Goodman, Daniel F M" userId="3856083d-7deb-434e-baee-35426c02f58e" providerId="ADAL" clId="{70E1204D-A2CD-421B-BC03-CA68BF7950AF}" dt="2023-10-12T13:14:24.827" v="2778" actId="164"/>
          <ac:spMkLst>
            <pc:docMk/>
            <pc:sldMk cId="3368380339" sldId="266"/>
            <ac:spMk id="7" creationId="{FA10877B-3264-A16D-1672-E674793424AB}"/>
          </ac:spMkLst>
        </pc:spChg>
        <pc:spChg chg="add mod">
          <ac:chgData name="Goodman, Daniel F M" userId="3856083d-7deb-434e-baee-35426c02f58e" providerId="ADAL" clId="{70E1204D-A2CD-421B-BC03-CA68BF7950AF}" dt="2023-10-12T13:14:24.827" v="2778" actId="164"/>
          <ac:spMkLst>
            <pc:docMk/>
            <pc:sldMk cId="3368380339" sldId="266"/>
            <ac:spMk id="8" creationId="{00F4496A-3D07-07FC-4F18-F635C30CAC38}"/>
          </ac:spMkLst>
        </pc:spChg>
        <pc:spChg chg="add mod">
          <ac:chgData name="Goodman, Daniel F M" userId="3856083d-7deb-434e-baee-35426c02f58e" providerId="ADAL" clId="{70E1204D-A2CD-421B-BC03-CA68BF7950AF}" dt="2023-10-12T13:14:24.827" v="2778" actId="164"/>
          <ac:spMkLst>
            <pc:docMk/>
            <pc:sldMk cId="3368380339" sldId="266"/>
            <ac:spMk id="9" creationId="{3EAC5438-BCA6-2840-CD9D-BDC2E8478D61}"/>
          </ac:spMkLst>
        </pc:spChg>
        <pc:spChg chg="add mod">
          <ac:chgData name="Goodman, Daniel F M" userId="3856083d-7deb-434e-baee-35426c02f58e" providerId="ADAL" clId="{70E1204D-A2CD-421B-BC03-CA68BF7950AF}" dt="2023-10-12T13:14:24.827" v="2778" actId="164"/>
          <ac:spMkLst>
            <pc:docMk/>
            <pc:sldMk cId="3368380339" sldId="266"/>
            <ac:spMk id="10" creationId="{312776F9-FF41-2ECF-D5CE-249B7A17C936}"/>
          </ac:spMkLst>
        </pc:spChg>
        <pc:grpChg chg="add mod">
          <ac:chgData name="Goodman, Daniel F M" userId="3856083d-7deb-434e-baee-35426c02f58e" providerId="ADAL" clId="{70E1204D-A2CD-421B-BC03-CA68BF7950AF}" dt="2023-10-12T13:14:24.827" v="2778" actId="164"/>
          <ac:grpSpMkLst>
            <pc:docMk/>
            <pc:sldMk cId="3368380339" sldId="266"/>
            <ac:grpSpMk id="11" creationId="{00E460A5-F4EB-C935-DB70-231D986BEE25}"/>
          </ac:grpSpMkLst>
        </pc:grpChg>
        <pc:picChg chg="add mod">
          <ac:chgData name="Goodman, Daniel F M" userId="3856083d-7deb-434e-baee-35426c02f58e" providerId="ADAL" clId="{70E1204D-A2CD-421B-BC03-CA68BF7950AF}" dt="2023-10-12T13:06:52.229" v="2129"/>
          <ac:picMkLst>
            <pc:docMk/>
            <pc:sldMk cId="3368380339" sldId="266"/>
            <ac:picMk id="3" creationId="{FB31F31E-6B5C-E897-F1F2-60995C6FD08B}"/>
          </ac:picMkLst>
        </pc:picChg>
        <pc:cxnChg chg="add mod">
          <ac:chgData name="Goodman, Daniel F M" userId="3856083d-7deb-434e-baee-35426c02f58e" providerId="ADAL" clId="{70E1204D-A2CD-421B-BC03-CA68BF7950AF}" dt="2023-10-12T13:17:19.440" v="3167" actId="1582"/>
          <ac:cxnSpMkLst>
            <pc:docMk/>
            <pc:sldMk cId="3368380339" sldId="266"/>
            <ac:cxnSpMk id="13" creationId="{4B0C80DD-05EF-1116-067B-0E00E4C83C5F}"/>
          </ac:cxnSpMkLst>
        </pc:cxnChg>
      </pc:sldChg>
      <pc:sldChg chg="addSp delSp modSp add mod modAnim modNotesTx">
        <pc:chgData name="Goodman, Daniel F M" userId="3856083d-7deb-434e-baee-35426c02f58e" providerId="ADAL" clId="{70E1204D-A2CD-421B-BC03-CA68BF7950AF}" dt="2023-10-12T14:36:18.882" v="5447" actId="20577"/>
        <pc:sldMkLst>
          <pc:docMk/>
          <pc:sldMk cId="527879610" sldId="267"/>
        </pc:sldMkLst>
        <pc:spChg chg="mod">
          <ac:chgData name="Goodman, Daniel F M" userId="3856083d-7deb-434e-baee-35426c02f58e" providerId="ADAL" clId="{70E1204D-A2CD-421B-BC03-CA68BF7950AF}" dt="2023-10-12T13:37:34.578" v="4089" actId="20577"/>
          <ac:spMkLst>
            <pc:docMk/>
            <pc:sldMk cId="527879610" sldId="267"/>
            <ac:spMk id="4" creationId="{220F0135-CC52-EB18-CB0B-5335E947DD8E}"/>
          </ac:spMkLst>
        </pc:spChg>
        <pc:spChg chg="mod">
          <ac:chgData name="Goodman, Daniel F M" userId="3856083d-7deb-434e-baee-35426c02f58e" providerId="ADAL" clId="{70E1204D-A2CD-421B-BC03-CA68BF7950AF}" dt="2023-10-12T13:44:10.679" v="4511" actId="20577"/>
          <ac:spMkLst>
            <pc:docMk/>
            <pc:sldMk cId="527879610" sldId="267"/>
            <ac:spMk id="5" creationId="{1357973F-A7D4-1E73-8093-5591F6BF67C6}"/>
          </ac:spMkLst>
        </pc:spChg>
        <pc:spChg chg="add mod">
          <ac:chgData name="Goodman, Daniel F M" userId="3856083d-7deb-434e-baee-35426c02f58e" providerId="ADAL" clId="{70E1204D-A2CD-421B-BC03-CA68BF7950AF}" dt="2023-10-12T13:48:55.162" v="4947" actId="1076"/>
          <ac:spMkLst>
            <pc:docMk/>
            <pc:sldMk cId="527879610" sldId="267"/>
            <ac:spMk id="8" creationId="{EF6991C2-A229-FEF3-6022-3AC376D78DA8}"/>
          </ac:spMkLst>
        </pc:spChg>
        <pc:picChg chg="add mod ord">
          <ac:chgData name="Goodman, Daniel F M" userId="3856083d-7deb-434e-baee-35426c02f58e" providerId="ADAL" clId="{70E1204D-A2CD-421B-BC03-CA68BF7950AF}" dt="2023-10-12T13:53:17.510" v="5002" actId="167"/>
          <ac:picMkLst>
            <pc:docMk/>
            <pc:sldMk cId="527879610" sldId="267"/>
            <ac:picMk id="10" creationId="{9885D844-FC74-56B1-2F5E-C2D3E1323329}"/>
          </ac:picMkLst>
        </pc:picChg>
        <pc:picChg chg="del">
          <ac:chgData name="Goodman, Daniel F M" userId="3856083d-7deb-434e-baee-35426c02f58e" providerId="ADAL" clId="{70E1204D-A2CD-421B-BC03-CA68BF7950AF}" dt="2023-10-12T13:37:41.819" v="4090" actId="478"/>
          <ac:picMkLst>
            <pc:docMk/>
            <pc:sldMk cId="527879610" sldId="267"/>
            <ac:picMk id="40" creationId="{C22A29D3-6D68-1916-E6F6-1CC7BBD06E21}"/>
          </ac:picMkLst>
        </pc:picChg>
      </pc:sldChg>
      <pc:sldChg chg="addSp delSp modSp add mod modNotesTx">
        <pc:chgData name="Goodman, Daniel F M" userId="3856083d-7deb-434e-baee-35426c02f58e" providerId="ADAL" clId="{70E1204D-A2CD-421B-BC03-CA68BF7950AF}" dt="2023-10-12T15:57:12.213" v="9822" actId="20577"/>
        <pc:sldMkLst>
          <pc:docMk/>
          <pc:sldMk cId="394009786" sldId="268"/>
        </pc:sldMkLst>
        <pc:spChg chg="mod">
          <ac:chgData name="Goodman, Daniel F M" userId="3856083d-7deb-434e-baee-35426c02f58e" providerId="ADAL" clId="{70E1204D-A2CD-421B-BC03-CA68BF7950AF}" dt="2023-10-12T14:31:38.283" v="5311" actId="20577"/>
          <ac:spMkLst>
            <pc:docMk/>
            <pc:sldMk cId="394009786" sldId="268"/>
            <ac:spMk id="4" creationId="{220F0135-CC52-EB18-CB0B-5335E947DD8E}"/>
          </ac:spMkLst>
        </pc:spChg>
        <pc:spChg chg="mod">
          <ac:chgData name="Goodman, Daniel F M" userId="3856083d-7deb-434e-baee-35426c02f58e" providerId="ADAL" clId="{70E1204D-A2CD-421B-BC03-CA68BF7950AF}" dt="2023-10-12T15:48:10.826" v="8598" actId="207"/>
          <ac:spMkLst>
            <pc:docMk/>
            <pc:sldMk cId="394009786" sldId="268"/>
            <ac:spMk id="5" creationId="{1357973F-A7D4-1E73-8093-5591F6BF67C6}"/>
          </ac:spMkLst>
        </pc:spChg>
        <pc:spChg chg="mod">
          <ac:chgData name="Goodman, Daniel F M" userId="3856083d-7deb-434e-baee-35426c02f58e" providerId="ADAL" clId="{70E1204D-A2CD-421B-BC03-CA68BF7950AF}" dt="2023-10-12T15:48:37.391" v="8601"/>
          <ac:spMkLst>
            <pc:docMk/>
            <pc:sldMk cId="394009786" sldId="268"/>
            <ac:spMk id="9" creationId="{2266878B-9613-D772-8343-7A4BC9BC540E}"/>
          </ac:spMkLst>
        </pc:spChg>
        <pc:grpChg chg="add mod">
          <ac:chgData name="Goodman, Daniel F M" userId="3856083d-7deb-434e-baee-35426c02f58e" providerId="ADAL" clId="{70E1204D-A2CD-421B-BC03-CA68BF7950AF}" dt="2023-10-12T15:48:37.391" v="8601"/>
          <ac:grpSpMkLst>
            <pc:docMk/>
            <pc:sldMk cId="394009786" sldId="268"/>
            <ac:grpSpMk id="7" creationId="{7E0F1ACD-DAE7-417C-3ECF-50C0527BECC3}"/>
          </ac:grpSpMkLst>
        </pc:grpChg>
        <pc:picChg chg="add del">
          <ac:chgData name="Goodman, Daniel F M" userId="3856083d-7deb-434e-baee-35426c02f58e" providerId="ADAL" clId="{70E1204D-A2CD-421B-BC03-CA68BF7950AF}" dt="2023-10-12T15:48:31.934" v="8600" actId="478"/>
          <ac:picMkLst>
            <pc:docMk/>
            <pc:sldMk cId="394009786" sldId="268"/>
            <ac:picMk id="3" creationId="{0CC0F19A-6D88-C83D-220F-A52711785542}"/>
          </ac:picMkLst>
        </pc:picChg>
        <pc:picChg chg="mod">
          <ac:chgData name="Goodman, Daniel F M" userId="3856083d-7deb-434e-baee-35426c02f58e" providerId="ADAL" clId="{70E1204D-A2CD-421B-BC03-CA68BF7950AF}" dt="2023-10-12T15:48:37.391" v="8601"/>
          <ac:picMkLst>
            <pc:docMk/>
            <pc:sldMk cId="394009786" sldId="268"/>
            <ac:picMk id="8" creationId="{9FE40865-51D0-696E-1F4C-3A9ED23E8804}"/>
          </ac:picMkLst>
        </pc:picChg>
        <pc:picChg chg="add del mod">
          <ac:chgData name="Goodman, Daniel F M" userId="3856083d-7deb-434e-baee-35426c02f58e" providerId="ADAL" clId="{70E1204D-A2CD-421B-BC03-CA68BF7950AF}" dt="2023-10-12T15:51:16.819" v="8615" actId="478"/>
          <ac:picMkLst>
            <pc:docMk/>
            <pc:sldMk cId="394009786" sldId="268"/>
            <ac:picMk id="11" creationId="{420041B1-F2E5-FBDD-4594-5963CB4797A7}"/>
          </ac:picMkLst>
        </pc:picChg>
        <pc:picChg chg="add del mod">
          <ac:chgData name="Goodman, Daniel F M" userId="3856083d-7deb-434e-baee-35426c02f58e" providerId="ADAL" clId="{70E1204D-A2CD-421B-BC03-CA68BF7950AF}" dt="2023-10-12T15:51:29.196" v="8618" actId="478"/>
          <ac:picMkLst>
            <pc:docMk/>
            <pc:sldMk cId="394009786" sldId="268"/>
            <ac:picMk id="13" creationId="{1DBD474C-A366-EFC7-3FE7-9B505CB1F60A}"/>
          </ac:picMkLst>
        </pc:picChg>
        <pc:picChg chg="add mod">
          <ac:chgData name="Goodman, Daniel F M" userId="3856083d-7deb-434e-baee-35426c02f58e" providerId="ADAL" clId="{70E1204D-A2CD-421B-BC03-CA68BF7950AF}" dt="2023-10-12T15:51:58.686" v="8622" actId="1076"/>
          <ac:picMkLst>
            <pc:docMk/>
            <pc:sldMk cId="394009786" sldId="268"/>
            <ac:picMk id="15" creationId="{034DF5DE-5871-9FB3-9EAE-8A7C6143B5EC}"/>
          </ac:picMkLst>
        </pc:picChg>
      </pc:sldChg>
      <pc:sldChg chg="new del">
        <pc:chgData name="Goodman, Daniel F M" userId="3856083d-7deb-434e-baee-35426c02f58e" providerId="ADAL" clId="{70E1204D-A2CD-421B-BC03-CA68BF7950AF}" dt="2023-10-12T13:56:03.729" v="5262" actId="47"/>
        <pc:sldMkLst>
          <pc:docMk/>
          <pc:sldMk cId="664071238" sldId="268"/>
        </pc:sldMkLst>
      </pc:sldChg>
      <pc:sldChg chg="addSp delSp modSp add mod modNotesTx">
        <pc:chgData name="Goodman, Daniel F M" userId="3856083d-7deb-434e-baee-35426c02f58e" providerId="ADAL" clId="{70E1204D-A2CD-421B-BC03-CA68BF7950AF}" dt="2023-10-12T16:25:00.523" v="12308" actId="20577"/>
        <pc:sldMkLst>
          <pc:docMk/>
          <pc:sldMk cId="4143769280" sldId="269"/>
        </pc:sldMkLst>
        <pc:spChg chg="mod">
          <ac:chgData name="Goodman, Daniel F M" userId="3856083d-7deb-434e-baee-35426c02f58e" providerId="ADAL" clId="{70E1204D-A2CD-421B-BC03-CA68BF7950AF}" dt="2023-10-12T16:20:36.478" v="11240" actId="20577"/>
          <ac:spMkLst>
            <pc:docMk/>
            <pc:sldMk cId="4143769280" sldId="269"/>
            <ac:spMk id="5" creationId="{1357973F-A7D4-1E73-8093-5591F6BF67C6}"/>
          </ac:spMkLst>
        </pc:spChg>
        <pc:spChg chg="add del mod">
          <ac:chgData name="Goodman, Daniel F M" userId="3856083d-7deb-434e-baee-35426c02f58e" providerId="ADAL" clId="{70E1204D-A2CD-421B-BC03-CA68BF7950AF}" dt="2023-10-12T16:20:14.260" v="11162" actId="478"/>
          <ac:spMkLst>
            <pc:docMk/>
            <pc:sldMk cId="4143769280" sldId="269"/>
            <ac:spMk id="7" creationId="{E670A9BF-FF49-9393-6A27-2D1C9CDE7CA1}"/>
          </ac:spMkLst>
        </pc:spChg>
        <pc:picChg chg="add mod">
          <ac:chgData name="Goodman, Daniel F M" userId="3856083d-7deb-434e-baee-35426c02f58e" providerId="ADAL" clId="{70E1204D-A2CD-421B-BC03-CA68BF7950AF}" dt="2023-10-12T16:06:18.710" v="9827" actId="1076"/>
          <ac:picMkLst>
            <pc:docMk/>
            <pc:sldMk cId="4143769280" sldId="269"/>
            <ac:picMk id="3" creationId="{21B94454-E3FF-5588-C7B8-298B900B7F1C}"/>
          </ac:picMkLst>
        </pc:picChg>
      </pc:sldChg>
      <pc:sldChg chg="add del">
        <pc:chgData name="Goodman, Daniel F M" userId="3856083d-7deb-434e-baee-35426c02f58e" providerId="ADAL" clId="{70E1204D-A2CD-421B-BC03-CA68BF7950AF}" dt="2023-10-12T15:13:55.683" v="5457" actId="47"/>
        <pc:sldMkLst>
          <pc:docMk/>
          <pc:sldMk cId="451439719" sldId="270"/>
        </pc:sldMkLst>
      </pc:sldChg>
      <pc:sldChg chg="addSp modSp add mod modNotesTx">
        <pc:chgData name="Goodman, Daniel F M" userId="3856083d-7deb-434e-baee-35426c02f58e" providerId="ADAL" clId="{70E1204D-A2CD-421B-BC03-CA68BF7950AF}" dt="2023-10-12T15:26:50.162" v="7380" actId="20577"/>
        <pc:sldMkLst>
          <pc:docMk/>
          <pc:sldMk cId="3130613352" sldId="270"/>
        </pc:sldMkLst>
        <pc:spChg chg="add mod">
          <ac:chgData name="Goodman, Daniel F M" userId="3856083d-7deb-434e-baee-35426c02f58e" providerId="ADAL" clId="{70E1204D-A2CD-421B-BC03-CA68BF7950AF}" dt="2023-10-12T15:19:49.544" v="6153" actId="1076"/>
          <ac:spMkLst>
            <pc:docMk/>
            <pc:sldMk cId="3130613352" sldId="270"/>
            <ac:spMk id="5" creationId="{664A7B93-C7F5-08AF-21CD-E66E1F756688}"/>
          </ac:spMkLst>
        </pc:spChg>
        <pc:spChg chg="mod">
          <ac:chgData name="Goodman, Daniel F M" userId="3856083d-7deb-434e-baee-35426c02f58e" providerId="ADAL" clId="{70E1204D-A2CD-421B-BC03-CA68BF7950AF}" dt="2023-10-12T15:18:58.734" v="6110" actId="1076"/>
          <ac:spMkLst>
            <pc:docMk/>
            <pc:sldMk cId="3130613352" sldId="270"/>
            <ac:spMk id="9" creationId="{2A193613-B778-D5AF-97B1-D1AB5E255EE6}"/>
          </ac:spMkLst>
        </pc:spChg>
        <pc:picChg chg="add mod">
          <ac:chgData name="Goodman, Daniel F M" userId="3856083d-7deb-434e-baee-35426c02f58e" providerId="ADAL" clId="{70E1204D-A2CD-421B-BC03-CA68BF7950AF}" dt="2023-10-12T15:19:35.520" v="6114" actId="1076"/>
          <ac:picMkLst>
            <pc:docMk/>
            <pc:sldMk cId="3130613352" sldId="270"/>
            <ac:picMk id="3" creationId="{54567CD6-1DBA-5C9C-1520-8880AA982942}"/>
          </ac:picMkLst>
        </pc:picChg>
        <pc:picChg chg="mod">
          <ac:chgData name="Goodman, Daniel F M" userId="3856083d-7deb-434e-baee-35426c02f58e" providerId="ADAL" clId="{70E1204D-A2CD-421B-BC03-CA68BF7950AF}" dt="2023-10-12T15:18:49.439" v="6109" actId="1076"/>
          <ac:picMkLst>
            <pc:docMk/>
            <pc:sldMk cId="3130613352" sldId="270"/>
            <ac:picMk id="8" creationId="{BCDC021C-7774-9F2C-F245-01E85A7207EC}"/>
          </ac:picMkLst>
        </pc:picChg>
      </pc:sldChg>
      <pc:sldChg chg="addSp delSp modSp add mod modNotesTx">
        <pc:chgData name="Goodman, Daniel F M" userId="3856083d-7deb-434e-baee-35426c02f58e" providerId="ADAL" clId="{70E1204D-A2CD-421B-BC03-CA68BF7950AF}" dt="2023-10-12T15:31:51.921" v="8143" actId="20577"/>
        <pc:sldMkLst>
          <pc:docMk/>
          <pc:sldMk cId="1969605424" sldId="271"/>
        </pc:sldMkLst>
        <pc:spChg chg="mod">
          <ac:chgData name="Goodman, Daniel F M" userId="3856083d-7deb-434e-baee-35426c02f58e" providerId="ADAL" clId="{70E1204D-A2CD-421B-BC03-CA68BF7950AF}" dt="2023-10-12T15:21:48.671" v="6469" actId="1076"/>
          <ac:spMkLst>
            <pc:docMk/>
            <pc:sldMk cId="1969605424" sldId="271"/>
            <ac:spMk id="5" creationId="{664A7B93-C7F5-08AF-21CD-E66E1F756688}"/>
          </ac:spMkLst>
        </pc:spChg>
        <pc:spChg chg="add mod">
          <ac:chgData name="Goodman, Daniel F M" userId="3856083d-7deb-434e-baee-35426c02f58e" providerId="ADAL" clId="{70E1204D-A2CD-421B-BC03-CA68BF7950AF}" dt="2023-10-12T15:23:53.168" v="6668" actId="1076"/>
          <ac:spMkLst>
            <pc:docMk/>
            <pc:sldMk cId="1969605424" sldId="271"/>
            <ac:spMk id="10" creationId="{4974EDD0-BE79-A837-6E4C-5708A051E506}"/>
          </ac:spMkLst>
        </pc:spChg>
        <pc:picChg chg="del">
          <ac:chgData name="Goodman, Daniel F M" userId="3856083d-7deb-434e-baee-35426c02f58e" providerId="ADAL" clId="{70E1204D-A2CD-421B-BC03-CA68BF7950AF}" dt="2023-10-12T15:21:40.212" v="6466" actId="478"/>
          <ac:picMkLst>
            <pc:docMk/>
            <pc:sldMk cId="1969605424" sldId="271"/>
            <ac:picMk id="3" creationId="{54567CD6-1DBA-5C9C-1520-8880AA982942}"/>
          </ac:picMkLst>
        </pc:picChg>
        <pc:picChg chg="add mod">
          <ac:chgData name="Goodman, Daniel F M" userId="3856083d-7deb-434e-baee-35426c02f58e" providerId="ADAL" clId="{70E1204D-A2CD-421B-BC03-CA68BF7950AF}" dt="2023-10-12T15:21:42.503" v="6467" actId="1076"/>
          <ac:picMkLst>
            <pc:docMk/>
            <pc:sldMk cId="1969605424" sldId="271"/>
            <ac:picMk id="7" creationId="{A20B0EDE-1462-8C4A-BBDD-DEDB8F26E533}"/>
          </ac:picMkLst>
        </pc:picChg>
      </pc:sldChg>
      <pc:sldChg chg="add modAnim modNotesTx">
        <pc:chgData name="Goodman, Daniel F M" userId="3856083d-7deb-434e-baee-35426c02f58e" providerId="ADAL" clId="{70E1204D-A2CD-421B-BC03-CA68BF7950AF}" dt="2023-10-12T15:35:14.561" v="8577" actId="20577"/>
        <pc:sldMkLst>
          <pc:docMk/>
          <pc:sldMk cId="2843329866" sldId="272"/>
        </pc:sldMkLst>
      </pc:sldChg>
      <pc:sldChg chg="add">
        <pc:chgData name="Goodman, Daniel F M" userId="3856083d-7deb-434e-baee-35426c02f58e" providerId="ADAL" clId="{70E1204D-A2CD-421B-BC03-CA68BF7950AF}" dt="2023-10-12T16:10:48.608" v="9857" actId="2890"/>
        <pc:sldMkLst>
          <pc:docMk/>
          <pc:sldMk cId="2394754865" sldId="273"/>
        </pc:sldMkLst>
      </pc:sldChg>
      <pc:sldChg chg="modSp new del mod">
        <pc:chgData name="Goodman, Daniel F M" userId="3856083d-7deb-434e-baee-35426c02f58e" providerId="ADAL" clId="{70E1204D-A2CD-421B-BC03-CA68BF7950AF}" dt="2023-10-12T16:10:44.012" v="9856" actId="47"/>
        <pc:sldMkLst>
          <pc:docMk/>
          <pc:sldMk cId="3192376982" sldId="273"/>
        </pc:sldMkLst>
        <pc:spChg chg="mod">
          <ac:chgData name="Goodman, Daniel F M" userId="3856083d-7deb-434e-baee-35426c02f58e" providerId="ADAL" clId="{70E1204D-A2CD-421B-BC03-CA68BF7950AF}" dt="2023-10-12T16:10:40.791" v="9855" actId="20577"/>
          <ac:spMkLst>
            <pc:docMk/>
            <pc:sldMk cId="3192376982" sldId="273"/>
            <ac:spMk id="2" creationId="{9C4E0599-69D4-909A-A889-7770F4E1D123}"/>
          </ac:spMkLst>
        </pc:spChg>
      </pc:sldChg>
    </pc:docChg>
  </pc:docChgLst>
  <pc:docChgLst>
    <pc:chgData name="Goodman, Daniel F M" userId="3856083d-7deb-434e-baee-35426c02f58e" providerId="ADAL" clId="{7D6FC85A-A49D-4B37-BBC4-244B4F2E1B3B}"/>
    <pc:docChg chg="custSel addSld modSld">
      <pc:chgData name="Goodman, Daniel F M" userId="3856083d-7deb-434e-baee-35426c02f58e" providerId="ADAL" clId="{7D6FC85A-A49D-4B37-BBC4-244B4F2E1B3B}" dt="2023-10-11T15:58:21.916" v="811" actId="20577"/>
      <pc:docMkLst>
        <pc:docMk/>
      </pc:docMkLst>
      <pc:sldChg chg="modSp mod modNotesTx">
        <pc:chgData name="Goodman, Daniel F M" userId="3856083d-7deb-434e-baee-35426c02f58e" providerId="ADAL" clId="{7D6FC85A-A49D-4B37-BBC4-244B4F2E1B3B}" dt="2023-10-11T15:53:58.869" v="614" actId="15"/>
        <pc:sldMkLst>
          <pc:docMk/>
          <pc:sldMk cId="2166045740" sldId="258"/>
        </pc:sldMkLst>
        <pc:spChg chg="mod">
          <ac:chgData name="Goodman, Daniel F M" userId="3856083d-7deb-434e-baee-35426c02f58e" providerId="ADAL" clId="{7D6FC85A-A49D-4B37-BBC4-244B4F2E1B3B}" dt="2023-10-11T15:53:58.869" v="614" actId="15"/>
          <ac:spMkLst>
            <pc:docMk/>
            <pc:sldMk cId="2166045740" sldId="258"/>
            <ac:spMk id="5" creationId="{1357973F-A7D4-1E73-8093-5591F6BF67C6}"/>
          </ac:spMkLst>
        </pc:spChg>
      </pc:sldChg>
      <pc:sldChg chg="modSp mod">
        <pc:chgData name="Goodman, Daniel F M" userId="3856083d-7deb-434e-baee-35426c02f58e" providerId="ADAL" clId="{7D6FC85A-A49D-4B37-BBC4-244B4F2E1B3B}" dt="2023-10-11T15:55:11.297" v="696" actId="15"/>
        <pc:sldMkLst>
          <pc:docMk/>
          <pc:sldMk cId="2389745243" sldId="259"/>
        </pc:sldMkLst>
        <pc:spChg chg="mod">
          <ac:chgData name="Goodman, Daniel F M" userId="3856083d-7deb-434e-baee-35426c02f58e" providerId="ADAL" clId="{7D6FC85A-A49D-4B37-BBC4-244B4F2E1B3B}" dt="2023-10-11T15:55:11.297" v="696" actId="15"/>
          <ac:spMkLst>
            <pc:docMk/>
            <pc:sldMk cId="2389745243" sldId="259"/>
            <ac:spMk id="5" creationId="{1357973F-A7D4-1E73-8093-5591F6BF67C6}"/>
          </ac:spMkLst>
        </pc:spChg>
      </pc:sldChg>
      <pc:sldChg chg="modSp mod">
        <pc:chgData name="Goodman, Daniel F M" userId="3856083d-7deb-434e-baee-35426c02f58e" providerId="ADAL" clId="{7D6FC85A-A49D-4B37-BBC4-244B4F2E1B3B}" dt="2023-10-11T15:57:23.956" v="768" actId="20577"/>
        <pc:sldMkLst>
          <pc:docMk/>
          <pc:sldMk cId="938071563" sldId="260"/>
        </pc:sldMkLst>
        <pc:spChg chg="mod">
          <ac:chgData name="Goodman, Daniel F M" userId="3856083d-7deb-434e-baee-35426c02f58e" providerId="ADAL" clId="{7D6FC85A-A49D-4B37-BBC4-244B4F2E1B3B}" dt="2023-10-11T15:57:23.956" v="768" actId="20577"/>
          <ac:spMkLst>
            <pc:docMk/>
            <pc:sldMk cId="938071563" sldId="260"/>
            <ac:spMk id="4" creationId="{220F0135-CC52-EB18-CB0B-5335E947DD8E}"/>
          </ac:spMkLst>
        </pc:spChg>
        <pc:spChg chg="mod">
          <ac:chgData name="Goodman, Daniel F M" userId="3856083d-7deb-434e-baee-35426c02f58e" providerId="ADAL" clId="{7D6FC85A-A49D-4B37-BBC4-244B4F2E1B3B}" dt="2023-10-11T15:57:01.293" v="758" actId="20577"/>
          <ac:spMkLst>
            <pc:docMk/>
            <pc:sldMk cId="938071563" sldId="260"/>
            <ac:spMk id="5" creationId="{1357973F-A7D4-1E73-8093-5591F6BF67C6}"/>
          </ac:spMkLst>
        </pc:spChg>
      </pc:sldChg>
      <pc:sldChg chg="modSp add mod">
        <pc:chgData name="Goodman, Daniel F M" userId="3856083d-7deb-434e-baee-35426c02f58e" providerId="ADAL" clId="{7D6FC85A-A49D-4B37-BBC4-244B4F2E1B3B}" dt="2023-10-11T15:58:21.916" v="811" actId="20577"/>
        <pc:sldMkLst>
          <pc:docMk/>
          <pc:sldMk cId="902099317" sldId="264"/>
        </pc:sldMkLst>
        <pc:spChg chg="mod">
          <ac:chgData name="Goodman, Daniel F M" userId="3856083d-7deb-434e-baee-35426c02f58e" providerId="ADAL" clId="{7D6FC85A-A49D-4B37-BBC4-244B4F2E1B3B}" dt="2023-10-11T15:58:21.916" v="811" actId="20577"/>
          <ac:spMkLst>
            <pc:docMk/>
            <pc:sldMk cId="902099317" sldId="264"/>
            <ac:spMk id="4" creationId="{220F0135-CC52-EB18-CB0B-5335E947DD8E}"/>
          </ac:spMkLst>
        </pc:spChg>
      </pc:sldChg>
    </pc:docChg>
  </pc:docChgLst>
  <pc:docChgLst>
    <pc:chgData name="Goodman, Daniel F M" userId="3856083d-7deb-434e-baee-35426c02f58e" providerId="ADAL" clId="{A4803DAF-496F-49C0-AA37-C3EE40932CF3}"/>
    <pc:docChg chg="custSel addSld modSld">
      <pc:chgData name="Goodman, Daniel F M" userId="3856083d-7deb-434e-baee-35426c02f58e" providerId="ADAL" clId="{A4803DAF-496F-49C0-AA37-C3EE40932CF3}" dt="2023-10-11T17:30:26.344" v="56" actId="6549"/>
      <pc:docMkLst>
        <pc:docMk/>
      </pc:docMkLst>
      <pc:sldChg chg="modSp add mod">
        <pc:chgData name="Goodman, Daniel F M" userId="3856083d-7deb-434e-baee-35426c02f58e" providerId="ADAL" clId="{A4803DAF-496F-49C0-AA37-C3EE40932CF3}" dt="2023-10-11T17:24:41.013" v="8" actId="20577"/>
        <pc:sldMkLst>
          <pc:docMk/>
          <pc:sldMk cId="99050141" sldId="265"/>
        </pc:sldMkLst>
        <pc:spChg chg="mod">
          <ac:chgData name="Goodman, Daniel F M" userId="3856083d-7deb-434e-baee-35426c02f58e" providerId="ADAL" clId="{A4803DAF-496F-49C0-AA37-C3EE40932CF3}" dt="2023-10-11T17:24:41.013" v="8" actId="20577"/>
          <ac:spMkLst>
            <pc:docMk/>
            <pc:sldMk cId="99050141" sldId="265"/>
            <ac:spMk id="4" creationId="{220F0135-CC52-EB18-CB0B-5335E947DD8E}"/>
          </ac:spMkLst>
        </pc:spChg>
      </pc:sldChg>
      <pc:sldChg chg="modSp add mod modNotesTx">
        <pc:chgData name="Goodman, Daniel F M" userId="3856083d-7deb-434e-baee-35426c02f58e" providerId="ADAL" clId="{A4803DAF-496F-49C0-AA37-C3EE40932CF3}" dt="2023-10-11T17:30:26.344" v="56" actId="6549"/>
        <pc:sldMkLst>
          <pc:docMk/>
          <pc:sldMk cId="3368380339" sldId="266"/>
        </pc:sldMkLst>
        <pc:spChg chg="mod">
          <ac:chgData name="Goodman, Daniel F M" userId="3856083d-7deb-434e-baee-35426c02f58e" providerId="ADAL" clId="{A4803DAF-496F-49C0-AA37-C3EE40932CF3}" dt="2023-10-11T17:30:18.126" v="54" actId="20577"/>
          <ac:spMkLst>
            <pc:docMk/>
            <pc:sldMk cId="3368380339" sldId="266"/>
            <ac:spMk id="4" creationId="{220F0135-CC52-EB18-CB0B-5335E947DD8E}"/>
          </ac:spMkLst>
        </pc:spChg>
        <pc:spChg chg="mod">
          <ac:chgData name="Goodman, Daniel F M" userId="3856083d-7deb-434e-baee-35426c02f58e" providerId="ADAL" clId="{A4803DAF-496F-49C0-AA37-C3EE40932CF3}" dt="2023-10-11T17:30:21.573" v="55" actId="6549"/>
          <ac:spMkLst>
            <pc:docMk/>
            <pc:sldMk cId="3368380339" sldId="266"/>
            <ac:spMk id="5" creationId="{1357973F-A7D4-1E73-8093-5591F6BF67C6}"/>
          </ac:spMkLst>
        </pc:spChg>
      </pc:sldChg>
    </pc:docChg>
  </pc:docChgLst>
  <pc:docChgLst>
    <pc:chgData name="Goodman, Daniel F M" userId="3856083d-7deb-434e-baee-35426c02f58e" providerId="ADAL" clId="{CE248C61-B0A4-4462-8296-B5A6C21D1456}"/>
    <pc:docChg chg="modSld">
      <pc:chgData name="Goodman, Daniel F M" userId="3856083d-7deb-434e-baee-35426c02f58e" providerId="ADAL" clId="{CE248C61-B0A4-4462-8296-B5A6C21D1456}" dt="2023-10-13T15:43:36.877" v="0"/>
      <pc:docMkLst>
        <pc:docMk/>
      </pc:docMkLst>
      <pc:sldChg chg="modSp modTransition modAnim">
        <pc:chgData name="Goodman, Daniel F M" userId="3856083d-7deb-434e-baee-35426c02f58e" providerId="ADAL" clId="{CE248C61-B0A4-4462-8296-B5A6C21D1456}" dt="2023-10-13T15:43:36.877" v="0"/>
        <pc:sldMkLst>
          <pc:docMk/>
          <pc:sldMk cId="2324049996" sldId="256"/>
        </pc:sldMkLst>
        <pc:picChg chg="mod">
          <ac:chgData name="Goodman, Daniel F M" userId="3856083d-7deb-434e-baee-35426c02f58e" providerId="ADAL" clId="{CE248C61-B0A4-4462-8296-B5A6C21D1456}" dt="2023-10-13T15:43:36.877" v="0"/>
          <ac:picMkLst>
            <pc:docMk/>
            <pc:sldMk cId="2324049996" sldId="256"/>
            <ac:picMk id="2" creationId="{4385DBC6-5C05-443B-A9C7-8C995A623AB8}"/>
          </ac:picMkLst>
        </pc:picChg>
      </pc:sldChg>
      <pc:sldChg chg="modSp modTransition modAnim">
        <pc:chgData name="Goodman, Daniel F M" userId="3856083d-7deb-434e-baee-35426c02f58e" providerId="ADAL" clId="{CE248C61-B0A4-4462-8296-B5A6C21D1456}" dt="2023-10-13T15:43:36.877" v="0"/>
        <pc:sldMkLst>
          <pc:docMk/>
          <pc:sldMk cId="4123612513" sldId="262"/>
        </pc:sldMkLst>
        <pc:picChg chg="mod">
          <ac:chgData name="Goodman, Daniel F M" userId="3856083d-7deb-434e-baee-35426c02f58e" providerId="ADAL" clId="{CE248C61-B0A4-4462-8296-B5A6C21D1456}" dt="2023-10-13T15:43:36.877" v="0"/>
          <ac:picMkLst>
            <pc:docMk/>
            <pc:sldMk cId="4123612513" sldId="262"/>
            <ac:picMk id="5" creationId="{87B8ACD3-910B-681B-6BEC-D71D2516A39F}"/>
          </ac:picMkLst>
        </pc:picChg>
      </pc:sldChg>
      <pc:sldChg chg="modSp modTransition modAnim">
        <pc:chgData name="Goodman, Daniel F M" userId="3856083d-7deb-434e-baee-35426c02f58e" providerId="ADAL" clId="{CE248C61-B0A4-4462-8296-B5A6C21D1456}" dt="2023-10-13T15:43:36.877" v="0"/>
        <pc:sldMkLst>
          <pc:docMk/>
          <pc:sldMk cId="99050141" sldId="265"/>
        </pc:sldMkLst>
        <pc:picChg chg="mod">
          <ac:chgData name="Goodman, Daniel F M" userId="3856083d-7deb-434e-baee-35426c02f58e" providerId="ADAL" clId="{CE248C61-B0A4-4462-8296-B5A6C21D1456}" dt="2023-10-13T15:43:36.877" v="0"/>
          <ac:picMkLst>
            <pc:docMk/>
            <pc:sldMk cId="99050141" sldId="265"/>
            <ac:picMk id="2" creationId="{D90F1FCB-F856-D6F3-582A-1F2514EBD3DB}"/>
          </ac:picMkLst>
        </pc:picChg>
      </pc:sldChg>
      <pc:sldChg chg="modSp modTransition modAnim">
        <pc:chgData name="Goodman, Daniel F M" userId="3856083d-7deb-434e-baee-35426c02f58e" providerId="ADAL" clId="{CE248C61-B0A4-4462-8296-B5A6C21D1456}" dt="2023-10-13T15:43:36.877" v="0"/>
        <pc:sldMkLst>
          <pc:docMk/>
          <pc:sldMk cId="2394754865" sldId="273"/>
        </pc:sldMkLst>
        <pc:picChg chg="mod">
          <ac:chgData name="Goodman, Daniel F M" userId="3856083d-7deb-434e-baee-35426c02f58e" providerId="ADAL" clId="{CE248C61-B0A4-4462-8296-B5A6C21D1456}" dt="2023-10-13T15:43:36.877" v="0"/>
          <ac:picMkLst>
            <pc:docMk/>
            <pc:sldMk cId="2394754865" sldId="273"/>
            <ac:picMk id="2" creationId="{E1087E9C-8419-6500-2353-ADD33F60F504}"/>
          </ac:picMkLst>
        </pc:picChg>
      </pc:sldChg>
      <pc:sldChg chg="modSp modTransition modAnim">
        <pc:chgData name="Goodman, Daniel F M" userId="3856083d-7deb-434e-baee-35426c02f58e" providerId="ADAL" clId="{CE248C61-B0A4-4462-8296-B5A6C21D1456}" dt="2023-10-13T15:43:36.877" v="0"/>
        <pc:sldMkLst>
          <pc:docMk/>
          <pc:sldMk cId="3022961221" sldId="274"/>
        </pc:sldMkLst>
        <pc:picChg chg="mod">
          <ac:chgData name="Goodman, Daniel F M" userId="3856083d-7deb-434e-baee-35426c02f58e" providerId="ADAL" clId="{CE248C61-B0A4-4462-8296-B5A6C21D1456}" dt="2023-10-13T15:43:36.877" v="0"/>
          <ac:picMkLst>
            <pc:docMk/>
            <pc:sldMk cId="3022961221" sldId="274"/>
            <ac:picMk id="3" creationId="{1872A10B-1019-EF62-4152-0FAD1304D7D1}"/>
          </ac:picMkLst>
        </pc:picChg>
      </pc:sldChg>
    </pc:docChg>
  </pc:docChgLst>
  <pc:docChgLst>
    <pc:chgData name="Goodman, Daniel F M" userId="3856083d-7deb-434e-baee-35426c02f58e" providerId="ADAL" clId="{7A784130-F899-43E5-B0C4-F8795F8252DC}"/>
    <pc:docChg chg="undo custSel addSld delSld modSld">
      <pc:chgData name="Goodman, Daniel F M" userId="3856083d-7deb-434e-baee-35426c02f58e" providerId="ADAL" clId="{7A784130-F899-43E5-B0C4-F8795F8252DC}" dt="2023-10-13T15:34:54.354" v="7078"/>
      <pc:docMkLst>
        <pc:docMk/>
      </pc:docMkLst>
      <pc:sldChg chg="addSp delSp modSp mod modNotesTx">
        <pc:chgData name="Goodman, Daniel F M" userId="3856083d-7deb-434e-baee-35426c02f58e" providerId="ADAL" clId="{7A784130-F899-43E5-B0C4-F8795F8252DC}" dt="2023-10-13T15:34:54.354" v="7078"/>
        <pc:sldMkLst>
          <pc:docMk/>
          <pc:sldMk cId="2324049996" sldId="256"/>
        </pc:sldMkLst>
        <pc:spChg chg="mod">
          <ac:chgData name="Goodman, Daniel F M" userId="3856083d-7deb-434e-baee-35426c02f58e" providerId="ADAL" clId="{7A784130-F899-43E5-B0C4-F8795F8252DC}" dt="2023-10-12T16:35:58.066" v="12" actId="20577"/>
          <ac:spMkLst>
            <pc:docMk/>
            <pc:sldMk cId="2324049996" sldId="256"/>
            <ac:spMk id="4" creationId="{71A693D4-D78C-161A-B0F3-CEA79B385428}"/>
          </ac:spMkLst>
        </pc:spChg>
        <pc:picChg chg="add mod">
          <ac:chgData name="Goodman, Daniel F M" userId="3856083d-7deb-434e-baee-35426c02f58e" providerId="ADAL" clId="{7A784130-F899-43E5-B0C4-F8795F8252DC}" dt="2023-10-13T15:34:54.354" v="7078"/>
          <ac:picMkLst>
            <pc:docMk/>
            <pc:sldMk cId="2324049996" sldId="256"/>
            <ac:picMk id="2" creationId="{4385DBC6-5C05-443B-A9C7-8C995A623AB8}"/>
          </ac:picMkLst>
        </pc:picChg>
        <pc:picChg chg="del">
          <ac:chgData name="Goodman, Daniel F M" userId="3856083d-7deb-434e-baee-35426c02f58e" providerId="ADAL" clId="{7A784130-F899-43E5-B0C4-F8795F8252DC}" dt="2023-10-13T15:34:54.354" v="7078"/>
          <ac:picMkLst>
            <pc:docMk/>
            <pc:sldMk cId="2324049996" sldId="256"/>
            <ac:picMk id="5" creationId="{554C514C-C930-C688-E18E-FF5645698310}"/>
          </ac:picMkLst>
        </pc:picChg>
      </pc:sldChg>
      <pc:sldChg chg="del">
        <pc:chgData name="Goodman, Daniel F M" userId="3856083d-7deb-434e-baee-35426c02f58e" providerId="ADAL" clId="{7A784130-F899-43E5-B0C4-F8795F8252DC}" dt="2023-10-12T16:36:04.188" v="13" actId="47"/>
        <pc:sldMkLst>
          <pc:docMk/>
          <pc:sldMk cId="500980453" sldId="257"/>
        </pc:sldMkLst>
      </pc:sldChg>
      <pc:sldChg chg="del">
        <pc:chgData name="Goodman, Daniel F M" userId="3856083d-7deb-434e-baee-35426c02f58e" providerId="ADAL" clId="{7A784130-F899-43E5-B0C4-F8795F8252DC}" dt="2023-10-12T16:36:04.188" v="13" actId="47"/>
        <pc:sldMkLst>
          <pc:docMk/>
          <pc:sldMk cId="2166045740" sldId="258"/>
        </pc:sldMkLst>
      </pc:sldChg>
      <pc:sldChg chg="del">
        <pc:chgData name="Goodman, Daniel F M" userId="3856083d-7deb-434e-baee-35426c02f58e" providerId="ADAL" clId="{7A784130-F899-43E5-B0C4-F8795F8252DC}" dt="2023-10-12T16:36:04.188" v="13" actId="47"/>
        <pc:sldMkLst>
          <pc:docMk/>
          <pc:sldMk cId="938071563" sldId="260"/>
        </pc:sldMkLst>
      </pc:sldChg>
      <pc:sldChg chg="del">
        <pc:chgData name="Goodman, Daniel F M" userId="3856083d-7deb-434e-baee-35426c02f58e" providerId="ADAL" clId="{7A784130-F899-43E5-B0C4-F8795F8252DC}" dt="2023-10-12T16:36:04.188" v="13" actId="47"/>
        <pc:sldMkLst>
          <pc:docMk/>
          <pc:sldMk cId="1793345203" sldId="261"/>
        </pc:sldMkLst>
      </pc:sldChg>
      <pc:sldChg chg="addSp delSp modSp mod modAnim modNotesTx">
        <pc:chgData name="Goodman, Daniel F M" userId="3856083d-7deb-434e-baee-35426c02f58e" providerId="ADAL" clId="{7A784130-F899-43E5-B0C4-F8795F8252DC}" dt="2023-10-13T15:34:54.354" v="7078"/>
        <pc:sldMkLst>
          <pc:docMk/>
          <pc:sldMk cId="4123612513" sldId="262"/>
        </pc:sldMkLst>
        <pc:spChg chg="add mod">
          <ac:chgData name="Goodman, Daniel F M" userId="3856083d-7deb-434e-baee-35426c02f58e" providerId="ADAL" clId="{7A784130-F899-43E5-B0C4-F8795F8252DC}" dt="2023-10-13T13:36:13.112" v="4177" actId="14100"/>
          <ac:spMkLst>
            <pc:docMk/>
            <pc:sldMk cId="4123612513" sldId="262"/>
            <ac:spMk id="3" creationId="{7316F994-1D76-777D-B2B3-49A9A080DB60}"/>
          </ac:spMkLst>
        </pc:spChg>
        <pc:spChg chg="del">
          <ac:chgData name="Goodman, Daniel F M" userId="3856083d-7deb-434e-baee-35426c02f58e" providerId="ADAL" clId="{7A784130-F899-43E5-B0C4-F8795F8252DC}" dt="2023-10-13T13:21:29.727" v="3660" actId="478"/>
          <ac:spMkLst>
            <pc:docMk/>
            <pc:sldMk cId="4123612513" sldId="262"/>
            <ac:spMk id="5" creationId="{1357973F-A7D4-1E73-8093-5591F6BF67C6}"/>
          </ac:spMkLst>
        </pc:spChg>
        <pc:spChg chg="add mod topLvl">
          <ac:chgData name="Goodman, Daniel F M" userId="3856083d-7deb-434e-baee-35426c02f58e" providerId="ADAL" clId="{7A784130-F899-43E5-B0C4-F8795F8252DC}" dt="2023-10-13T13:36:32.290" v="4179" actId="164"/>
          <ac:spMkLst>
            <pc:docMk/>
            <pc:sldMk cId="4123612513" sldId="262"/>
            <ac:spMk id="7" creationId="{2CF95763-D96E-1897-EAE5-9DD330E80549}"/>
          </ac:spMkLst>
        </pc:spChg>
        <pc:spChg chg="add del mod">
          <ac:chgData name="Goodman, Daniel F M" userId="3856083d-7deb-434e-baee-35426c02f58e" providerId="ADAL" clId="{7A784130-F899-43E5-B0C4-F8795F8252DC}" dt="2023-10-13T13:16:26.082" v="3540" actId="478"/>
          <ac:spMkLst>
            <pc:docMk/>
            <pc:sldMk cId="4123612513" sldId="262"/>
            <ac:spMk id="8" creationId="{7B4B3A33-E2AE-EDA4-AFFA-530CC24B4648}"/>
          </ac:spMkLst>
        </pc:spChg>
        <pc:spChg chg="add del mod">
          <ac:chgData name="Goodman, Daniel F M" userId="3856083d-7deb-434e-baee-35426c02f58e" providerId="ADAL" clId="{7A784130-F899-43E5-B0C4-F8795F8252DC}" dt="2023-10-13T13:21:11.651" v="3653" actId="478"/>
          <ac:spMkLst>
            <pc:docMk/>
            <pc:sldMk cId="4123612513" sldId="262"/>
            <ac:spMk id="9" creationId="{1F63A67C-9F83-42DB-23B4-73FDF38A0045}"/>
          </ac:spMkLst>
        </pc:spChg>
        <pc:spChg chg="add mod topLvl">
          <ac:chgData name="Goodman, Daniel F M" userId="3856083d-7deb-434e-baee-35426c02f58e" providerId="ADAL" clId="{7A784130-F899-43E5-B0C4-F8795F8252DC}" dt="2023-10-13T13:36:32.290" v="4179" actId="164"/>
          <ac:spMkLst>
            <pc:docMk/>
            <pc:sldMk cId="4123612513" sldId="262"/>
            <ac:spMk id="10" creationId="{C03F3168-64E9-1767-0136-EB51BBD3CCE9}"/>
          </ac:spMkLst>
        </pc:spChg>
        <pc:spChg chg="add mod topLvl">
          <ac:chgData name="Goodman, Daniel F M" userId="3856083d-7deb-434e-baee-35426c02f58e" providerId="ADAL" clId="{7A784130-F899-43E5-B0C4-F8795F8252DC}" dt="2023-10-13T13:36:32.290" v="4179" actId="164"/>
          <ac:spMkLst>
            <pc:docMk/>
            <pc:sldMk cId="4123612513" sldId="262"/>
            <ac:spMk id="11" creationId="{6D2AE97C-4BFD-E31E-D1A1-6A07087D79A8}"/>
          </ac:spMkLst>
        </pc:spChg>
        <pc:spChg chg="add mod topLvl">
          <ac:chgData name="Goodman, Daniel F M" userId="3856083d-7deb-434e-baee-35426c02f58e" providerId="ADAL" clId="{7A784130-F899-43E5-B0C4-F8795F8252DC}" dt="2023-10-13T13:36:32.290" v="4179" actId="164"/>
          <ac:spMkLst>
            <pc:docMk/>
            <pc:sldMk cId="4123612513" sldId="262"/>
            <ac:spMk id="12" creationId="{A3D7703D-DE17-16FB-F45F-79A7E054286A}"/>
          </ac:spMkLst>
        </pc:spChg>
        <pc:spChg chg="add mod topLvl">
          <ac:chgData name="Goodman, Daniel F M" userId="3856083d-7deb-434e-baee-35426c02f58e" providerId="ADAL" clId="{7A784130-F899-43E5-B0C4-F8795F8252DC}" dt="2023-10-13T13:36:32.290" v="4179" actId="164"/>
          <ac:spMkLst>
            <pc:docMk/>
            <pc:sldMk cId="4123612513" sldId="262"/>
            <ac:spMk id="13" creationId="{1DD357BE-6992-1E5B-D406-312D202F84DD}"/>
          </ac:spMkLst>
        </pc:spChg>
        <pc:spChg chg="add mod topLvl">
          <ac:chgData name="Goodman, Daniel F M" userId="3856083d-7deb-434e-baee-35426c02f58e" providerId="ADAL" clId="{7A784130-F899-43E5-B0C4-F8795F8252DC}" dt="2023-10-13T13:36:32.290" v="4179" actId="164"/>
          <ac:spMkLst>
            <pc:docMk/>
            <pc:sldMk cId="4123612513" sldId="262"/>
            <ac:spMk id="14" creationId="{C3EDD910-5031-9ED7-115C-1EBD78A12AD6}"/>
          </ac:spMkLst>
        </pc:spChg>
        <pc:spChg chg="add mod topLvl">
          <ac:chgData name="Goodman, Daniel F M" userId="3856083d-7deb-434e-baee-35426c02f58e" providerId="ADAL" clId="{7A784130-F899-43E5-B0C4-F8795F8252DC}" dt="2023-10-13T13:36:32.290" v="4179" actId="164"/>
          <ac:spMkLst>
            <pc:docMk/>
            <pc:sldMk cId="4123612513" sldId="262"/>
            <ac:spMk id="15" creationId="{B5361FDC-B109-F923-126A-F7E38229F54B}"/>
          </ac:spMkLst>
        </pc:spChg>
        <pc:spChg chg="add mod topLvl">
          <ac:chgData name="Goodman, Daniel F M" userId="3856083d-7deb-434e-baee-35426c02f58e" providerId="ADAL" clId="{7A784130-F899-43E5-B0C4-F8795F8252DC}" dt="2023-10-13T13:36:32.290" v="4179" actId="164"/>
          <ac:spMkLst>
            <pc:docMk/>
            <pc:sldMk cId="4123612513" sldId="262"/>
            <ac:spMk id="16" creationId="{2B42CE90-F64A-FD79-3E3B-A6EFBF454FE5}"/>
          </ac:spMkLst>
        </pc:spChg>
        <pc:spChg chg="add mod topLvl">
          <ac:chgData name="Goodman, Daniel F M" userId="3856083d-7deb-434e-baee-35426c02f58e" providerId="ADAL" clId="{7A784130-F899-43E5-B0C4-F8795F8252DC}" dt="2023-10-13T13:36:32.290" v="4179" actId="164"/>
          <ac:spMkLst>
            <pc:docMk/>
            <pc:sldMk cId="4123612513" sldId="262"/>
            <ac:spMk id="17" creationId="{DA06B1F1-1893-8603-8E54-081D86000EBC}"/>
          </ac:spMkLst>
        </pc:spChg>
        <pc:spChg chg="add del mod topLvl">
          <ac:chgData name="Goodman, Daniel F M" userId="3856083d-7deb-434e-baee-35426c02f58e" providerId="ADAL" clId="{7A784130-F899-43E5-B0C4-F8795F8252DC}" dt="2023-10-13T13:36:08.178" v="4173" actId="478"/>
          <ac:spMkLst>
            <pc:docMk/>
            <pc:sldMk cId="4123612513" sldId="262"/>
            <ac:spMk id="18" creationId="{C83E94D2-FEC6-C0C6-5316-458AFE28B38C}"/>
          </ac:spMkLst>
        </pc:spChg>
        <pc:spChg chg="add mod topLvl">
          <ac:chgData name="Goodman, Daniel F M" userId="3856083d-7deb-434e-baee-35426c02f58e" providerId="ADAL" clId="{7A784130-F899-43E5-B0C4-F8795F8252DC}" dt="2023-10-13T13:36:32.290" v="4179" actId="164"/>
          <ac:spMkLst>
            <pc:docMk/>
            <pc:sldMk cId="4123612513" sldId="262"/>
            <ac:spMk id="19" creationId="{ED0D5514-67A1-7A07-7D4D-1E1838627B31}"/>
          </ac:spMkLst>
        </pc:spChg>
        <pc:spChg chg="add del mod topLvl">
          <ac:chgData name="Goodman, Daniel F M" userId="3856083d-7deb-434e-baee-35426c02f58e" providerId="ADAL" clId="{7A784130-F899-43E5-B0C4-F8795F8252DC}" dt="2023-10-13T13:36:09.217" v="4175" actId="478"/>
          <ac:spMkLst>
            <pc:docMk/>
            <pc:sldMk cId="4123612513" sldId="262"/>
            <ac:spMk id="20" creationId="{32B34F16-5A71-7EEF-D87E-1D944FEB5BB2}"/>
          </ac:spMkLst>
        </pc:spChg>
        <pc:spChg chg="add del mod topLvl">
          <ac:chgData name="Goodman, Daniel F M" userId="3856083d-7deb-434e-baee-35426c02f58e" providerId="ADAL" clId="{7A784130-F899-43E5-B0C4-F8795F8252DC}" dt="2023-10-13T13:36:08.618" v="4174" actId="478"/>
          <ac:spMkLst>
            <pc:docMk/>
            <pc:sldMk cId="4123612513" sldId="262"/>
            <ac:spMk id="21" creationId="{8C6395FD-F037-4A47-275B-1F8BD8EAD091}"/>
          </ac:spMkLst>
        </pc:spChg>
        <pc:spChg chg="add del mod">
          <ac:chgData name="Goodman, Daniel F M" userId="3856083d-7deb-434e-baee-35426c02f58e" providerId="ADAL" clId="{7A784130-F899-43E5-B0C4-F8795F8252DC}" dt="2023-10-13T13:22:07.585" v="3670" actId="478"/>
          <ac:spMkLst>
            <pc:docMk/>
            <pc:sldMk cId="4123612513" sldId="262"/>
            <ac:spMk id="22" creationId="{F3DEA8CE-86E6-D971-64F0-11EE6228124A}"/>
          </ac:spMkLst>
        </pc:spChg>
        <pc:spChg chg="add del mod topLvl">
          <ac:chgData name="Goodman, Daniel F M" userId="3856083d-7deb-434e-baee-35426c02f58e" providerId="ADAL" clId="{7A784130-F899-43E5-B0C4-F8795F8252DC}" dt="2023-10-13T13:36:09.864" v="4176" actId="478"/>
          <ac:spMkLst>
            <pc:docMk/>
            <pc:sldMk cId="4123612513" sldId="262"/>
            <ac:spMk id="23" creationId="{EEA46D5F-0A76-EED6-FE51-30DFFA9528B2}"/>
          </ac:spMkLst>
        </pc:spChg>
        <pc:spChg chg="add del mod">
          <ac:chgData name="Goodman, Daniel F M" userId="3856083d-7deb-434e-baee-35426c02f58e" providerId="ADAL" clId="{7A784130-F899-43E5-B0C4-F8795F8252DC}" dt="2023-10-13T13:22:06.168" v="3669" actId="478"/>
          <ac:spMkLst>
            <pc:docMk/>
            <pc:sldMk cId="4123612513" sldId="262"/>
            <ac:spMk id="24" creationId="{66DD7EFC-C04C-FF98-3FE5-A5B49BD7824D}"/>
          </ac:spMkLst>
        </pc:spChg>
        <pc:spChg chg="add del mod">
          <ac:chgData name="Goodman, Daniel F M" userId="3856083d-7deb-434e-baee-35426c02f58e" providerId="ADAL" clId="{7A784130-F899-43E5-B0C4-F8795F8252DC}" dt="2023-10-13T13:22:05.515" v="3668" actId="478"/>
          <ac:spMkLst>
            <pc:docMk/>
            <pc:sldMk cId="4123612513" sldId="262"/>
            <ac:spMk id="25" creationId="{79E24842-0AE8-CDA7-4B28-64007A37B853}"/>
          </ac:spMkLst>
        </pc:spChg>
        <pc:spChg chg="mod topLvl">
          <ac:chgData name="Goodman, Daniel F M" userId="3856083d-7deb-434e-baee-35426c02f58e" providerId="ADAL" clId="{7A784130-F899-43E5-B0C4-F8795F8252DC}" dt="2023-10-13T13:35:16.209" v="4162" actId="164"/>
          <ac:spMkLst>
            <pc:docMk/>
            <pc:sldMk cId="4123612513" sldId="262"/>
            <ac:spMk id="28" creationId="{EED312EA-79B5-0C28-D320-F077A8B5F904}"/>
          </ac:spMkLst>
        </pc:spChg>
        <pc:spChg chg="mod topLvl">
          <ac:chgData name="Goodman, Daniel F M" userId="3856083d-7deb-434e-baee-35426c02f58e" providerId="ADAL" clId="{7A784130-F899-43E5-B0C4-F8795F8252DC}" dt="2023-10-13T13:35:16.209" v="4162" actId="164"/>
          <ac:spMkLst>
            <pc:docMk/>
            <pc:sldMk cId="4123612513" sldId="262"/>
            <ac:spMk id="29" creationId="{3E7416E4-794B-BC73-8037-E12100D62792}"/>
          </ac:spMkLst>
        </pc:spChg>
        <pc:spChg chg="mod topLvl">
          <ac:chgData name="Goodman, Daniel F M" userId="3856083d-7deb-434e-baee-35426c02f58e" providerId="ADAL" clId="{7A784130-F899-43E5-B0C4-F8795F8252DC}" dt="2023-10-13T13:35:16.209" v="4162" actId="164"/>
          <ac:spMkLst>
            <pc:docMk/>
            <pc:sldMk cId="4123612513" sldId="262"/>
            <ac:spMk id="30" creationId="{45E6F5DA-89DA-3501-1A8B-70883FC9F39D}"/>
          </ac:spMkLst>
        </pc:spChg>
        <pc:spChg chg="mod topLvl">
          <ac:chgData name="Goodman, Daniel F M" userId="3856083d-7deb-434e-baee-35426c02f58e" providerId="ADAL" clId="{7A784130-F899-43E5-B0C4-F8795F8252DC}" dt="2023-10-13T13:35:16.209" v="4162" actId="164"/>
          <ac:spMkLst>
            <pc:docMk/>
            <pc:sldMk cId="4123612513" sldId="262"/>
            <ac:spMk id="31" creationId="{FCC6E1AA-09EF-CD0E-353A-83158833D6E7}"/>
          </ac:spMkLst>
        </pc:spChg>
        <pc:spChg chg="mod topLvl">
          <ac:chgData name="Goodman, Daniel F M" userId="3856083d-7deb-434e-baee-35426c02f58e" providerId="ADAL" clId="{7A784130-F899-43E5-B0C4-F8795F8252DC}" dt="2023-10-13T13:35:16.209" v="4162" actId="164"/>
          <ac:spMkLst>
            <pc:docMk/>
            <pc:sldMk cId="4123612513" sldId="262"/>
            <ac:spMk id="32" creationId="{D7941871-A7CD-7073-DF2D-F5DEA777788C}"/>
          </ac:spMkLst>
        </pc:spChg>
        <pc:spChg chg="del mod topLvl">
          <ac:chgData name="Goodman, Daniel F M" userId="3856083d-7deb-434e-baee-35426c02f58e" providerId="ADAL" clId="{7A784130-F899-43E5-B0C4-F8795F8252DC}" dt="2023-10-13T13:23:15.608" v="3679" actId="478"/>
          <ac:spMkLst>
            <pc:docMk/>
            <pc:sldMk cId="4123612513" sldId="262"/>
            <ac:spMk id="33" creationId="{20E20E23-4A1C-B18F-2F58-3CAE3FCCC6DF}"/>
          </ac:spMkLst>
        </pc:spChg>
        <pc:spChg chg="del mod topLvl">
          <ac:chgData name="Goodman, Daniel F M" userId="3856083d-7deb-434e-baee-35426c02f58e" providerId="ADAL" clId="{7A784130-F899-43E5-B0C4-F8795F8252DC}" dt="2023-10-13T13:23:16.486" v="3680" actId="478"/>
          <ac:spMkLst>
            <pc:docMk/>
            <pc:sldMk cId="4123612513" sldId="262"/>
            <ac:spMk id="34" creationId="{1B9529E5-BD55-4710-39BE-188584665D9A}"/>
          </ac:spMkLst>
        </pc:spChg>
        <pc:spChg chg="del mod topLvl">
          <ac:chgData name="Goodman, Daniel F M" userId="3856083d-7deb-434e-baee-35426c02f58e" providerId="ADAL" clId="{7A784130-F899-43E5-B0C4-F8795F8252DC}" dt="2023-10-13T13:23:15.017" v="3678" actId="478"/>
          <ac:spMkLst>
            <pc:docMk/>
            <pc:sldMk cId="4123612513" sldId="262"/>
            <ac:spMk id="35" creationId="{16FD041A-4EF2-0235-5C59-1F6D68E0D309}"/>
          </ac:spMkLst>
        </pc:spChg>
        <pc:spChg chg="del mod topLvl">
          <ac:chgData name="Goodman, Daniel F M" userId="3856083d-7deb-434e-baee-35426c02f58e" providerId="ADAL" clId="{7A784130-F899-43E5-B0C4-F8795F8252DC}" dt="2023-10-13T13:23:15.017" v="3678" actId="478"/>
          <ac:spMkLst>
            <pc:docMk/>
            <pc:sldMk cId="4123612513" sldId="262"/>
            <ac:spMk id="36" creationId="{BE835149-15FC-50A9-6EEC-D2113120B091}"/>
          </ac:spMkLst>
        </pc:spChg>
        <pc:spChg chg="del mod topLvl">
          <ac:chgData name="Goodman, Daniel F M" userId="3856083d-7deb-434e-baee-35426c02f58e" providerId="ADAL" clId="{7A784130-F899-43E5-B0C4-F8795F8252DC}" dt="2023-10-13T13:23:15.017" v="3678" actId="478"/>
          <ac:spMkLst>
            <pc:docMk/>
            <pc:sldMk cId="4123612513" sldId="262"/>
            <ac:spMk id="37" creationId="{B68CAA77-0CCC-1281-861A-7AFC9DB7890D}"/>
          </ac:spMkLst>
        </pc:spChg>
        <pc:spChg chg="del mod topLvl">
          <ac:chgData name="Goodman, Daniel F M" userId="3856083d-7deb-434e-baee-35426c02f58e" providerId="ADAL" clId="{7A784130-F899-43E5-B0C4-F8795F8252DC}" dt="2023-10-13T13:23:15.017" v="3678" actId="478"/>
          <ac:spMkLst>
            <pc:docMk/>
            <pc:sldMk cId="4123612513" sldId="262"/>
            <ac:spMk id="38" creationId="{5F894A95-A58E-E7DB-7936-A4AB9895D0DD}"/>
          </ac:spMkLst>
        </pc:spChg>
        <pc:spChg chg="del mod topLvl">
          <ac:chgData name="Goodman, Daniel F M" userId="3856083d-7deb-434e-baee-35426c02f58e" providerId="ADAL" clId="{7A784130-F899-43E5-B0C4-F8795F8252DC}" dt="2023-10-13T13:23:15.017" v="3678" actId="478"/>
          <ac:spMkLst>
            <pc:docMk/>
            <pc:sldMk cId="4123612513" sldId="262"/>
            <ac:spMk id="39" creationId="{E58DF140-F5F1-60B4-186A-CA0BE1AD23FF}"/>
          </ac:spMkLst>
        </pc:spChg>
        <pc:spChg chg="del mod topLvl">
          <ac:chgData name="Goodman, Daniel F M" userId="3856083d-7deb-434e-baee-35426c02f58e" providerId="ADAL" clId="{7A784130-F899-43E5-B0C4-F8795F8252DC}" dt="2023-10-13T13:23:15.017" v="3678" actId="478"/>
          <ac:spMkLst>
            <pc:docMk/>
            <pc:sldMk cId="4123612513" sldId="262"/>
            <ac:spMk id="40" creationId="{10AD2468-0138-4598-1296-30406C32B188}"/>
          </ac:spMkLst>
        </pc:spChg>
        <pc:spChg chg="del mod topLvl">
          <ac:chgData name="Goodman, Daniel F M" userId="3856083d-7deb-434e-baee-35426c02f58e" providerId="ADAL" clId="{7A784130-F899-43E5-B0C4-F8795F8252DC}" dt="2023-10-13T13:23:15.017" v="3678" actId="478"/>
          <ac:spMkLst>
            <pc:docMk/>
            <pc:sldMk cId="4123612513" sldId="262"/>
            <ac:spMk id="41" creationId="{0F836536-7137-2484-C1C1-27178D106701}"/>
          </ac:spMkLst>
        </pc:spChg>
        <pc:spChg chg="add mod">
          <ac:chgData name="Goodman, Daniel F M" userId="3856083d-7deb-434e-baee-35426c02f58e" providerId="ADAL" clId="{7A784130-F899-43E5-B0C4-F8795F8252DC}" dt="2023-10-13T13:35:16.209" v="4162" actId="164"/>
          <ac:spMkLst>
            <pc:docMk/>
            <pc:sldMk cId="4123612513" sldId="262"/>
            <ac:spMk id="48" creationId="{1DA8E198-C212-8A20-5453-0C125A752FCC}"/>
          </ac:spMkLst>
        </pc:spChg>
        <pc:spChg chg="add mod">
          <ac:chgData name="Goodman, Daniel F M" userId="3856083d-7deb-434e-baee-35426c02f58e" providerId="ADAL" clId="{7A784130-F899-43E5-B0C4-F8795F8252DC}" dt="2023-10-13T13:41:37.672" v="4700" actId="1076"/>
          <ac:spMkLst>
            <pc:docMk/>
            <pc:sldMk cId="4123612513" sldId="262"/>
            <ac:spMk id="53" creationId="{0ECB4AB4-EF08-750C-BAB6-F0867C5E20E9}"/>
          </ac:spMkLst>
        </pc:spChg>
        <pc:spChg chg="add mod">
          <ac:chgData name="Goodman, Daniel F M" userId="3856083d-7deb-434e-baee-35426c02f58e" providerId="ADAL" clId="{7A784130-F899-43E5-B0C4-F8795F8252DC}" dt="2023-10-13T14:00:16.447" v="5726" actId="1076"/>
          <ac:spMkLst>
            <pc:docMk/>
            <pc:sldMk cId="4123612513" sldId="262"/>
            <ac:spMk id="56" creationId="{13E933C9-7A1D-5F87-9697-EBC261A17F26}"/>
          </ac:spMkLst>
        </pc:spChg>
        <pc:grpChg chg="add del mod">
          <ac:chgData name="Goodman, Daniel F M" userId="3856083d-7deb-434e-baee-35426c02f58e" providerId="ADAL" clId="{7A784130-F899-43E5-B0C4-F8795F8252DC}" dt="2023-10-13T13:35:45.115" v="4167" actId="165"/>
          <ac:grpSpMkLst>
            <pc:docMk/>
            <pc:sldMk cId="4123612513" sldId="262"/>
            <ac:grpSpMk id="26" creationId="{0B234C7D-7479-2B84-9DB9-713A7E67BFB3}"/>
          </ac:grpSpMkLst>
        </pc:grpChg>
        <pc:grpChg chg="add del mod">
          <ac:chgData name="Goodman, Daniel F M" userId="3856083d-7deb-434e-baee-35426c02f58e" providerId="ADAL" clId="{7A784130-F899-43E5-B0C4-F8795F8252DC}" dt="2023-10-13T13:23:00.236" v="3676" actId="165"/>
          <ac:grpSpMkLst>
            <pc:docMk/>
            <pc:sldMk cId="4123612513" sldId="262"/>
            <ac:grpSpMk id="27" creationId="{C874703A-2562-A220-DBD4-0677681360CA}"/>
          </ac:grpSpMkLst>
        </pc:grpChg>
        <pc:grpChg chg="add del mod">
          <ac:chgData name="Goodman, Daniel F M" userId="3856083d-7deb-434e-baee-35426c02f58e" providerId="ADAL" clId="{7A784130-F899-43E5-B0C4-F8795F8252DC}" dt="2023-10-13T13:23:38.698" v="3686" actId="165"/>
          <ac:grpSpMkLst>
            <pc:docMk/>
            <pc:sldMk cId="4123612513" sldId="262"/>
            <ac:grpSpMk id="42" creationId="{57507598-0085-CF92-3584-8A3AE12C2DBC}"/>
          </ac:grpSpMkLst>
        </pc:grpChg>
        <pc:grpChg chg="add mod">
          <ac:chgData name="Goodman, Daniel F M" userId="3856083d-7deb-434e-baee-35426c02f58e" providerId="ADAL" clId="{7A784130-F899-43E5-B0C4-F8795F8252DC}" dt="2023-10-13T13:35:40.673" v="4166" actId="1076"/>
          <ac:grpSpMkLst>
            <pc:docMk/>
            <pc:sldMk cId="4123612513" sldId="262"/>
            <ac:grpSpMk id="54" creationId="{65EC34CC-CD64-6A70-9D36-F4412BF195BB}"/>
          </ac:grpSpMkLst>
        </pc:grpChg>
        <pc:grpChg chg="add mod">
          <ac:chgData name="Goodman, Daniel F M" userId="3856083d-7deb-434e-baee-35426c02f58e" providerId="ADAL" clId="{7A784130-F899-43E5-B0C4-F8795F8252DC}" dt="2023-10-13T13:36:32.290" v="4179" actId="164"/>
          <ac:grpSpMkLst>
            <pc:docMk/>
            <pc:sldMk cId="4123612513" sldId="262"/>
            <ac:grpSpMk id="55" creationId="{8F1DBE99-485E-4901-847E-0BB119A0226A}"/>
          </ac:grpSpMkLst>
        </pc:grpChg>
        <pc:picChg chg="add mod">
          <ac:chgData name="Goodman, Daniel F M" userId="3856083d-7deb-434e-baee-35426c02f58e" providerId="ADAL" clId="{7A784130-F899-43E5-B0C4-F8795F8252DC}" dt="2023-10-13T13:10:43.153" v="3174" actId="14100"/>
          <ac:picMkLst>
            <pc:docMk/>
            <pc:sldMk cId="4123612513" sldId="262"/>
            <ac:picMk id="2" creationId="{6023AADF-6510-EC6B-D86C-465D88233D04}"/>
          </ac:picMkLst>
        </pc:picChg>
        <pc:picChg chg="add mod">
          <ac:chgData name="Goodman, Daniel F M" userId="3856083d-7deb-434e-baee-35426c02f58e" providerId="ADAL" clId="{7A784130-F899-43E5-B0C4-F8795F8252DC}" dt="2023-10-13T15:34:54.354" v="7078"/>
          <ac:picMkLst>
            <pc:docMk/>
            <pc:sldMk cId="4123612513" sldId="262"/>
            <ac:picMk id="5" creationId="{87B8ACD3-910B-681B-6BEC-D71D2516A39F}"/>
          </ac:picMkLst>
        </pc:picChg>
        <pc:picChg chg="del">
          <ac:chgData name="Goodman, Daniel F M" userId="3856083d-7deb-434e-baee-35426c02f58e" providerId="ADAL" clId="{7A784130-F899-43E5-B0C4-F8795F8252DC}" dt="2023-10-13T15:34:54.354" v="7078"/>
          <ac:picMkLst>
            <pc:docMk/>
            <pc:sldMk cId="4123612513" sldId="262"/>
            <ac:picMk id="6" creationId="{870DBB63-F6EE-4041-F296-AFCE965569A5}"/>
          </ac:picMkLst>
        </pc:picChg>
        <pc:cxnChg chg="add mod">
          <ac:chgData name="Goodman, Daniel F M" userId="3856083d-7deb-434e-baee-35426c02f58e" providerId="ADAL" clId="{7A784130-F899-43E5-B0C4-F8795F8252DC}" dt="2023-10-13T13:35:16.209" v="4162" actId="164"/>
          <ac:cxnSpMkLst>
            <pc:docMk/>
            <pc:sldMk cId="4123612513" sldId="262"/>
            <ac:cxnSpMk id="44" creationId="{1B2EC118-AA82-5A7A-8D2E-8C84FDFCBE63}"/>
          </ac:cxnSpMkLst>
        </pc:cxnChg>
        <pc:cxnChg chg="add mod">
          <ac:chgData name="Goodman, Daniel F M" userId="3856083d-7deb-434e-baee-35426c02f58e" providerId="ADAL" clId="{7A784130-F899-43E5-B0C4-F8795F8252DC}" dt="2023-10-13T13:35:16.209" v="4162" actId="164"/>
          <ac:cxnSpMkLst>
            <pc:docMk/>
            <pc:sldMk cId="4123612513" sldId="262"/>
            <ac:cxnSpMk id="46" creationId="{89396B9E-192D-0CEB-858D-71FB68BFA580}"/>
          </ac:cxnSpMkLst>
        </pc:cxnChg>
        <pc:cxnChg chg="add mod">
          <ac:chgData name="Goodman, Daniel F M" userId="3856083d-7deb-434e-baee-35426c02f58e" providerId="ADAL" clId="{7A784130-F899-43E5-B0C4-F8795F8252DC}" dt="2023-10-13T13:35:16.209" v="4162" actId="164"/>
          <ac:cxnSpMkLst>
            <pc:docMk/>
            <pc:sldMk cId="4123612513" sldId="262"/>
            <ac:cxnSpMk id="50" creationId="{878C974B-ABF7-AF10-7EE3-181B7848248E}"/>
          </ac:cxnSpMkLst>
        </pc:cxnChg>
        <pc:cxnChg chg="add mod">
          <ac:chgData name="Goodman, Daniel F M" userId="3856083d-7deb-434e-baee-35426c02f58e" providerId="ADAL" clId="{7A784130-F899-43E5-B0C4-F8795F8252DC}" dt="2023-10-13T13:35:16.209" v="4162" actId="164"/>
          <ac:cxnSpMkLst>
            <pc:docMk/>
            <pc:sldMk cId="4123612513" sldId="262"/>
            <ac:cxnSpMk id="52" creationId="{B231B341-BE7E-2D22-E2E2-BC08BED056BF}"/>
          </ac:cxnSpMkLst>
        </pc:cxnChg>
      </pc:sldChg>
      <pc:sldChg chg="del">
        <pc:chgData name="Goodman, Daniel F M" userId="3856083d-7deb-434e-baee-35426c02f58e" providerId="ADAL" clId="{7A784130-F899-43E5-B0C4-F8795F8252DC}" dt="2023-10-12T16:36:04.188" v="13" actId="47"/>
        <pc:sldMkLst>
          <pc:docMk/>
          <pc:sldMk cId="4098761720" sldId="263"/>
        </pc:sldMkLst>
      </pc:sldChg>
      <pc:sldChg chg="addSp delSp modSp mod modNotesTx">
        <pc:chgData name="Goodman, Daniel F M" userId="3856083d-7deb-434e-baee-35426c02f58e" providerId="ADAL" clId="{7A784130-F899-43E5-B0C4-F8795F8252DC}" dt="2023-10-13T15:34:54.354" v="7078"/>
        <pc:sldMkLst>
          <pc:docMk/>
          <pc:sldMk cId="99050141" sldId="265"/>
        </pc:sldMkLst>
        <pc:spChg chg="del">
          <ac:chgData name="Goodman, Daniel F M" userId="3856083d-7deb-434e-baee-35426c02f58e" providerId="ADAL" clId="{7A784130-F899-43E5-B0C4-F8795F8252DC}" dt="2023-10-13T14:03:37.014" v="6282" actId="478"/>
          <ac:spMkLst>
            <pc:docMk/>
            <pc:sldMk cId="99050141" sldId="265"/>
            <ac:spMk id="5" creationId="{1357973F-A7D4-1E73-8093-5591F6BF67C6}"/>
          </ac:spMkLst>
        </pc:spChg>
        <pc:spChg chg="add mod">
          <ac:chgData name="Goodman, Daniel F M" userId="3856083d-7deb-434e-baee-35426c02f58e" providerId="ADAL" clId="{7A784130-F899-43E5-B0C4-F8795F8252DC}" dt="2023-10-13T14:04:58.183" v="6297" actId="1076"/>
          <ac:spMkLst>
            <pc:docMk/>
            <pc:sldMk cId="99050141" sldId="265"/>
            <ac:spMk id="11" creationId="{C175FD94-E619-3D98-7086-419201D0C534}"/>
          </ac:spMkLst>
        </pc:spChg>
        <pc:picChg chg="add mod">
          <ac:chgData name="Goodman, Daniel F M" userId="3856083d-7deb-434e-baee-35426c02f58e" providerId="ADAL" clId="{7A784130-F899-43E5-B0C4-F8795F8252DC}" dt="2023-10-13T15:34:54.354" v="7078"/>
          <ac:picMkLst>
            <pc:docMk/>
            <pc:sldMk cId="99050141" sldId="265"/>
            <ac:picMk id="2" creationId="{D90F1FCB-F856-D6F3-582A-1F2514EBD3DB}"/>
          </ac:picMkLst>
        </pc:picChg>
        <pc:picChg chg="add mod">
          <ac:chgData name="Goodman, Daniel F M" userId="3856083d-7deb-434e-baee-35426c02f58e" providerId="ADAL" clId="{7A784130-F899-43E5-B0C4-F8795F8252DC}" dt="2023-10-13T14:04:32.791" v="6291" actId="14100"/>
          <ac:picMkLst>
            <pc:docMk/>
            <pc:sldMk cId="99050141" sldId="265"/>
            <ac:picMk id="3" creationId="{6897B176-41AF-6CD2-A6D3-7C2801A613D1}"/>
          </ac:picMkLst>
        </pc:picChg>
        <pc:picChg chg="del">
          <ac:chgData name="Goodman, Daniel F M" userId="3856083d-7deb-434e-baee-35426c02f58e" providerId="ADAL" clId="{7A784130-F899-43E5-B0C4-F8795F8252DC}" dt="2023-10-13T15:34:54.354" v="7078"/>
          <ac:picMkLst>
            <pc:docMk/>
            <pc:sldMk cId="99050141" sldId="265"/>
            <ac:picMk id="6" creationId="{870DBB63-F6EE-4041-F296-AFCE965569A5}"/>
          </ac:picMkLst>
        </pc:picChg>
        <pc:picChg chg="add mod">
          <ac:chgData name="Goodman, Daniel F M" userId="3856083d-7deb-434e-baee-35426c02f58e" providerId="ADAL" clId="{7A784130-F899-43E5-B0C4-F8795F8252DC}" dt="2023-10-13T14:04:35.543" v="6292" actId="14100"/>
          <ac:picMkLst>
            <pc:docMk/>
            <pc:sldMk cId="99050141" sldId="265"/>
            <ac:picMk id="8" creationId="{F7300090-590B-9580-68ED-726EAF3C4E15}"/>
          </ac:picMkLst>
        </pc:picChg>
        <pc:picChg chg="add mod">
          <ac:chgData name="Goodman, Daniel F M" userId="3856083d-7deb-434e-baee-35426c02f58e" providerId="ADAL" clId="{7A784130-F899-43E5-B0C4-F8795F8252DC}" dt="2023-10-13T14:10:08.247" v="6964" actId="1076"/>
          <ac:picMkLst>
            <pc:docMk/>
            <pc:sldMk cId="99050141" sldId="265"/>
            <ac:picMk id="10" creationId="{1C0065B6-55E0-7A69-0C1E-9CECEA30228C}"/>
          </ac:picMkLst>
        </pc:picChg>
      </pc:sldChg>
      <pc:sldChg chg="del">
        <pc:chgData name="Goodman, Daniel F M" userId="3856083d-7deb-434e-baee-35426c02f58e" providerId="ADAL" clId="{7A784130-F899-43E5-B0C4-F8795F8252DC}" dt="2023-10-12T16:36:04.188" v="13" actId="47"/>
        <pc:sldMkLst>
          <pc:docMk/>
          <pc:sldMk cId="3368380339" sldId="266"/>
        </pc:sldMkLst>
      </pc:sldChg>
      <pc:sldChg chg="del">
        <pc:chgData name="Goodman, Daniel F M" userId="3856083d-7deb-434e-baee-35426c02f58e" providerId="ADAL" clId="{7A784130-F899-43E5-B0C4-F8795F8252DC}" dt="2023-10-12T16:36:04.188" v="13" actId="47"/>
        <pc:sldMkLst>
          <pc:docMk/>
          <pc:sldMk cId="527879610" sldId="267"/>
        </pc:sldMkLst>
      </pc:sldChg>
      <pc:sldChg chg="del">
        <pc:chgData name="Goodman, Daniel F M" userId="3856083d-7deb-434e-baee-35426c02f58e" providerId="ADAL" clId="{7A784130-F899-43E5-B0C4-F8795F8252DC}" dt="2023-10-12T16:36:04.188" v="13" actId="47"/>
        <pc:sldMkLst>
          <pc:docMk/>
          <pc:sldMk cId="394009786" sldId="268"/>
        </pc:sldMkLst>
      </pc:sldChg>
      <pc:sldChg chg="del">
        <pc:chgData name="Goodman, Daniel F M" userId="3856083d-7deb-434e-baee-35426c02f58e" providerId="ADAL" clId="{7A784130-F899-43E5-B0C4-F8795F8252DC}" dt="2023-10-12T16:36:04.188" v="13" actId="47"/>
        <pc:sldMkLst>
          <pc:docMk/>
          <pc:sldMk cId="4143769280" sldId="269"/>
        </pc:sldMkLst>
      </pc:sldChg>
      <pc:sldChg chg="del">
        <pc:chgData name="Goodman, Daniel F M" userId="3856083d-7deb-434e-baee-35426c02f58e" providerId="ADAL" clId="{7A784130-F899-43E5-B0C4-F8795F8252DC}" dt="2023-10-12T16:36:04.188" v="13" actId="47"/>
        <pc:sldMkLst>
          <pc:docMk/>
          <pc:sldMk cId="3130613352" sldId="270"/>
        </pc:sldMkLst>
      </pc:sldChg>
      <pc:sldChg chg="del">
        <pc:chgData name="Goodman, Daniel F M" userId="3856083d-7deb-434e-baee-35426c02f58e" providerId="ADAL" clId="{7A784130-F899-43E5-B0C4-F8795F8252DC}" dt="2023-10-12T16:36:04.188" v="13" actId="47"/>
        <pc:sldMkLst>
          <pc:docMk/>
          <pc:sldMk cId="1969605424" sldId="271"/>
        </pc:sldMkLst>
      </pc:sldChg>
      <pc:sldChg chg="del">
        <pc:chgData name="Goodman, Daniel F M" userId="3856083d-7deb-434e-baee-35426c02f58e" providerId="ADAL" clId="{7A784130-F899-43E5-B0C4-F8795F8252DC}" dt="2023-10-12T16:36:04.188" v="13" actId="47"/>
        <pc:sldMkLst>
          <pc:docMk/>
          <pc:sldMk cId="2843329866" sldId="272"/>
        </pc:sldMkLst>
      </pc:sldChg>
      <pc:sldChg chg="addSp delSp modSp mod modAnim modNotesTx">
        <pc:chgData name="Goodman, Daniel F M" userId="3856083d-7deb-434e-baee-35426c02f58e" providerId="ADAL" clId="{7A784130-F899-43E5-B0C4-F8795F8252DC}" dt="2023-10-13T15:34:54.354" v="7078"/>
        <pc:sldMkLst>
          <pc:docMk/>
          <pc:sldMk cId="2394754865" sldId="273"/>
        </pc:sldMkLst>
        <pc:spChg chg="mod">
          <ac:chgData name="Goodman, Daniel F M" userId="3856083d-7deb-434e-baee-35426c02f58e" providerId="ADAL" clId="{7A784130-F899-43E5-B0C4-F8795F8252DC}" dt="2023-10-12T17:15:15.984" v="317" actId="20577"/>
          <ac:spMkLst>
            <pc:docMk/>
            <pc:sldMk cId="2394754865" sldId="273"/>
            <ac:spMk id="4" creationId="{220F0135-CC52-EB18-CB0B-5335E947DD8E}"/>
          </ac:spMkLst>
        </pc:spChg>
        <pc:spChg chg="mod">
          <ac:chgData name="Goodman, Daniel F M" userId="3856083d-7deb-434e-baee-35426c02f58e" providerId="ADAL" clId="{7A784130-F899-43E5-B0C4-F8795F8252DC}" dt="2023-10-12T17:45:01.660" v="1162" actId="20577"/>
          <ac:spMkLst>
            <pc:docMk/>
            <pc:sldMk cId="2394754865" sldId="273"/>
            <ac:spMk id="5" creationId="{1357973F-A7D4-1E73-8093-5591F6BF67C6}"/>
          </ac:spMkLst>
        </pc:spChg>
        <pc:picChg chg="add mod">
          <ac:chgData name="Goodman, Daniel F M" userId="3856083d-7deb-434e-baee-35426c02f58e" providerId="ADAL" clId="{7A784130-F899-43E5-B0C4-F8795F8252DC}" dt="2023-10-13T15:34:54.354" v="7078"/>
          <ac:picMkLst>
            <pc:docMk/>
            <pc:sldMk cId="2394754865" sldId="273"/>
            <ac:picMk id="2" creationId="{E1087E9C-8419-6500-2353-ADD33F60F504}"/>
          </ac:picMkLst>
        </pc:picChg>
        <pc:picChg chg="add mod">
          <ac:chgData name="Goodman, Daniel F M" userId="3856083d-7deb-434e-baee-35426c02f58e" providerId="ADAL" clId="{7A784130-F899-43E5-B0C4-F8795F8252DC}" dt="2023-10-12T17:40:07.723" v="1151" actId="14100"/>
          <ac:picMkLst>
            <pc:docMk/>
            <pc:sldMk cId="2394754865" sldId="273"/>
            <ac:picMk id="3" creationId="{E4DF2705-6E43-D14A-B670-EF1833FF5007}"/>
          </ac:picMkLst>
        </pc:picChg>
        <pc:picChg chg="del">
          <ac:chgData name="Goodman, Daniel F M" userId="3856083d-7deb-434e-baee-35426c02f58e" providerId="ADAL" clId="{7A784130-F899-43E5-B0C4-F8795F8252DC}" dt="2023-10-13T15:34:54.354" v="7078"/>
          <ac:picMkLst>
            <pc:docMk/>
            <pc:sldMk cId="2394754865" sldId="273"/>
            <ac:picMk id="6" creationId="{870DBB63-F6EE-4041-F296-AFCE965569A5}"/>
          </ac:picMkLst>
        </pc:picChg>
        <pc:picChg chg="add del">
          <ac:chgData name="Goodman, Daniel F M" userId="3856083d-7deb-434e-baee-35426c02f58e" providerId="ADAL" clId="{7A784130-F899-43E5-B0C4-F8795F8252DC}" dt="2023-10-12T17:44:00.902" v="1153" actId="478"/>
          <ac:picMkLst>
            <pc:docMk/>
            <pc:sldMk cId="2394754865" sldId="273"/>
            <ac:picMk id="8" creationId="{658C947A-448D-BA52-8236-04A75D13C880}"/>
          </ac:picMkLst>
        </pc:picChg>
        <pc:picChg chg="add mod">
          <ac:chgData name="Goodman, Daniel F M" userId="3856083d-7deb-434e-baee-35426c02f58e" providerId="ADAL" clId="{7A784130-F899-43E5-B0C4-F8795F8252DC}" dt="2023-10-12T17:44:53.492" v="1161" actId="1076"/>
          <ac:picMkLst>
            <pc:docMk/>
            <pc:sldMk cId="2394754865" sldId="273"/>
            <ac:picMk id="10" creationId="{39CFE1D8-5DF6-EB42-0AC9-90344B1F2897}"/>
          </ac:picMkLst>
        </pc:picChg>
      </pc:sldChg>
      <pc:sldChg chg="addSp delSp modSp add mod modNotesTx">
        <pc:chgData name="Goodman, Daniel F M" userId="3856083d-7deb-434e-baee-35426c02f58e" providerId="ADAL" clId="{7A784130-F899-43E5-B0C4-F8795F8252DC}" dt="2023-10-13T15:34:54.354" v="7078"/>
        <pc:sldMkLst>
          <pc:docMk/>
          <pc:sldMk cId="3022961221" sldId="274"/>
        </pc:sldMkLst>
        <pc:spChg chg="add mod">
          <ac:chgData name="Goodman, Daniel F M" userId="3856083d-7deb-434e-baee-35426c02f58e" providerId="ADAL" clId="{7A784130-F899-43E5-B0C4-F8795F8252DC}" dt="2023-10-13T14:08:48.465" v="6929" actId="207"/>
          <ac:spMkLst>
            <pc:docMk/>
            <pc:sldMk cId="3022961221" sldId="274"/>
            <ac:spMk id="2" creationId="{9CA76EC9-B883-FB93-CD9E-5C8ABE181141}"/>
          </ac:spMkLst>
        </pc:spChg>
        <pc:spChg chg="mod">
          <ac:chgData name="Goodman, Daniel F M" userId="3856083d-7deb-434e-baee-35426c02f58e" providerId="ADAL" clId="{7A784130-F899-43E5-B0C4-F8795F8252DC}" dt="2023-10-13T14:07:34.561" v="6806" actId="20577"/>
          <ac:spMkLst>
            <pc:docMk/>
            <pc:sldMk cId="3022961221" sldId="274"/>
            <ac:spMk id="4" creationId="{220F0135-CC52-EB18-CB0B-5335E947DD8E}"/>
          </ac:spMkLst>
        </pc:spChg>
        <pc:spChg chg="add mod">
          <ac:chgData name="Goodman, Daniel F M" userId="3856083d-7deb-434e-baee-35426c02f58e" providerId="ADAL" clId="{7A784130-F899-43E5-B0C4-F8795F8252DC}" dt="2023-10-13T14:08:56.088" v="6931" actId="1076"/>
          <ac:spMkLst>
            <pc:docMk/>
            <pc:sldMk cId="3022961221" sldId="274"/>
            <ac:spMk id="5" creationId="{851A42B3-F04B-EA4A-320A-969682BE6012}"/>
          </ac:spMkLst>
        </pc:spChg>
        <pc:spChg chg="del">
          <ac:chgData name="Goodman, Daniel F M" userId="3856083d-7deb-434e-baee-35426c02f58e" providerId="ADAL" clId="{7A784130-F899-43E5-B0C4-F8795F8252DC}" dt="2023-10-13T14:07:26.290" v="6795" actId="478"/>
          <ac:spMkLst>
            <pc:docMk/>
            <pc:sldMk cId="3022961221" sldId="274"/>
            <ac:spMk id="11" creationId="{C175FD94-E619-3D98-7086-419201D0C534}"/>
          </ac:spMkLst>
        </pc:spChg>
        <pc:picChg chg="add mod">
          <ac:chgData name="Goodman, Daniel F M" userId="3856083d-7deb-434e-baee-35426c02f58e" providerId="ADAL" clId="{7A784130-F899-43E5-B0C4-F8795F8252DC}" dt="2023-10-13T15:34:54.354" v="7078"/>
          <ac:picMkLst>
            <pc:docMk/>
            <pc:sldMk cId="3022961221" sldId="274"/>
            <ac:picMk id="3" creationId="{1872A10B-1019-EF62-4152-0FAD1304D7D1}"/>
          </ac:picMkLst>
        </pc:picChg>
        <pc:picChg chg="del">
          <ac:chgData name="Goodman, Daniel F M" userId="3856083d-7deb-434e-baee-35426c02f58e" providerId="ADAL" clId="{7A784130-F899-43E5-B0C4-F8795F8252DC}" dt="2023-10-13T14:07:23.503" v="6792" actId="478"/>
          <ac:picMkLst>
            <pc:docMk/>
            <pc:sldMk cId="3022961221" sldId="274"/>
            <ac:picMk id="3" creationId="{6897B176-41AF-6CD2-A6D3-7C2801A613D1}"/>
          </ac:picMkLst>
        </pc:picChg>
        <pc:picChg chg="del mod">
          <ac:chgData name="Goodman, Daniel F M" userId="3856083d-7deb-434e-baee-35426c02f58e" providerId="ADAL" clId="{7A784130-F899-43E5-B0C4-F8795F8252DC}" dt="2023-10-13T15:34:54.354" v="7078"/>
          <ac:picMkLst>
            <pc:docMk/>
            <pc:sldMk cId="3022961221" sldId="274"/>
            <ac:picMk id="6" creationId="{870DBB63-F6EE-4041-F296-AFCE965569A5}"/>
          </ac:picMkLst>
        </pc:picChg>
        <pc:picChg chg="del">
          <ac:chgData name="Goodman, Daniel F M" userId="3856083d-7deb-434e-baee-35426c02f58e" providerId="ADAL" clId="{7A784130-F899-43E5-B0C4-F8795F8252DC}" dt="2023-10-13T14:07:24.033" v="6793" actId="478"/>
          <ac:picMkLst>
            <pc:docMk/>
            <pc:sldMk cId="3022961221" sldId="274"/>
            <ac:picMk id="8" creationId="{F7300090-590B-9580-68ED-726EAF3C4E15}"/>
          </ac:picMkLst>
        </pc:picChg>
        <pc:picChg chg="del">
          <ac:chgData name="Goodman, Daniel F M" userId="3856083d-7deb-434e-baee-35426c02f58e" providerId="ADAL" clId="{7A784130-F899-43E5-B0C4-F8795F8252DC}" dt="2023-10-13T14:07:24.515" v="6794" actId="478"/>
          <ac:picMkLst>
            <pc:docMk/>
            <pc:sldMk cId="3022961221" sldId="274"/>
            <ac:picMk id="10" creationId="{1C0065B6-55E0-7A69-0C1E-9CECEA30228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13/10/2023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2A4A2-FD9E-4E5B-B377-E1C3DD58D11F}"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DD0C9-3DD2-4683-89E5-1D95DC727CBB}" type="slidenum">
              <a:rPr lang="en-GB" smtClean="0"/>
              <a:t>‹#›</a:t>
            </a:fld>
            <a:endParaRPr lang="en-GB"/>
          </a:p>
        </p:txBody>
      </p:sp>
    </p:spTree>
    <p:extLst>
      <p:ext uri="{BB962C8B-B14F-4D97-AF65-F5344CB8AC3E}">
        <p14:creationId xmlns:p14="http://schemas.microsoft.com/office/powerpoint/2010/main" val="197018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video is going to be much shorter than the last one. I don’t want to go deep into models that are more biophysically realistic, but I do want to mention them.</a:t>
            </a:r>
          </a:p>
        </p:txBody>
      </p:sp>
      <p:sp>
        <p:nvSpPr>
          <p:cNvPr id="4" name="Slide Number Placeholder 3"/>
          <p:cNvSpPr>
            <a:spLocks noGrp="1"/>
          </p:cNvSpPr>
          <p:nvPr>
            <p:ph type="sldNum" sz="quarter" idx="5"/>
          </p:nvPr>
        </p:nvSpPr>
        <p:spPr/>
        <p:txBody>
          <a:bodyPr/>
          <a:lstStyle/>
          <a:p>
            <a:fld id="{C20DD0C9-3DD2-4683-89E5-1D95DC727CBB}" type="slidenum">
              <a:rPr lang="en-GB" smtClean="0"/>
              <a:t>1</a:t>
            </a:fld>
            <a:endParaRPr lang="en-GB"/>
          </a:p>
        </p:txBody>
      </p:sp>
    </p:spTree>
    <p:extLst>
      <p:ext uri="{BB962C8B-B14F-4D97-AF65-F5344CB8AC3E}">
        <p14:creationId xmlns:p14="http://schemas.microsoft.com/office/powerpoint/2010/main" val="312409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start with the famous Hodgkin-Huxley neuron.</a:t>
            </a:r>
          </a:p>
          <a:p>
            <a:r>
              <a:rPr lang="en-GB" dirty="0"/>
              <a:t>***</a:t>
            </a:r>
          </a:p>
          <a:p>
            <a:r>
              <a:rPr lang="en-GB" dirty="0"/>
              <a:t>You can see an action potential plotted with this model here.</a:t>
            </a:r>
          </a:p>
          <a:p>
            <a:r>
              <a:rPr lang="en-GB" dirty="0"/>
              <a:t>***</a:t>
            </a:r>
          </a:p>
          <a:p>
            <a:r>
              <a:rPr lang="en-GB" dirty="0"/>
              <a:t>These models are derived by treating the cell membrane as an electrical circuit consisting of a capacitor and a number of voltage-dependent resistors corresponding to the different ion channels.</a:t>
            </a:r>
          </a:p>
          <a:p>
            <a:r>
              <a:rPr lang="en-GB" dirty="0"/>
              <a:t>Each ion channel has its own dynamics, and there are many different types.</a:t>
            </a:r>
          </a:p>
          <a:p>
            <a:r>
              <a:rPr lang="en-GB" dirty="0"/>
              <a:t>Actually, there are thousands of papers on different types of ion channels and their associated dynamics.</a:t>
            </a:r>
          </a:p>
          <a:p>
            <a:r>
              <a:rPr lang="en-GB" dirty="0"/>
              <a:t>***</a:t>
            </a:r>
          </a:p>
          <a:p>
            <a:r>
              <a:rPr lang="en-GB" dirty="0"/>
              <a:t>In the original paper by Hodgkin and Huxley they considered just three channels corresponding to sodium, potassium and a leak.</a:t>
            </a:r>
          </a:p>
          <a:p>
            <a:r>
              <a:rPr lang="en-GB" dirty="0"/>
              <a:t>***</a:t>
            </a:r>
          </a:p>
          <a:p>
            <a:r>
              <a:rPr lang="en-GB" dirty="0"/>
              <a:t>By hand – quite literally as they used a hand cranked mechanical calculator to solve the equations over several weeks – they found a series of functions that approximated these dynamics quite well.</a:t>
            </a:r>
          </a:p>
          <a:p>
            <a:r>
              <a:rPr lang="en-GB" dirty="0"/>
              <a:t>Ultimately, this comes down to a nonlinear differential equation with four dynamic variables and a lot of choices of functions and constants to fit to data.</a:t>
            </a:r>
          </a:p>
          <a:p>
            <a:r>
              <a:rPr lang="en-GB" dirty="0"/>
              <a:t>It’s also a bit of a nasty one to simulate, either requiring very small time steps or a specific numerical integration method.</a:t>
            </a:r>
          </a:p>
          <a:p>
            <a:r>
              <a:rPr lang="en-GB" dirty="0"/>
              <a:t>OK, this has just been a very quick glimpse at this type of model.</a:t>
            </a:r>
          </a:p>
          <a:p>
            <a:r>
              <a:rPr lang="en-GB" dirty="0"/>
              <a:t>You can see an example of the code to simulate these in the notebook accompanying this video, and I’ve given a link to further reading if you’re interested in knowing more.</a:t>
            </a:r>
          </a:p>
        </p:txBody>
      </p:sp>
      <p:sp>
        <p:nvSpPr>
          <p:cNvPr id="4" name="Slide Number Placeholder 3"/>
          <p:cNvSpPr>
            <a:spLocks noGrp="1"/>
          </p:cNvSpPr>
          <p:nvPr>
            <p:ph type="sldNum" sz="quarter" idx="5"/>
          </p:nvPr>
        </p:nvSpPr>
        <p:spPr/>
        <p:txBody>
          <a:bodyPr/>
          <a:lstStyle/>
          <a:p>
            <a:fld id="{C20DD0C9-3DD2-4683-89E5-1D95DC727CBB}" type="slidenum">
              <a:rPr lang="en-GB" smtClean="0"/>
              <a:t>2</a:t>
            </a:fld>
            <a:endParaRPr lang="en-GB"/>
          </a:p>
        </p:txBody>
      </p:sp>
    </p:spTree>
    <p:extLst>
      <p:ext uri="{BB962C8B-B14F-4D97-AF65-F5344CB8AC3E}">
        <p14:creationId xmlns:p14="http://schemas.microsoft.com/office/powerpoint/2010/main" val="23661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thing we’ve totally ignored so far in all the models we’ve talked about is that neurons have a very complex spatial structure, with dendrites and axons and – as you can see in the picture – activity that travels around the cell.</a:t>
            </a:r>
          </a:p>
          <a:p>
            <a:r>
              <a:rPr lang="en-GB" dirty="0"/>
              <a:t>***</a:t>
            </a:r>
          </a:p>
          <a:p>
            <a:r>
              <a:rPr lang="en-GB" dirty="0"/>
              <a:t>We can capture this by thinking of the dendrites and axons as cylinders.</a:t>
            </a:r>
          </a:p>
          <a:p>
            <a:r>
              <a:rPr lang="en-GB" dirty="0"/>
              <a:t>***</a:t>
            </a:r>
          </a:p>
          <a:p>
            <a:r>
              <a:rPr lang="en-GB" dirty="0"/>
              <a:t>We then break these cylinders into a number of short cylindrical segments that are relatively uniform.</a:t>
            </a:r>
          </a:p>
          <a:p>
            <a:r>
              <a:rPr lang="en-GB" dirty="0"/>
              <a:t>***</a:t>
            </a:r>
          </a:p>
          <a:p>
            <a:r>
              <a:rPr lang="en-GB" dirty="0"/>
              <a:t>We then think of each as being nodes in an electrical circuit as we did with the Hodgkin-Huxley neuron.</a:t>
            </a:r>
          </a:p>
          <a:p>
            <a:r>
              <a:rPr lang="en-GB" dirty="0"/>
              <a:t>***</a:t>
            </a:r>
          </a:p>
          <a:p>
            <a:r>
              <a:rPr lang="en-GB" dirty="0"/>
              <a:t>If we take this approach and follow the mathematical analysis through, we get the cable equation, a second order partial differential equation.</a:t>
            </a:r>
          </a:p>
          <a:p>
            <a:r>
              <a:rPr lang="en-GB" dirty="0"/>
              <a:t>This can be simulated by breaking the cable into compartments as above, but as you can imagine it gets quite heavy quite quickly, as real neurons can have thousands of these compartments that need to be simulated.</a:t>
            </a:r>
          </a:p>
          <a:p>
            <a:r>
              <a:rPr lang="en-GB" dirty="0"/>
              <a:t>The question is: does any of this matter in terms of how the network as a whole functions or is this just implementation details?</a:t>
            </a:r>
          </a:p>
          <a:p>
            <a:r>
              <a:rPr lang="en-GB" dirty="0"/>
              <a:t>***</a:t>
            </a:r>
          </a:p>
          <a:p>
            <a:r>
              <a:rPr lang="en-GB" dirty="0"/>
              <a:t>We don’t know, but it has been argued that it may be important and it’s an active area of research, for example see this recent paper.</a:t>
            </a:r>
          </a:p>
          <a:p>
            <a:r>
              <a:rPr lang="en-GB" dirty="0"/>
              <a:t>The problem is that it’s too computationally demanding to be used in a machine learning setup, or indeed in a large network without huge computational resources.</a:t>
            </a:r>
          </a:p>
        </p:txBody>
      </p:sp>
      <p:sp>
        <p:nvSpPr>
          <p:cNvPr id="4" name="Slide Number Placeholder 3"/>
          <p:cNvSpPr>
            <a:spLocks noGrp="1"/>
          </p:cNvSpPr>
          <p:nvPr>
            <p:ph type="sldNum" sz="quarter" idx="5"/>
          </p:nvPr>
        </p:nvSpPr>
        <p:spPr/>
        <p:txBody>
          <a:bodyPr/>
          <a:lstStyle/>
          <a:p>
            <a:fld id="{C20DD0C9-3DD2-4683-89E5-1D95DC727CBB}" type="slidenum">
              <a:rPr lang="en-GB" smtClean="0"/>
              <a:t>3</a:t>
            </a:fld>
            <a:endParaRPr lang="en-GB"/>
          </a:p>
        </p:txBody>
      </p:sp>
    </p:spTree>
    <p:extLst>
      <p:ext uri="{BB962C8B-B14F-4D97-AF65-F5344CB8AC3E}">
        <p14:creationId xmlns:p14="http://schemas.microsoft.com/office/powerpoint/2010/main" val="307553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where </a:t>
            </a:r>
            <a:r>
              <a:rPr lang="en-GB" dirty="0" err="1"/>
              <a:t>Dendrify</a:t>
            </a:r>
            <a:r>
              <a:rPr lang="en-GB" dirty="0"/>
              <a:t> comes in. It’s a relatively new software package to automatically simplify these very complex models into something that can be easily simulated while still capturing a lot of the relevant dynamics, like these examples here. If you’re interested in exploring what dendritic structure could add to network level computations, this package is probably worth a look.</a:t>
            </a:r>
          </a:p>
        </p:txBody>
      </p:sp>
      <p:sp>
        <p:nvSpPr>
          <p:cNvPr id="4" name="Slide Number Placeholder 3"/>
          <p:cNvSpPr>
            <a:spLocks noGrp="1"/>
          </p:cNvSpPr>
          <p:nvPr>
            <p:ph type="sldNum" sz="quarter" idx="5"/>
          </p:nvPr>
        </p:nvSpPr>
        <p:spPr/>
        <p:txBody>
          <a:bodyPr/>
          <a:lstStyle/>
          <a:p>
            <a:fld id="{C20DD0C9-3DD2-4683-89E5-1D95DC727CBB}" type="slidenum">
              <a:rPr lang="en-GB" smtClean="0"/>
              <a:t>4</a:t>
            </a:fld>
            <a:endParaRPr lang="en-GB"/>
          </a:p>
        </p:txBody>
      </p:sp>
    </p:spTree>
    <p:extLst>
      <p:ext uri="{BB962C8B-B14F-4D97-AF65-F5344CB8AC3E}">
        <p14:creationId xmlns:p14="http://schemas.microsoft.com/office/powerpoint/2010/main" val="349301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that’s the end of the videos on modelling neurons. The next video will be an introduction to this week’s coding exercise, and then next week we’ll move on to synapses and networks.</a:t>
            </a:r>
          </a:p>
        </p:txBody>
      </p:sp>
      <p:sp>
        <p:nvSpPr>
          <p:cNvPr id="4" name="Slide Number Placeholder 3"/>
          <p:cNvSpPr>
            <a:spLocks noGrp="1"/>
          </p:cNvSpPr>
          <p:nvPr>
            <p:ph type="sldNum" sz="quarter" idx="5"/>
          </p:nvPr>
        </p:nvSpPr>
        <p:spPr/>
        <p:txBody>
          <a:bodyPr/>
          <a:lstStyle/>
          <a:p>
            <a:fld id="{C20DD0C9-3DD2-4683-89E5-1D95DC727CBB}" type="slidenum">
              <a:rPr lang="en-GB" smtClean="0"/>
              <a:t>5</a:t>
            </a:fld>
            <a:endParaRPr lang="en-GB"/>
          </a:p>
        </p:txBody>
      </p:sp>
    </p:spTree>
    <p:extLst>
      <p:ext uri="{BB962C8B-B14F-4D97-AF65-F5344CB8AC3E}">
        <p14:creationId xmlns:p14="http://schemas.microsoft.com/office/powerpoint/2010/main" val="3910309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13/10/2023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xml"/><Relationship Id="rId7"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xml"/><Relationship Id="rId11" Type="http://schemas.openxmlformats.org/officeDocument/2006/relationships/image" Target="../media/image7.png"/><Relationship Id="rId10" Type="http://schemas.openxmlformats.org/officeDocument/2006/relationships/image" Target="../media/image6.jpg"/><Relationship Id="rId4" Type="http://schemas.openxmlformats.org/officeDocument/2006/relationships/hyperlink" Target="https://www.ncbi.nlm.nih.gov/pmc/articles/PMC1392413/" TargetMode="External"/><Relationship Id="rId9"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gif"/><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hyperlink" Target="https://arxiv.org/abs/2306.08007v1"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dendrify.readthedocs.io/en/latest/" TargetMode="External"/><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Biophysical neuron models</a:t>
            </a:r>
          </a:p>
        </p:txBody>
      </p:sp>
      <p:pic>
        <p:nvPicPr>
          <p:cNvPr id="2" name="Video 1">
            <a:hlinkClick r:id="" action="ppaction://media"/>
            <a:extLst>
              <a:ext uri="{FF2B5EF4-FFF2-40B4-BE49-F238E27FC236}">
                <a16:creationId xmlns:a16="http://schemas.microsoft.com/office/drawing/2014/main" id="{4385DBC6-5C05-443B-A9C7-8C995A623AB8}"/>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Hodgkin-Huxley type neuron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r>
                  <a:rPr lang="en-GB" dirty="0"/>
                  <a:t>General form:</a:t>
                </a:r>
              </a:p>
              <a:p>
                <a14:m>
                  <m:oMath xmlns:m="http://schemas.openxmlformats.org/officeDocument/2006/math">
                    <m:r>
                      <a:rPr lang="en-GB" b="0" i="1" smtClean="0">
                        <a:latin typeface="Cambria Math" panose="02040503050406030204" pitchFamily="18" charset="0"/>
                      </a:rPr>
                      <m:t>𝐶</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latin typeface="Cambria Math" panose="02040503050406030204" pitchFamily="18" charset="0"/>
                          </a:rPr>
                          <m:t>𝑣</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𝐼</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a:t> </a:t>
                </a:r>
              </a:p>
              <a:p>
                <a:r>
                  <a:rPr lang="en-GB" dirty="0"/>
                  <a:t>Membrane potential </a:t>
                </a:r>
                <a14:m>
                  <m:oMath xmlns:m="http://schemas.openxmlformats.org/officeDocument/2006/math">
                    <m:r>
                      <a:rPr lang="en-GB" b="0" i="1" smtClean="0">
                        <a:latin typeface="Cambria Math" panose="02040503050406030204" pitchFamily="18" charset="0"/>
                      </a:rPr>
                      <m:t>𝑣</m:t>
                    </m:r>
                  </m:oMath>
                </a14:m>
                <a:endParaRPr lang="en-GB" dirty="0"/>
              </a:p>
              <a:p>
                <a:r>
                  <a:rPr lang="en-GB" dirty="0"/>
                  <a:t>Membrane capacity </a:t>
                </a:r>
                <a14:m>
                  <m:oMath xmlns:m="http://schemas.openxmlformats.org/officeDocument/2006/math">
                    <m:r>
                      <a:rPr lang="en-GB" b="0" i="1" smtClean="0">
                        <a:latin typeface="Cambria Math" panose="02040503050406030204" pitchFamily="18" charset="0"/>
                      </a:rPr>
                      <m:t>𝐶</m:t>
                    </m:r>
                  </m:oMath>
                </a14:m>
                <a:endParaRPr lang="en-GB" b="0" dirty="0"/>
              </a:p>
              <a:p>
                <a:r>
                  <a:rPr lang="en-GB" dirty="0"/>
                  <a:t>Applied current </a:t>
                </a:r>
                <a14:m>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GB" dirty="0"/>
              </a:p>
              <a:p>
                <a:r>
                  <a:rPr lang="en-GB" dirty="0"/>
                  <a:t>Each type of ion channel </a:t>
                </a:r>
                <a14:m>
                  <m:oMath xmlns:m="http://schemas.openxmlformats.org/officeDocument/2006/math">
                    <m:r>
                      <a:rPr lang="en-GB" b="0" i="1" smtClean="0">
                        <a:latin typeface="Cambria Math" panose="02040503050406030204" pitchFamily="18" charset="0"/>
                      </a:rPr>
                      <m:t>𝑘</m:t>
                    </m:r>
                  </m:oMath>
                </a14:m>
                <a:r>
                  <a:rPr lang="en-GB" dirty="0"/>
                  <a:t> has an associated current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𝑘</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a14:m>
                <a:r>
                  <a:rPr lang="en-GB" dirty="0"/>
                  <a:t> with its own dynamics</a:t>
                </a:r>
              </a:p>
              <a:p>
                <a:r>
                  <a:rPr lang="en-GB" dirty="0"/>
                  <a:t>Huge literature on different types of dynamics</a:t>
                </a:r>
              </a:p>
              <a:p>
                <a:endParaRPr lang="en-GB" dirty="0"/>
              </a:p>
              <a:p>
                <a:r>
                  <a:rPr lang="en-GB" dirty="0">
                    <a:hlinkClick r:id="rId4"/>
                  </a:rPr>
                  <a:t>Hodgkin-Huxley (1952)</a:t>
                </a:r>
                <a:r>
                  <a:rPr lang="en-GB" dirty="0"/>
                  <a:t> has three channels: sodium (Na), potassium (K) and leak (L)</a:t>
                </a:r>
              </a:p>
              <a:p>
                <a:r>
                  <a:rPr lang="en-GB" b="0" dirty="0"/>
                  <a:t>Their model is </a:t>
                </a:r>
                <a14:m>
                  <m:oMath xmlns:m="http://schemas.openxmlformats.org/officeDocument/2006/math">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𝑘</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𝑁𝑎</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3</m:t>
                        </m:r>
                      </m:sup>
                    </m:sSup>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𝑁𝑎</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𝐾</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4</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𝐿</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𝐿</m:t>
                            </m:r>
                          </m:sub>
                        </m:sSub>
                      </m:e>
                    </m:d>
                  </m:oMath>
                </a14:m>
                <a:endParaRPr lang="en-GB" b="0" dirty="0"/>
              </a:p>
              <a:p>
                <a:r>
                  <a:rPr lang="en-GB" b="0" dirty="0"/>
                  <a:t>Each of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h</m:t>
                    </m:r>
                  </m:oMath>
                </a14:m>
                <a:r>
                  <a:rPr lang="en-GB" b="0" dirty="0"/>
                  <a:t> are fitted to an equation like </a:t>
                </a:r>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latin typeface="Cambria Math" panose="02040503050406030204" pitchFamily="18" charset="0"/>
                          </a:rPr>
                          <m:t>𝑚</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𝑚</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𝑣</m:t>
                        </m:r>
                      </m:e>
                    </m:d>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𝑚</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a:rPr lang="en-GB" b="0" i="1" smtClean="0">
                            <a:latin typeface="Cambria Math" panose="02040503050406030204" pitchFamily="18" charset="0"/>
                          </a:rPr>
                          <m:t>𝑚</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𝑣</m:t>
                        </m:r>
                      </m:e>
                    </m:d>
                    <m:r>
                      <a:rPr lang="en-GB" b="0" i="1" smtClean="0">
                        <a:latin typeface="Cambria Math" panose="02040503050406030204" pitchFamily="18" charset="0"/>
                      </a:rPr>
                      <m:t>𝑚</m:t>
                    </m:r>
                  </m:oMath>
                </a14:m>
                <a:endParaRPr lang="en-GB" dirty="0"/>
              </a:p>
              <a:p>
                <a:r>
                  <a:rPr lang="en-GB" dirty="0"/>
                  <a:t>The functions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𝑚</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𝑣</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𝑚</m:t>
                        </m:r>
                      </m:sub>
                    </m:sSub>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𝑚</m:t>
                        </m:r>
                      </m:sub>
                    </m:sSub>
                    <m:r>
                      <a:rPr lang="en-GB" b="0" i="1" smtClean="0">
                        <a:latin typeface="Cambria Math" panose="02040503050406030204" pitchFamily="18" charset="0"/>
                      </a:rPr>
                      <m:t>)/(1−</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𝑚</m:t>
                                </m:r>
                              </m:sub>
                            </m:sSub>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𝑚</m:t>
                                </m:r>
                              </m:sub>
                            </m:sSub>
                          </m:e>
                        </m:d>
                      </m:e>
                    </m:func>
                    <m:r>
                      <a:rPr lang="en-GB" b="0" i="1" smtClean="0">
                        <a:latin typeface="Cambria Math" panose="02040503050406030204" pitchFamily="18" charset="0"/>
                      </a:rPr>
                      <m:t>)</m:t>
                    </m:r>
                  </m:oMath>
                </a14:m>
                <a:endParaRPr lang="en-GB" dirty="0"/>
              </a:p>
              <a:p>
                <a:r>
                  <a:rPr lang="en-GB" dirty="0"/>
                  <a:t>All of these choices were fitted by hand to data, equations solved with a hand cranked mechanical calculator!</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7"/>
                <a:stretch>
                  <a:fillRect l="-694" t="-1026"/>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E1087E9C-8419-6500-2353-ADD33F60F504}"/>
              </a:ext>
            </a:extLst>
          </p:cNvPr>
          <p:cNvPicPr>
            <a:extLst>
              <a:ext uri="{51228E76-BA90-4043-B771-695A4F85340A}">
                <alf:liveFeedProps xmlns:alf="http://schemas.microsoft.com/office/drawing/2021/livefeed"/>
              </a:ext>
            </a:extLst>
          </p:cNvPicPr>
          <p:nvPr/>
        </p:nvPicPr>
        <p:blipFill>
          <a:blip r:embed="rId8">
            <a:grayscl/>
            <a:extLst>
              <a:ext uri="{96DAC541-7B7A-43D3-8B79-37D633B846F1}">
                <asvg:svgBlip xmlns:asvg="http://schemas.microsoft.com/office/drawing/2016/SVG/main" r:embed="rId9"/>
              </a:ext>
            </a:extLst>
          </a:blip>
          <a:srcRect l="21875" r="21875"/>
          <a:stretch>
            <a:fillRect/>
          </a:stretch>
        </p:blipFill>
        <p:spPr>
          <a:xfrm>
            <a:off x="9878840" y="4544840"/>
            <a:ext cx="2313160" cy="2313160"/>
          </a:xfrm>
          <a:prstGeom prst="ellipse">
            <a:avLst/>
          </a:prstGeom>
        </p:spPr>
      </p:pic>
      <p:pic>
        <p:nvPicPr>
          <p:cNvPr id="3" name="Picture 2" descr="A close-up of a mechanical calculator&#10;&#10;Description automatically generated">
            <a:extLst>
              <a:ext uri="{FF2B5EF4-FFF2-40B4-BE49-F238E27FC236}">
                <a16:creationId xmlns:a16="http://schemas.microsoft.com/office/drawing/2014/main" id="{E4DF2705-6E43-D14A-B670-EF1833FF50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45371" y="686469"/>
            <a:ext cx="3071529" cy="2399632"/>
          </a:xfrm>
          <a:prstGeom prst="rect">
            <a:avLst/>
          </a:prstGeom>
        </p:spPr>
      </p:pic>
      <p:pic>
        <p:nvPicPr>
          <p:cNvPr id="10" name="Picture 9">
            <a:extLst>
              <a:ext uri="{FF2B5EF4-FFF2-40B4-BE49-F238E27FC236}">
                <a16:creationId xmlns:a16="http://schemas.microsoft.com/office/drawing/2014/main" id="{39CFE1D8-5DF6-EB42-0AC9-90344B1F2897}"/>
              </a:ext>
            </a:extLst>
          </p:cNvPr>
          <p:cNvPicPr>
            <a:picLocks noChangeAspect="1"/>
          </p:cNvPicPr>
          <p:nvPr/>
        </p:nvPicPr>
        <p:blipFill>
          <a:blip r:embed="rId11"/>
          <a:stretch>
            <a:fillRect/>
          </a:stretch>
        </p:blipFill>
        <p:spPr>
          <a:xfrm>
            <a:off x="4560235" y="686469"/>
            <a:ext cx="3071530" cy="2327396"/>
          </a:xfrm>
          <a:prstGeom prst="rect">
            <a:avLst/>
          </a:prstGeom>
        </p:spPr>
      </p:pic>
    </p:spTree>
    <p:custDataLst>
      <p:tags r:id="rId1"/>
    </p:custDataLst>
    <p:extLst>
      <p:ext uri="{BB962C8B-B14F-4D97-AF65-F5344CB8AC3E}">
        <p14:creationId xmlns:p14="http://schemas.microsoft.com/office/powerpoint/2010/main" val="239475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Spatial / multicompartmental neuron</a:t>
            </a:r>
          </a:p>
        </p:txBody>
      </p:sp>
      <p:pic>
        <p:nvPicPr>
          <p:cNvPr id="5" name="Video 4">
            <a:hlinkClick r:id="" action="ppaction://media"/>
            <a:extLst>
              <a:ext uri="{FF2B5EF4-FFF2-40B4-BE49-F238E27FC236}">
                <a16:creationId xmlns:a16="http://schemas.microsoft.com/office/drawing/2014/main" id="{87B8ACD3-910B-681B-6BEC-D71D2516A39F}"/>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pic>
        <p:nvPicPr>
          <p:cNvPr id="2" name="Picture 1" descr="A diagram of a nervous system&#10;&#10;Description automatically generated">
            <a:extLst>
              <a:ext uri="{FF2B5EF4-FFF2-40B4-BE49-F238E27FC236}">
                <a16:creationId xmlns:a16="http://schemas.microsoft.com/office/drawing/2014/main" id="{6023AADF-6510-EC6B-D86C-465D88233D04}"/>
              </a:ext>
            </a:extLst>
          </p:cNvPr>
          <p:cNvPicPr>
            <a:picLocks noChangeAspect="1"/>
          </p:cNvPicPr>
          <p:nvPr/>
        </p:nvPicPr>
        <p:blipFill rotWithShape="1">
          <a:blip r:embed="rId6">
            <a:extLst>
              <a:ext uri="{28A0092B-C50C-407E-A947-70E740481C1C}">
                <a14:useLocalDpi xmlns:a14="http://schemas.microsoft.com/office/drawing/2010/main" val="0"/>
              </a:ext>
            </a:extLst>
          </a:blip>
          <a:srcRect r="50000"/>
          <a:stretch/>
        </p:blipFill>
        <p:spPr>
          <a:xfrm>
            <a:off x="10116607" y="0"/>
            <a:ext cx="2075393" cy="4376928"/>
          </a:xfrm>
          <a:prstGeom prst="rect">
            <a:avLst/>
          </a:prstGeom>
        </p:spPr>
      </p:pic>
      <p:sp>
        <p:nvSpPr>
          <p:cNvPr id="3" name="Cylinder 2">
            <a:extLst>
              <a:ext uri="{FF2B5EF4-FFF2-40B4-BE49-F238E27FC236}">
                <a16:creationId xmlns:a16="http://schemas.microsoft.com/office/drawing/2014/main" id="{7316F994-1D76-777D-B2B3-49A9A080DB60}"/>
              </a:ext>
            </a:extLst>
          </p:cNvPr>
          <p:cNvSpPr/>
          <p:nvPr/>
        </p:nvSpPr>
        <p:spPr>
          <a:xfrm rot="16200000">
            <a:off x="2095995" y="-575278"/>
            <a:ext cx="804672" cy="4419303"/>
          </a:xfrm>
          <a:prstGeom prst="can">
            <a:avLst>
              <a:gd name="adj" fmla="val 43182"/>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55" name="Group 54">
            <a:extLst>
              <a:ext uri="{FF2B5EF4-FFF2-40B4-BE49-F238E27FC236}">
                <a16:creationId xmlns:a16="http://schemas.microsoft.com/office/drawing/2014/main" id="{8F1DBE99-485E-4901-847E-0BB119A0226A}"/>
              </a:ext>
            </a:extLst>
          </p:cNvPr>
          <p:cNvGrpSpPr/>
          <p:nvPr/>
        </p:nvGrpSpPr>
        <p:grpSpPr>
          <a:xfrm>
            <a:off x="288681" y="2195653"/>
            <a:ext cx="4419302" cy="804675"/>
            <a:chOff x="288681" y="2195653"/>
            <a:chExt cx="4419302" cy="804675"/>
          </a:xfrm>
        </p:grpSpPr>
        <p:sp>
          <p:nvSpPr>
            <p:cNvPr id="7" name="Cylinder 6">
              <a:extLst>
                <a:ext uri="{FF2B5EF4-FFF2-40B4-BE49-F238E27FC236}">
                  <a16:creationId xmlns:a16="http://schemas.microsoft.com/office/drawing/2014/main" id="{2CF95763-D96E-1897-EAE5-9DD330E80549}"/>
                </a:ext>
              </a:extLst>
            </p:cNvPr>
            <p:cNvSpPr/>
            <p:nvPr/>
          </p:nvSpPr>
          <p:spPr>
            <a:xfrm rot="16200000">
              <a:off x="2095996" y="388339"/>
              <a:ext cx="804672" cy="4419302"/>
            </a:xfrm>
            <a:prstGeom prst="can">
              <a:avLst>
                <a:gd name="adj" fmla="val 43182"/>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Oval 8">
              <a:extLst>
                <a:ext uri="{FF2B5EF4-FFF2-40B4-BE49-F238E27FC236}">
                  <a16:creationId xmlns:a16="http://schemas.microsoft.com/office/drawing/2014/main" id="{C03F3168-64E9-1767-0136-EB51BBD3CCE9}"/>
                </a:ext>
              </a:extLst>
            </p:cNvPr>
            <p:cNvSpPr/>
            <p:nvPr/>
          </p:nvSpPr>
          <p:spPr>
            <a:xfrm>
              <a:off x="1045083"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8">
              <a:extLst>
                <a:ext uri="{FF2B5EF4-FFF2-40B4-BE49-F238E27FC236}">
                  <a16:creationId xmlns:a16="http://schemas.microsoft.com/office/drawing/2014/main" id="{6D2AE97C-4BFD-E31E-D1A1-6A07087D79A8}"/>
                </a:ext>
              </a:extLst>
            </p:cNvPr>
            <p:cNvSpPr/>
            <p:nvPr/>
          </p:nvSpPr>
          <p:spPr>
            <a:xfrm>
              <a:off x="631332"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8">
              <a:extLst>
                <a:ext uri="{FF2B5EF4-FFF2-40B4-BE49-F238E27FC236}">
                  <a16:creationId xmlns:a16="http://schemas.microsoft.com/office/drawing/2014/main" id="{A3D7703D-DE17-16FB-F45F-79A7E054286A}"/>
                </a:ext>
              </a:extLst>
            </p:cNvPr>
            <p:cNvSpPr/>
            <p:nvPr/>
          </p:nvSpPr>
          <p:spPr>
            <a:xfrm>
              <a:off x="1872585"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8">
              <a:extLst>
                <a:ext uri="{FF2B5EF4-FFF2-40B4-BE49-F238E27FC236}">
                  <a16:creationId xmlns:a16="http://schemas.microsoft.com/office/drawing/2014/main" id="{1DD357BE-6992-1E5B-D406-312D202F84DD}"/>
                </a:ext>
              </a:extLst>
            </p:cNvPr>
            <p:cNvSpPr/>
            <p:nvPr/>
          </p:nvSpPr>
          <p:spPr>
            <a:xfrm>
              <a:off x="1458834"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8">
              <a:extLst>
                <a:ext uri="{FF2B5EF4-FFF2-40B4-BE49-F238E27FC236}">
                  <a16:creationId xmlns:a16="http://schemas.microsoft.com/office/drawing/2014/main" id="{C3EDD910-5031-9ED7-115C-1EBD78A12AD6}"/>
                </a:ext>
              </a:extLst>
            </p:cNvPr>
            <p:cNvSpPr/>
            <p:nvPr/>
          </p:nvSpPr>
          <p:spPr>
            <a:xfrm>
              <a:off x="2700087"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8">
              <a:extLst>
                <a:ext uri="{FF2B5EF4-FFF2-40B4-BE49-F238E27FC236}">
                  <a16:creationId xmlns:a16="http://schemas.microsoft.com/office/drawing/2014/main" id="{B5361FDC-B109-F923-126A-F7E38229F54B}"/>
                </a:ext>
              </a:extLst>
            </p:cNvPr>
            <p:cNvSpPr/>
            <p:nvPr/>
          </p:nvSpPr>
          <p:spPr>
            <a:xfrm>
              <a:off x="2286336"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8">
              <a:extLst>
                <a:ext uri="{FF2B5EF4-FFF2-40B4-BE49-F238E27FC236}">
                  <a16:creationId xmlns:a16="http://schemas.microsoft.com/office/drawing/2014/main" id="{2B42CE90-F64A-FD79-3E3B-A6EFBF454FE5}"/>
                </a:ext>
              </a:extLst>
            </p:cNvPr>
            <p:cNvSpPr/>
            <p:nvPr/>
          </p:nvSpPr>
          <p:spPr>
            <a:xfrm>
              <a:off x="3527589"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8">
              <a:extLst>
                <a:ext uri="{FF2B5EF4-FFF2-40B4-BE49-F238E27FC236}">
                  <a16:creationId xmlns:a16="http://schemas.microsoft.com/office/drawing/2014/main" id="{DA06B1F1-1893-8603-8E54-081D86000EBC}"/>
                </a:ext>
              </a:extLst>
            </p:cNvPr>
            <p:cNvSpPr/>
            <p:nvPr/>
          </p:nvSpPr>
          <p:spPr>
            <a:xfrm>
              <a:off x="3113838" y="2195654"/>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8">
              <a:extLst>
                <a:ext uri="{FF2B5EF4-FFF2-40B4-BE49-F238E27FC236}">
                  <a16:creationId xmlns:a16="http://schemas.microsoft.com/office/drawing/2014/main" id="{ED0D5514-67A1-7A07-7D4D-1E1838627B31}"/>
                </a:ext>
              </a:extLst>
            </p:cNvPr>
            <p:cNvSpPr/>
            <p:nvPr/>
          </p:nvSpPr>
          <p:spPr>
            <a:xfrm>
              <a:off x="3941340" y="2195653"/>
              <a:ext cx="352890" cy="804674"/>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a:extLst>
              <a:ext uri="{FF2B5EF4-FFF2-40B4-BE49-F238E27FC236}">
                <a16:creationId xmlns:a16="http://schemas.microsoft.com/office/drawing/2014/main" id="{65EC34CC-CD64-6A70-9D36-F4412BF195BB}"/>
              </a:ext>
            </a:extLst>
          </p:cNvPr>
          <p:cNvGrpSpPr/>
          <p:nvPr/>
        </p:nvGrpSpPr>
        <p:grpSpPr>
          <a:xfrm>
            <a:off x="5138399" y="1250153"/>
            <a:ext cx="4205964" cy="1797049"/>
            <a:chOff x="1890036" y="3756025"/>
            <a:chExt cx="4205964" cy="1797049"/>
          </a:xfrm>
        </p:grpSpPr>
        <p:sp>
          <p:nvSpPr>
            <p:cNvPr id="28" name="Cylinder 27">
              <a:extLst>
                <a:ext uri="{FF2B5EF4-FFF2-40B4-BE49-F238E27FC236}">
                  <a16:creationId xmlns:a16="http://schemas.microsoft.com/office/drawing/2014/main" id="{EED312EA-79B5-0C28-D320-F077A8B5F904}"/>
                </a:ext>
              </a:extLst>
            </p:cNvPr>
            <p:cNvSpPr/>
            <p:nvPr/>
          </p:nvSpPr>
          <p:spPr>
            <a:xfrm rot="16200000">
              <a:off x="3273782" y="2553398"/>
              <a:ext cx="1438471" cy="4205964"/>
            </a:xfrm>
            <a:prstGeom prst="can">
              <a:avLst>
                <a:gd name="adj" fmla="val 43182"/>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Oval 8">
              <a:extLst>
                <a:ext uri="{FF2B5EF4-FFF2-40B4-BE49-F238E27FC236}">
                  <a16:creationId xmlns:a16="http://schemas.microsoft.com/office/drawing/2014/main" id="{3E7416E4-794B-BC73-8037-E12100D62792}"/>
                </a:ext>
              </a:extLst>
            </p:cNvPr>
            <p:cNvSpPr/>
            <p:nvPr/>
          </p:nvSpPr>
          <p:spPr>
            <a:xfrm>
              <a:off x="3242218" y="3937144"/>
              <a:ext cx="630844" cy="1438475"/>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8">
              <a:extLst>
                <a:ext uri="{FF2B5EF4-FFF2-40B4-BE49-F238E27FC236}">
                  <a16:creationId xmlns:a16="http://schemas.microsoft.com/office/drawing/2014/main" id="{45E6F5DA-89DA-3501-1A8B-70883FC9F39D}"/>
                </a:ext>
              </a:extLst>
            </p:cNvPr>
            <p:cNvSpPr/>
            <p:nvPr/>
          </p:nvSpPr>
          <p:spPr>
            <a:xfrm>
              <a:off x="2502576" y="3937144"/>
              <a:ext cx="630844" cy="1438475"/>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8">
              <a:extLst>
                <a:ext uri="{FF2B5EF4-FFF2-40B4-BE49-F238E27FC236}">
                  <a16:creationId xmlns:a16="http://schemas.microsoft.com/office/drawing/2014/main" id="{FCC6E1AA-09EF-CD0E-353A-83158833D6E7}"/>
                </a:ext>
              </a:extLst>
            </p:cNvPr>
            <p:cNvSpPr/>
            <p:nvPr/>
          </p:nvSpPr>
          <p:spPr>
            <a:xfrm>
              <a:off x="4721501" y="3937144"/>
              <a:ext cx="630844" cy="1438475"/>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8">
              <a:extLst>
                <a:ext uri="{FF2B5EF4-FFF2-40B4-BE49-F238E27FC236}">
                  <a16:creationId xmlns:a16="http://schemas.microsoft.com/office/drawing/2014/main" id="{D7941871-A7CD-7073-DF2D-F5DEA777788C}"/>
                </a:ext>
              </a:extLst>
            </p:cNvPr>
            <p:cNvSpPr/>
            <p:nvPr/>
          </p:nvSpPr>
          <p:spPr>
            <a:xfrm>
              <a:off x="3981859" y="3937144"/>
              <a:ext cx="630844" cy="1438475"/>
            </a:xfrm>
            <a:custGeom>
              <a:avLst/>
              <a:gdLst>
                <a:gd name="connsiteX0" fmla="*/ 0 w 352889"/>
                <a:gd name="connsiteY0" fmla="*/ 402337 h 804673"/>
                <a:gd name="connsiteX1" fmla="*/ 176445 w 352889"/>
                <a:gd name="connsiteY1" fmla="*/ 0 h 804673"/>
                <a:gd name="connsiteX2" fmla="*/ 352890 w 352889"/>
                <a:gd name="connsiteY2" fmla="*/ 402337 h 804673"/>
                <a:gd name="connsiteX3" fmla="*/ 176445 w 352889"/>
                <a:gd name="connsiteY3" fmla="*/ 804674 h 804673"/>
                <a:gd name="connsiteX4" fmla="*/ 0 w 352889"/>
                <a:gd name="connsiteY4" fmla="*/ 402337 h 804673"/>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 name="connsiteX0" fmla="*/ 0 w 352890"/>
                <a:gd name="connsiteY0" fmla="*/ 402337 h 804674"/>
                <a:gd name="connsiteX1" fmla="*/ 176445 w 352890"/>
                <a:gd name="connsiteY1" fmla="*/ 0 h 804674"/>
                <a:gd name="connsiteX2" fmla="*/ 352890 w 352890"/>
                <a:gd name="connsiteY2" fmla="*/ 402337 h 804674"/>
                <a:gd name="connsiteX3" fmla="*/ 176445 w 352890"/>
                <a:gd name="connsiteY3" fmla="*/ 804674 h 804674"/>
                <a:gd name="connsiteX4" fmla="*/ 0 w 352890"/>
                <a:gd name="connsiteY4" fmla="*/ 402337 h 80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890" h="804674">
                  <a:moveTo>
                    <a:pt x="0" y="402337"/>
                  </a:moveTo>
                  <a:lnTo>
                    <a:pt x="176445" y="0"/>
                  </a:lnTo>
                  <a:cubicBezTo>
                    <a:pt x="273893" y="0"/>
                    <a:pt x="352890" y="180132"/>
                    <a:pt x="352890" y="402337"/>
                  </a:cubicBezTo>
                  <a:cubicBezTo>
                    <a:pt x="352890" y="624542"/>
                    <a:pt x="273893" y="804674"/>
                    <a:pt x="176445" y="804674"/>
                  </a:cubicBezTo>
                  <a:lnTo>
                    <a:pt x="0" y="402337"/>
                  </a:lnTo>
                  <a:close/>
                </a:path>
              </a:pathLst>
            </a:custGeom>
            <a:noFill/>
            <a:ln>
              <a:gradFill flip="none" rotWithShape="1">
                <a:gsLst>
                  <a:gs pos="49000">
                    <a:srgbClr val="000000">
                      <a:alpha val="0"/>
                    </a:srgbClr>
                  </a:gs>
                  <a:gs pos="0">
                    <a:schemeClr val="tx1">
                      <a:alpha val="0"/>
                    </a:schemeClr>
                  </a:gs>
                  <a:gs pos="50000">
                    <a:schemeClr val="tx1"/>
                  </a:gs>
                  <a:gs pos="100000">
                    <a:schemeClr val="tx1"/>
                  </a:gs>
                </a:gsLst>
                <a:lin ang="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1B2EC118-AA82-5A7A-8D2E-8C84FDFCBE63}"/>
                </a:ext>
              </a:extLst>
            </p:cNvPr>
            <p:cNvCxnSpPr>
              <a:cxnSpLocks/>
              <a:endCxn id="48" idx="2"/>
            </p:cNvCxnSpPr>
            <p:nvPr/>
          </p:nvCxnSpPr>
          <p:spPr>
            <a:xfrm>
              <a:off x="3476185" y="4654550"/>
              <a:ext cx="546443" cy="0"/>
            </a:xfrm>
            <a:prstGeom prst="line">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9396B9E-192D-0CEB-858D-71FB68BFA580}"/>
                </a:ext>
              </a:extLst>
            </p:cNvPr>
            <p:cNvCxnSpPr>
              <a:cxnSpLocks/>
              <a:endCxn id="48" idx="0"/>
            </p:cNvCxnSpPr>
            <p:nvPr/>
          </p:nvCxnSpPr>
          <p:spPr>
            <a:xfrm>
              <a:off x="4102100" y="3756025"/>
              <a:ext cx="0" cy="819053"/>
            </a:xfrm>
            <a:prstGeom prst="line">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1DA8E198-C212-8A20-5453-0C125A752FCC}"/>
                </a:ext>
              </a:extLst>
            </p:cNvPr>
            <p:cNvSpPr/>
            <p:nvPr/>
          </p:nvSpPr>
          <p:spPr>
            <a:xfrm>
              <a:off x="4022628" y="4575078"/>
              <a:ext cx="158943" cy="15894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78C974B-ABF7-AF10-7EE3-181B7848248E}"/>
                </a:ext>
              </a:extLst>
            </p:cNvPr>
            <p:cNvCxnSpPr>
              <a:cxnSpLocks/>
            </p:cNvCxnSpPr>
            <p:nvPr/>
          </p:nvCxnSpPr>
          <p:spPr>
            <a:xfrm>
              <a:off x="4170995" y="4654549"/>
              <a:ext cx="546443" cy="0"/>
            </a:xfrm>
            <a:prstGeom prst="line">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231B341-BE7E-2D22-E2E2-BC08BED056BF}"/>
                </a:ext>
              </a:extLst>
            </p:cNvPr>
            <p:cNvCxnSpPr>
              <a:cxnSpLocks/>
            </p:cNvCxnSpPr>
            <p:nvPr/>
          </p:nvCxnSpPr>
          <p:spPr>
            <a:xfrm>
              <a:off x="4102099" y="4734021"/>
              <a:ext cx="0" cy="819053"/>
            </a:xfrm>
            <a:prstGeom prst="line">
              <a:avLst/>
            </a:prstGeom>
            <a:ln w="28575">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ECB4AB4-EF08-750C-BAB6-F0867C5E20E9}"/>
                  </a:ext>
                </a:extLst>
              </p:cNvPr>
              <p:cNvSpPr txBox="1"/>
              <p:nvPr/>
            </p:nvSpPr>
            <p:spPr>
              <a:xfrm>
                <a:off x="230050" y="3640905"/>
                <a:ext cx="6473356" cy="308084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2400" b="1" dirty="0"/>
                  <a:t>Cable equation</a:t>
                </a:r>
              </a:p>
              <a:p>
                <a:pPr/>
                <a14:m>
                  <m:oMathPara xmlns:m="http://schemas.openxmlformats.org/officeDocument/2006/math">
                    <m:oMathParaPr>
                      <m:jc m:val="centerGroup"/>
                    </m:oMathParaPr>
                    <m:oMath xmlns:m="http://schemas.openxmlformats.org/officeDocument/2006/math">
                      <m:f>
                        <m:fPr>
                          <m:ctrlPr>
                            <a:rPr lang="en-GB" sz="2000" b="0" i="1" smtClean="0">
                              <a:latin typeface="Cambria Math" panose="02040503050406030204" pitchFamily="18" charset="0"/>
                            </a:rPr>
                          </m:ctrlPr>
                        </m:fPr>
                        <m:num>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m:t>
                              </m:r>
                            </m:e>
                            <m:sup>
                              <m:r>
                                <a:rPr lang="en-GB" sz="2000" b="0" i="1" smtClean="0">
                                  <a:latin typeface="Cambria Math" panose="02040503050406030204" pitchFamily="18" charset="0"/>
                                </a:rPr>
                                <m:t>2</m:t>
                              </m:r>
                            </m:sup>
                          </m:sSup>
                        </m:num>
                        <m:den>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den>
                      </m:f>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𝑥</m:t>
                          </m:r>
                        </m:e>
                      </m:d>
                      <m:r>
                        <a:rPr lang="en-GB" sz="2000" b="0" i="1" smtClean="0">
                          <a:latin typeface="Cambria Math" panose="02040503050406030204" pitchFamily="18" charset="0"/>
                        </a:rPr>
                        <m:t>=</m:t>
                      </m:r>
                      <m:r>
                        <a:rPr lang="en-GB" sz="2000" b="0" i="1" smtClean="0">
                          <a:latin typeface="Cambria Math" panose="02040503050406030204" pitchFamily="18" charset="0"/>
                        </a:rPr>
                        <m:t>𝑐</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𝐿</m:t>
                          </m:r>
                        </m:sub>
                      </m:sSub>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m:t>
                          </m:r>
                        </m:num>
                        <m:den>
                          <m:r>
                            <a:rPr lang="en-GB" sz="2000" b="0" i="1" smtClean="0">
                              <a:latin typeface="Cambria Math" panose="02040503050406030204" pitchFamily="18" charset="0"/>
                            </a:rPr>
                            <m:t>𝜕</m:t>
                          </m:r>
                          <m:r>
                            <a:rPr lang="en-GB" sz="2000" b="0" i="1" smtClean="0">
                              <a:latin typeface="Cambria Math" panose="02040503050406030204" pitchFamily="18" charset="0"/>
                            </a:rPr>
                            <m:t>𝑡</m:t>
                          </m:r>
                        </m:den>
                      </m:f>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𝑥</m:t>
                          </m:r>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𝐿</m:t>
                          </m:r>
                        </m:sub>
                      </m:sSub>
                      <m:r>
                        <a:rPr lang="en-GB" sz="2000" b="0" i="1" smtClean="0">
                          <a:latin typeface="Cambria Math" panose="02040503050406030204" pitchFamily="18" charset="0"/>
                        </a:rPr>
                        <m:t>⋅</m:t>
                      </m:r>
                      <m:nary>
                        <m:naryPr>
                          <m:chr m:val="∑"/>
                          <m:supHide m:val="on"/>
                          <m:ctrlPr>
                            <a:rPr lang="en-GB" sz="2000" b="0" i="1" smtClean="0">
                              <a:latin typeface="Cambria Math" panose="02040503050406030204" pitchFamily="18" charset="0"/>
                            </a:rPr>
                          </m:ctrlPr>
                        </m:naryPr>
                        <m:sub>
                          <m:r>
                            <a:rPr lang="en-GB" sz="2000" b="0" i="1" smtClean="0">
                              <a:latin typeface="Cambria Math" panose="02040503050406030204" pitchFamily="18" charset="0"/>
                            </a:rPr>
                            <m:t>𝑘</m:t>
                          </m:r>
                        </m:sub>
                        <m:sup/>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𝑖</m:t>
                              </m:r>
                            </m:e>
                            <m:sub>
                              <m:r>
                                <a:rPr lang="en-GB" sz="2000" b="0" i="1" smtClean="0">
                                  <a:latin typeface="Cambria Math" panose="02040503050406030204" pitchFamily="18" charset="0"/>
                                </a:rPr>
                                <m:t>𝑘</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𝑥</m:t>
                              </m:r>
                            </m:e>
                          </m:d>
                        </m:e>
                      </m:nary>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𝐿</m:t>
                          </m:r>
                        </m:sub>
                      </m:sSub>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GB" sz="2000" dirty="0"/>
              </a:p>
              <a:p>
                <a:pPr marL="285750" indent="-285750">
                  <a:buFont typeface="Arial" panose="020B0604020202020204" pitchFamily="34" charset="0"/>
                  <a:buChar char="•"/>
                </a:pPr>
                <a14:m>
                  <m:oMath xmlns:m="http://schemas.openxmlformats.org/officeDocument/2006/math">
                    <m:r>
                      <a:rPr lang="en-GB" sz="2000" b="0" i="1" smtClean="0">
                        <a:latin typeface="Cambria Math" panose="02040503050406030204" pitchFamily="18" charset="0"/>
                      </a:rPr>
                      <m:t>𝑡</m:t>
                    </m:r>
                  </m:oMath>
                </a14:m>
                <a:r>
                  <a:rPr lang="en-GB" sz="2000" dirty="0"/>
                  <a:t> is time</a:t>
                </a:r>
                <a:endParaRPr lang="en-GB" sz="20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GB" sz="2000" b="0" i="1" smtClean="0">
                        <a:latin typeface="Cambria Math" panose="02040503050406030204" pitchFamily="18" charset="0"/>
                      </a:rPr>
                      <m:t>𝑥</m:t>
                    </m:r>
                  </m:oMath>
                </a14:m>
                <a:r>
                  <a:rPr lang="en-GB" sz="2000" dirty="0"/>
                  <a:t> is distance along cable</a:t>
                </a:r>
                <a:endParaRPr lang="en-GB" sz="20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𝑖</m:t>
                        </m:r>
                      </m:e>
                      <m:sub>
                        <m:r>
                          <a:rPr lang="en-GB" sz="2000" b="0" i="1" smtClean="0">
                            <a:latin typeface="Cambria Math" panose="02040503050406030204" pitchFamily="18" charset="0"/>
                          </a:rPr>
                          <m:t>𝑘</m:t>
                        </m:r>
                      </m:sub>
                    </m:sSub>
                  </m:oMath>
                </a14:m>
                <a:r>
                  <a:rPr lang="en-GB" sz="2000" dirty="0"/>
                  <a:t> is ionic current per unit length</a:t>
                </a:r>
              </a:p>
              <a:p>
                <a:pPr marL="285750" indent="-285750">
                  <a:buFont typeface="Arial" panose="020B0604020202020204" pitchFamily="34" charset="0"/>
                  <a:buChar char="•"/>
                </a:pP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𝑖</m:t>
                        </m:r>
                      </m:e>
                      <m:sub>
                        <m:r>
                          <a:rPr lang="en-GB" sz="2000" b="0" i="1" smtClean="0">
                            <a:latin typeface="Cambria Math" panose="02040503050406030204" pitchFamily="18" charset="0"/>
                          </a:rPr>
                          <m:t>𝑒𝑥𝑡</m:t>
                        </m:r>
                      </m:sub>
                    </m:sSub>
                  </m:oMath>
                </a14:m>
                <a:r>
                  <a:rPr lang="en-GB" sz="2000" dirty="0"/>
                  <a:t> is externally applied current per unit length</a:t>
                </a:r>
              </a:p>
              <a:p>
                <a:pPr marL="285750" indent="-285750">
                  <a:buFont typeface="Arial" panose="020B0604020202020204" pitchFamily="34" charset="0"/>
                  <a:buChar char="•"/>
                </a:pP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𝐿</m:t>
                        </m:r>
                      </m:sub>
                    </m:sSub>
                  </m:oMath>
                </a14:m>
                <a:r>
                  <a:rPr lang="en-GB" sz="2000" dirty="0"/>
                  <a:t> is longitudinal resistance per unit length</a:t>
                </a:r>
              </a:p>
              <a:p>
                <a:pPr marL="285750" indent="-285750">
                  <a:buFont typeface="Arial" panose="020B0604020202020204" pitchFamily="34" charset="0"/>
                  <a:buChar char="•"/>
                </a:pPr>
                <a14:m>
                  <m:oMath xmlns:m="http://schemas.openxmlformats.org/officeDocument/2006/math">
                    <m:r>
                      <a:rPr lang="en-GB" sz="2000" b="0" i="1" smtClean="0">
                        <a:latin typeface="Cambria Math" panose="02040503050406030204" pitchFamily="18" charset="0"/>
                      </a:rPr>
                      <m:t>𝑐</m:t>
                    </m:r>
                  </m:oMath>
                </a14:m>
                <a:r>
                  <a:rPr lang="en-GB" sz="2000" dirty="0"/>
                  <a:t> is capacity per unit length</a:t>
                </a:r>
              </a:p>
            </p:txBody>
          </p:sp>
        </mc:Choice>
        <mc:Fallback xmlns="">
          <p:sp>
            <p:nvSpPr>
              <p:cNvPr id="53" name="TextBox 52">
                <a:extLst>
                  <a:ext uri="{FF2B5EF4-FFF2-40B4-BE49-F238E27FC236}">
                    <a16:creationId xmlns:a16="http://schemas.microsoft.com/office/drawing/2014/main" id="{0ECB4AB4-EF08-750C-BAB6-F0867C5E20E9}"/>
                  </a:ext>
                </a:extLst>
              </p:cNvPr>
              <p:cNvSpPr txBox="1">
                <a:spLocks noRot="1" noChangeAspect="1" noMove="1" noResize="1" noEditPoints="1" noAdjustHandles="1" noChangeArrowheads="1" noChangeShapeType="1" noTextEdit="1"/>
              </p:cNvSpPr>
              <p:nvPr/>
            </p:nvSpPr>
            <p:spPr>
              <a:xfrm>
                <a:off x="230050" y="3640905"/>
                <a:ext cx="6473356" cy="3080843"/>
              </a:xfrm>
              <a:prstGeom prst="rect">
                <a:avLst/>
              </a:prstGeom>
              <a:blipFill>
                <a:blip r:embed="rId8"/>
                <a:stretch>
                  <a:fillRect l="-847" t="-1578" b="-2367"/>
                </a:stretch>
              </a:blipFill>
            </p:spPr>
            <p:txBody>
              <a:bodyPr/>
              <a:lstStyle/>
              <a:p>
                <a:r>
                  <a:rPr lang="en-GB">
                    <a:noFill/>
                  </a:rPr>
                  <a:t> </a:t>
                </a:r>
              </a:p>
            </p:txBody>
          </p:sp>
        </mc:Fallback>
      </mc:AlternateContent>
      <p:sp>
        <p:nvSpPr>
          <p:cNvPr id="56" name="TextBox 55">
            <a:extLst>
              <a:ext uri="{FF2B5EF4-FFF2-40B4-BE49-F238E27FC236}">
                <a16:creationId xmlns:a16="http://schemas.microsoft.com/office/drawing/2014/main" id="{13E933C9-7A1D-5F87-9697-EBC261A17F26}"/>
              </a:ext>
            </a:extLst>
          </p:cNvPr>
          <p:cNvSpPr txBox="1"/>
          <p:nvPr/>
        </p:nvSpPr>
        <p:spPr>
          <a:xfrm>
            <a:off x="7092718" y="5667148"/>
            <a:ext cx="2396810" cy="1015663"/>
          </a:xfrm>
          <a:prstGeom prst="rect">
            <a:avLst/>
          </a:prstGeom>
          <a:noFill/>
        </p:spPr>
        <p:txBody>
          <a:bodyPr wrap="none" rtlCol="0">
            <a:spAutoFit/>
          </a:bodyPr>
          <a:lstStyle/>
          <a:p>
            <a:r>
              <a:rPr lang="en-GB" sz="2000" dirty="0"/>
              <a:t>Useful for ML?</a:t>
            </a:r>
          </a:p>
          <a:p>
            <a:r>
              <a:rPr lang="en-GB" sz="2000" dirty="0"/>
              <a:t>See for example</a:t>
            </a:r>
          </a:p>
          <a:p>
            <a:r>
              <a:rPr lang="en-GB" sz="2000" dirty="0" err="1">
                <a:hlinkClick r:id="rId9"/>
              </a:rPr>
              <a:t>Pagkalos</a:t>
            </a:r>
            <a:r>
              <a:rPr lang="en-GB" sz="2000" dirty="0">
                <a:hlinkClick r:id="rId9"/>
              </a:rPr>
              <a:t> et al. (2023)</a:t>
            </a:r>
            <a:endParaRPr lang="en-GB" sz="2000" dirty="0"/>
          </a:p>
        </p:txBody>
      </p:sp>
    </p:spTree>
    <p:custDataLst>
      <p:tags r:id="rId1"/>
    </p:custDataLst>
    <p:extLst>
      <p:ext uri="{BB962C8B-B14F-4D97-AF65-F5344CB8AC3E}">
        <p14:creationId xmlns:p14="http://schemas.microsoft.com/office/powerpoint/2010/main" val="412361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3" grpId="0" animBg="1"/>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err="1">
                <a:latin typeface="Calibri"/>
                <a:ea typeface="Calibri"/>
                <a:cs typeface="Calibri"/>
              </a:rPr>
              <a:t>Dendrify</a:t>
            </a:r>
            <a:endParaRPr lang="en-GB" b="1" dirty="0">
              <a:latin typeface="Calibri"/>
              <a:ea typeface="Calibri"/>
              <a:cs typeface="Calibri"/>
            </a:endParaRPr>
          </a:p>
        </p:txBody>
      </p:sp>
      <p:pic>
        <p:nvPicPr>
          <p:cNvPr id="2" name="Video 1">
            <a:hlinkClick r:id="" action="ppaction://media"/>
            <a:extLst>
              <a:ext uri="{FF2B5EF4-FFF2-40B4-BE49-F238E27FC236}">
                <a16:creationId xmlns:a16="http://schemas.microsoft.com/office/drawing/2014/main" id="{D90F1FCB-F856-D6F3-582A-1F2514EBD3DB}"/>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3" name="Picture 2">
            <a:extLst>
              <a:ext uri="{FF2B5EF4-FFF2-40B4-BE49-F238E27FC236}">
                <a16:creationId xmlns:a16="http://schemas.microsoft.com/office/drawing/2014/main" id="{6897B176-41AF-6CD2-A6D3-7C2801A613D1}"/>
              </a:ext>
            </a:extLst>
          </p:cNvPr>
          <p:cNvPicPr>
            <a:picLocks noChangeAspect="1"/>
          </p:cNvPicPr>
          <p:nvPr/>
        </p:nvPicPr>
        <p:blipFill>
          <a:blip r:embed="rId5"/>
          <a:stretch>
            <a:fillRect/>
          </a:stretch>
        </p:blipFill>
        <p:spPr>
          <a:xfrm>
            <a:off x="690388" y="1206501"/>
            <a:ext cx="2076278" cy="4673600"/>
          </a:xfrm>
          <a:prstGeom prst="rect">
            <a:avLst/>
          </a:prstGeom>
        </p:spPr>
      </p:pic>
      <p:pic>
        <p:nvPicPr>
          <p:cNvPr id="8" name="Picture 7">
            <a:extLst>
              <a:ext uri="{FF2B5EF4-FFF2-40B4-BE49-F238E27FC236}">
                <a16:creationId xmlns:a16="http://schemas.microsoft.com/office/drawing/2014/main" id="{F7300090-590B-9580-68ED-726EAF3C4E15}"/>
              </a:ext>
            </a:extLst>
          </p:cNvPr>
          <p:cNvPicPr>
            <a:picLocks noChangeAspect="1"/>
          </p:cNvPicPr>
          <p:nvPr/>
        </p:nvPicPr>
        <p:blipFill>
          <a:blip r:embed="rId6"/>
          <a:stretch>
            <a:fillRect/>
          </a:stretch>
        </p:blipFill>
        <p:spPr>
          <a:xfrm>
            <a:off x="3984403" y="1123617"/>
            <a:ext cx="2909644" cy="4756484"/>
          </a:xfrm>
          <a:prstGeom prst="rect">
            <a:avLst/>
          </a:prstGeom>
        </p:spPr>
      </p:pic>
      <p:pic>
        <p:nvPicPr>
          <p:cNvPr id="10" name="Picture 9">
            <a:extLst>
              <a:ext uri="{FF2B5EF4-FFF2-40B4-BE49-F238E27FC236}">
                <a16:creationId xmlns:a16="http://schemas.microsoft.com/office/drawing/2014/main" id="{1C0065B6-55E0-7A69-0C1E-9CECEA30228C}"/>
              </a:ext>
            </a:extLst>
          </p:cNvPr>
          <p:cNvPicPr>
            <a:picLocks noChangeAspect="1"/>
          </p:cNvPicPr>
          <p:nvPr/>
        </p:nvPicPr>
        <p:blipFill>
          <a:blip r:embed="rId7"/>
          <a:stretch>
            <a:fillRect/>
          </a:stretch>
        </p:blipFill>
        <p:spPr>
          <a:xfrm>
            <a:off x="7951266" y="1123617"/>
            <a:ext cx="3855147" cy="3222903"/>
          </a:xfrm>
          <a:prstGeom prst="rect">
            <a:avLst/>
          </a:prstGeom>
        </p:spPr>
      </p:pic>
      <p:sp>
        <p:nvSpPr>
          <p:cNvPr id="11" name="TextBox 10">
            <a:extLst>
              <a:ext uri="{FF2B5EF4-FFF2-40B4-BE49-F238E27FC236}">
                <a16:creationId xmlns:a16="http://schemas.microsoft.com/office/drawing/2014/main" id="{C175FD94-E619-3D98-7086-419201D0C534}"/>
              </a:ext>
            </a:extLst>
          </p:cNvPr>
          <p:cNvSpPr txBox="1"/>
          <p:nvPr/>
        </p:nvSpPr>
        <p:spPr>
          <a:xfrm>
            <a:off x="3107753" y="6235700"/>
            <a:ext cx="4662943" cy="400110"/>
          </a:xfrm>
          <a:prstGeom prst="rect">
            <a:avLst/>
          </a:prstGeom>
          <a:noFill/>
        </p:spPr>
        <p:txBody>
          <a:bodyPr wrap="none" rtlCol="0">
            <a:spAutoFit/>
          </a:bodyPr>
          <a:lstStyle/>
          <a:p>
            <a:r>
              <a:rPr lang="en-GB" sz="2000" dirty="0">
                <a:hlinkClick r:id="rId8"/>
              </a:rPr>
              <a:t>https://dendrify.readthedocs.io/en/latest/</a:t>
            </a:r>
            <a:r>
              <a:rPr lang="en-GB" sz="2000" dirty="0"/>
              <a:t> </a:t>
            </a:r>
          </a:p>
        </p:txBody>
      </p:sp>
    </p:spTree>
    <p:extLst>
      <p:ext uri="{BB962C8B-B14F-4D97-AF65-F5344CB8AC3E}">
        <p14:creationId xmlns:p14="http://schemas.microsoft.com/office/powerpoint/2010/main" val="9905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Next steps</a:t>
            </a:r>
          </a:p>
        </p:txBody>
      </p:sp>
      <p:pic>
        <p:nvPicPr>
          <p:cNvPr id="3" name="Video 2">
            <a:hlinkClick r:id="" action="ppaction://media"/>
            <a:extLst>
              <a:ext uri="{FF2B5EF4-FFF2-40B4-BE49-F238E27FC236}">
                <a16:creationId xmlns:a16="http://schemas.microsoft.com/office/drawing/2014/main" id="{1872A10B-1019-EF62-4152-0FAD1304D7D1}"/>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8297802" y="1564451"/>
            <a:ext cx="3729098" cy="3729098"/>
          </a:xfrm>
          <a:prstGeom prst="ellipse">
            <a:avLst/>
          </a:prstGeom>
        </p:spPr>
      </p:pic>
      <p:sp>
        <p:nvSpPr>
          <p:cNvPr id="2" name="TextBox 1">
            <a:extLst>
              <a:ext uri="{FF2B5EF4-FFF2-40B4-BE49-F238E27FC236}">
                <a16:creationId xmlns:a16="http://schemas.microsoft.com/office/drawing/2014/main" id="{9CA76EC9-B883-FB93-CD9E-5C8ABE181141}"/>
              </a:ext>
            </a:extLst>
          </p:cNvPr>
          <p:cNvSpPr txBox="1"/>
          <p:nvPr/>
        </p:nvSpPr>
        <p:spPr>
          <a:xfrm>
            <a:off x="685800" y="2222500"/>
            <a:ext cx="7117589" cy="830997"/>
          </a:xfrm>
          <a:prstGeom prst="rect">
            <a:avLst/>
          </a:prstGeom>
          <a:noFill/>
        </p:spPr>
        <p:txBody>
          <a:bodyPr wrap="none" rtlCol="0">
            <a:spAutoFit/>
          </a:bodyPr>
          <a:lstStyle/>
          <a:p>
            <a:r>
              <a:rPr lang="en-GB" sz="2400" dirty="0">
                <a:solidFill>
                  <a:schemeClr val="accent1">
                    <a:lumMod val="60000"/>
                    <a:lumOff val="40000"/>
                  </a:schemeClr>
                </a:solidFill>
              </a:rPr>
              <a:t>Next video:</a:t>
            </a:r>
          </a:p>
          <a:p>
            <a:r>
              <a:rPr lang="en-GB" sz="2400" dirty="0"/>
              <a:t>Introduction to this week’s coding exercises on neurons</a:t>
            </a:r>
          </a:p>
        </p:txBody>
      </p:sp>
      <p:sp>
        <p:nvSpPr>
          <p:cNvPr id="5" name="TextBox 4">
            <a:extLst>
              <a:ext uri="{FF2B5EF4-FFF2-40B4-BE49-F238E27FC236}">
                <a16:creationId xmlns:a16="http://schemas.microsoft.com/office/drawing/2014/main" id="{851A42B3-F04B-EA4A-320A-969682BE6012}"/>
              </a:ext>
            </a:extLst>
          </p:cNvPr>
          <p:cNvSpPr txBox="1"/>
          <p:nvPr/>
        </p:nvSpPr>
        <p:spPr>
          <a:xfrm>
            <a:off x="685800" y="3804504"/>
            <a:ext cx="3094245" cy="830997"/>
          </a:xfrm>
          <a:prstGeom prst="rect">
            <a:avLst/>
          </a:prstGeom>
          <a:noFill/>
        </p:spPr>
        <p:txBody>
          <a:bodyPr wrap="none" rtlCol="0">
            <a:spAutoFit/>
          </a:bodyPr>
          <a:lstStyle/>
          <a:p>
            <a:r>
              <a:rPr lang="en-GB" sz="2400" dirty="0">
                <a:solidFill>
                  <a:schemeClr val="accent1">
                    <a:lumMod val="60000"/>
                    <a:lumOff val="40000"/>
                  </a:schemeClr>
                </a:solidFill>
              </a:rPr>
              <a:t>Next week:</a:t>
            </a:r>
          </a:p>
          <a:p>
            <a:r>
              <a:rPr lang="en-GB" sz="2400" dirty="0"/>
              <a:t>Synapses and networks</a:t>
            </a:r>
          </a:p>
        </p:txBody>
      </p:sp>
    </p:spTree>
    <p:extLst>
      <p:ext uri="{BB962C8B-B14F-4D97-AF65-F5344CB8AC3E}">
        <p14:creationId xmlns:p14="http://schemas.microsoft.com/office/powerpoint/2010/main" val="3022961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4.5|19.6|8.3"/>
</p:tagLst>
</file>

<file path=ppt/tags/tag2.xml><?xml version="1.0" encoding="utf-8"?>
<p:tagLst xmlns:a="http://schemas.openxmlformats.org/drawingml/2006/main" xmlns:r="http://schemas.openxmlformats.org/officeDocument/2006/relationships" xmlns:p="http://schemas.openxmlformats.org/presentationml/2006/main">
  <p:tag name="TIMING" val="|6.2|7.8|4.4|5.2|7.1|26.1"/>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421</TotalTime>
  <Words>891</Words>
  <Application>Microsoft Office PowerPoint</Application>
  <PresentationFormat>Widescreen</PresentationFormat>
  <Paragraphs>71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Slide theme</vt:lpstr>
      <vt:lpstr>Biophysical neuron models</vt:lpstr>
      <vt:lpstr>Hodgkin-Huxley type neuron</vt:lpstr>
      <vt:lpstr>Spatial / multicompartmental neuron</vt:lpstr>
      <vt:lpstr>Dendrify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2023-10-13T15:43:42Z</dcterms:modified>
</cp:coreProperties>
</file>