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10"/>
  </p:notesMasterIdLst>
  <p:sldIdLst>
    <p:sldId id="258" r:id="rId3"/>
    <p:sldId id="257" r:id="rId4"/>
    <p:sldId id="259" r:id="rId5"/>
    <p:sldId id="265" r:id="rId6"/>
    <p:sldId id="260" r:id="rId7"/>
    <p:sldId id="267"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86AE"/>
    <a:srgbClr val="38569F"/>
    <a:srgbClr val="D975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BDFD0-9F94-472F-84E0-E54FCF2E23D1}" v="1" dt="2023-10-17T16:07:37.036"/>
    <p1510:client id="{95160D46-CDD2-43E8-85CF-20C909975FD6}" v="42" dt="2023-10-17T15:38:23.1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6" d="100"/>
          <a:sy n="116" d="100"/>
        </p:scale>
        <p:origin x="108"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osh, Marcus L" userId="S::mghosh@ic.ac.uk::00601210-eb70-4892-8a26-c39107c5a6ee" providerId="AD" clId="Web-{65C17896-3112-BD7D-75A6-E9ADDFE11BA4}"/>
    <pc:docChg chg="delSld modSld">
      <pc:chgData name="Ghosh, Marcus L" userId="S::mghosh@ic.ac.uk::00601210-eb70-4892-8a26-c39107c5a6ee" providerId="AD" clId="Web-{65C17896-3112-BD7D-75A6-E9ADDFE11BA4}" dt="2023-10-13T12:03:39.691" v="555"/>
      <pc:docMkLst>
        <pc:docMk/>
      </pc:docMkLst>
      <pc:sldChg chg="modNotes">
        <pc:chgData name="Ghosh, Marcus L" userId="S::mghosh@ic.ac.uk::00601210-eb70-4892-8a26-c39107c5a6ee" providerId="AD" clId="Web-{65C17896-3112-BD7D-75A6-E9ADDFE11BA4}" dt="2023-10-13T11:51:28.957" v="343"/>
        <pc:sldMkLst>
          <pc:docMk/>
          <pc:sldMk cId="1117854757" sldId="257"/>
        </pc:sldMkLst>
      </pc:sldChg>
      <pc:sldChg chg="modSp">
        <pc:chgData name="Ghosh, Marcus L" userId="S::mghosh@ic.ac.uk::00601210-eb70-4892-8a26-c39107c5a6ee" providerId="AD" clId="Web-{65C17896-3112-BD7D-75A6-E9ADDFE11BA4}" dt="2023-10-13T11:49:51.813" v="332" actId="20577"/>
        <pc:sldMkLst>
          <pc:docMk/>
          <pc:sldMk cId="428392456" sldId="258"/>
        </pc:sldMkLst>
        <pc:spChg chg="mod">
          <ac:chgData name="Ghosh, Marcus L" userId="S::mghosh@ic.ac.uk::00601210-eb70-4892-8a26-c39107c5a6ee" providerId="AD" clId="Web-{65C17896-3112-BD7D-75A6-E9ADDFE11BA4}" dt="2023-10-13T11:49:51.813" v="332" actId="20577"/>
          <ac:spMkLst>
            <pc:docMk/>
            <pc:sldMk cId="428392456" sldId="258"/>
            <ac:spMk id="4" creationId="{71A693D4-D78C-161A-B0F3-CEA79B385428}"/>
          </ac:spMkLst>
        </pc:spChg>
      </pc:sldChg>
      <pc:sldChg chg="modNotes">
        <pc:chgData name="Ghosh, Marcus L" userId="S::mghosh@ic.ac.uk::00601210-eb70-4892-8a26-c39107c5a6ee" providerId="AD" clId="Web-{65C17896-3112-BD7D-75A6-E9ADDFE11BA4}" dt="2023-10-13T11:48:13.058" v="327"/>
        <pc:sldMkLst>
          <pc:docMk/>
          <pc:sldMk cId="4063332395" sldId="260"/>
        </pc:sldMkLst>
      </pc:sldChg>
      <pc:sldChg chg="addSp delSp modSp modNotes">
        <pc:chgData name="Ghosh, Marcus L" userId="S::mghosh@ic.ac.uk::00601210-eb70-4892-8a26-c39107c5a6ee" providerId="AD" clId="Web-{65C17896-3112-BD7D-75A6-E9ADDFE11BA4}" dt="2023-10-13T12:03:39.691" v="555"/>
        <pc:sldMkLst>
          <pc:docMk/>
          <pc:sldMk cId="1931778872" sldId="261"/>
        </pc:sldMkLst>
        <pc:spChg chg="add mod">
          <ac:chgData name="Ghosh, Marcus L" userId="S::mghosh@ic.ac.uk::00601210-eb70-4892-8a26-c39107c5a6ee" providerId="AD" clId="Web-{65C17896-3112-BD7D-75A6-E9ADDFE11BA4}" dt="2023-10-13T11:47:29.025" v="313"/>
          <ac:spMkLst>
            <pc:docMk/>
            <pc:sldMk cId="1931778872" sldId="261"/>
            <ac:spMk id="7" creationId="{05986DC2-9DFC-4025-4F2B-FA66DB27C824}"/>
          </ac:spMkLst>
        </pc:spChg>
        <pc:spChg chg="add mod">
          <ac:chgData name="Ghosh, Marcus L" userId="S::mghosh@ic.ac.uk::00601210-eb70-4892-8a26-c39107c5a6ee" providerId="AD" clId="Web-{65C17896-3112-BD7D-75A6-E9ADDFE11BA4}" dt="2023-10-13T11:47:35.869" v="315" actId="1076"/>
          <ac:spMkLst>
            <pc:docMk/>
            <pc:sldMk cId="1931778872" sldId="261"/>
            <ac:spMk id="8" creationId="{389C052A-2443-4189-9776-0DDF4561ECB2}"/>
          </ac:spMkLst>
        </pc:spChg>
        <pc:picChg chg="add del mod">
          <ac:chgData name="Ghosh, Marcus L" userId="S::mghosh@ic.ac.uk::00601210-eb70-4892-8a26-c39107c5a6ee" providerId="AD" clId="Web-{65C17896-3112-BD7D-75A6-E9ADDFE11BA4}" dt="2023-10-13T11:44:45.128" v="275"/>
          <ac:picMkLst>
            <pc:docMk/>
            <pc:sldMk cId="1931778872" sldId="261"/>
            <ac:picMk id="2" creationId="{7F6C0E60-C2E8-5284-9B53-E15A95D9C4B0}"/>
          </ac:picMkLst>
        </pc:picChg>
        <pc:picChg chg="add mod modCrop">
          <ac:chgData name="Ghosh, Marcus L" userId="S::mghosh@ic.ac.uk::00601210-eb70-4892-8a26-c39107c5a6ee" providerId="AD" clId="Web-{65C17896-3112-BD7D-75A6-E9ADDFE11BA4}" dt="2023-10-13T11:46:10.241" v="291" actId="1076"/>
          <ac:picMkLst>
            <pc:docMk/>
            <pc:sldMk cId="1931778872" sldId="261"/>
            <ac:picMk id="3" creationId="{2672D812-DE1E-2B77-5D3D-DE4EDCC95775}"/>
          </ac:picMkLst>
        </pc:picChg>
        <pc:picChg chg="add mod modCrop">
          <ac:chgData name="Ghosh, Marcus L" userId="S::mghosh@ic.ac.uk::00601210-eb70-4892-8a26-c39107c5a6ee" providerId="AD" clId="Web-{65C17896-3112-BD7D-75A6-E9ADDFE11BA4}" dt="2023-10-13T11:46:17.460" v="292" actId="1076"/>
          <ac:picMkLst>
            <pc:docMk/>
            <pc:sldMk cId="1931778872" sldId="261"/>
            <ac:picMk id="5" creationId="{F39D8A90-6871-40E7-8701-F123A3676027}"/>
          </ac:picMkLst>
        </pc:picChg>
      </pc:sldChg>
      <pc:sldChg chg="del modNotes">
        <pc:chgData name="Ghosh, Marcus L" userId="S::mghosh@ic.ac.uk::00601210-eb70-4892-8a26-c39107c5a6ee" providerId="AD" clId="Web-{65C17896-3112-BD7D-75A6-E9ADDFE11BA4}" dt="2023-10-13T11:49:04.873" v="328"/>
        <pc:sldMkLst>
          <pc:docMk/>
          <pc:sldMk cId="3044054301" sldId="262"/>
        </pc:sldMkLst>
      </pc:sldChg>
      <pc:sldChg chg="del">
        <pc:chgData name="Ghosh, Marcus L" userId="S::mghosh@ic.ac.uk::00601210-eb70-4892-8a26-c39107c5a6ee" providerId="AD" clId="Web-{65C17896-3112-BD7D-75A6-E9ADDFE11BA4}" dt="2023-10-13T11:49:15.452" v="329"/>
        <pc:sldMkLst>
          <pc:docMk/>
          <pc:sldMk cId="4264040731" sldId="264"/>
        </pc:sldMkLst>
      </pc:sldChg>
      <pc:sldChg chg="modNotes">
        <pc:chgData name="Ghosh, Marcus L" userId="S::mghosh@ic.ac.uk::00601210-eb70-4892-8a26-c39107c5a6ee" providerId="AD" clId="Web-{65C17896-3112-BD7D-75A6-E9ADDFE11BA4}" dt="2023-10-13T11:54:00.307" v="353"/>
        <pc:sldMkLst>
          <pc:docMk/>
          <pc:sldMk cId="3758533873" sldId="265"/>
        </pc:sldMkLst>
      </pc:sldChg>
      <pc:sldChg chg="addSp modSp modNotes">
        <pc:chgData name="Ghosh, Marcus L" userId="S::mghosh@ic.ac.uk::00601210-eb70-4892-8a26-c39107c5a6ee" providerId="AD" clId="Web-{65C17896-3112-BD7D-75A6-E9ADDFE11BA4}" dt="2023-10-13T11:56:53.080" v="394"/>
        <pc:sldMkLst>
          <pc:docMk/>
          <pc:sldMk cId="3993046410" sldId="267"/>
        </pc:sldMkLst>
        <pc:picChg chg="add mod ord">
          <ac:chgData name="Ghosh, Marcus L" userId="S::mghosh@ic.ac.uk::00601210-eb70-4892-8a26-c39107c5a6ee" providerId="AD" clId="Web-{65C17896-3112-BD7D-75A6-E9ADDFE11BA4}" dt="2023-10-13T11:29:48.716" v="134" actId="14100"/>
          <ac:picMkLst>
            <pc:docMk/>
            <pc:sldMk cId="3993046410" sldId="267"/>
            <ac:picMk id="3" creationId="{2E4279B8-85E6-42CB-551E-49E437FBA71B}"/>
          </ac:picMkLst>
        </pc:picChg>
        <pc:picChg chg="mod">
          <ac:chgData name="Ghosh, Marcus L" userId="S::mghosh@ic.ac.uk::00601210-eb70-4892-8a26-c39107c5a6ee" providerId="AD" clId="Web-{65C17896-3112-BD7D-75A6-E9ADDFE11BA4}" dt="2023-10-13T11:29:54.544" v="135" actId="1076"/>
          <ac:picMkLst>
            <pc:docMk/>
            <pc:sldMk cId="3993046410" sldId="267"/>
            <ac:picMk id="7" creationId="{D090845F-B313-6A43-C353-14C0580E1511}"/>
          </ac:picMkLst>
        </pc:picChg>
      </pc:sldChg>
    </pc:docChg>
  </pc:docChgLst>
  <pc:docChgLst>
    <pc:chgData name="Ghosh, Marcus L" userId="S::mghosh@ic.ac.uk::00601210-eb70-4892-8a26-c39107c5a6ee" providerId="AD" clId="Web-{F57E46A4-BE0B-4572-5AB2-5E5BD8264C23}"/>
    <pc:docChg chg="modSld">
      <pc:chgData name="Ghosh, Marcus L" userId="S::mghosh@ic.ac.uk::00601210-eb70-4892-8a26-c39107c5a6ee" providerId="AD" clId="Web-{F57E46A4-BE0B-4572-5AB2-5E5BD8264C23}" dt="2023-10-11T09:23:31.820" v="64"/>
      <pc:docMkLst>
        <pc:docMk/>
      </pc:docMkLst>
      <pc:sldChg chg="modNotes">
        <pc:chgData name="Ghosh, Marcus L" userId="S::mghosh@ic.ac.uk::00601210-eb70-4892-8a26-c39107c5a6ee" providerId="AD" clId="Web-{F57E46A4-BE0B-4572-5AB2-5E5BD8264C23}" dt="2023-10-11T09:13:13.751" v="11"/>
        <pc:sldMkLst>
          <pc:docMk/>
          <pc:sldMk cId="4063332395" sldId="260"/>
        </pc:sldMkLst>
      </pc:sldChg>
      <pc:sldChg chg="modNotes">
        <pc:chgData name="Ghosh, Marcus L" userId="S::mghosh@ic.ac.uk::00601210-eb70-4892-8a26-c39107c5a6ee" providerId="AD" clId="Web-{F57E46A4-BE0B-4572-5AB2-5E5BD8264C23}" dt="2023-10-11T09:23:31.820" v="64"/>
        <pc:sldMkLst>
          <pc:docMk/>
          <pc:sldMk cId="1931778872" sldId="261"/>
        </pc:sldMkLst>
      </pc:sldChg>
      <pc:sldChg chg="modNotes">
        <pc:chgData name="Ghosh, Marcus L" userId="S::mghosh@ic.ac.uk::00601210-eb70-4892-8a26-c39107c5a6ee" providerId="AD" clId="Web-{F57E46A4-BE0B-4572-5AB2-5E5BD8264C23}" dt="2023-10-11T09:19:24.999" v="18"/>
        <pc:sldMkLst>
          <pc:docMk/>
          <pc:sldMk cId="3044054301" sldId="262"/>
        </pc:sldMkLst>
      </pc:sldChg>
    </pc:docChg>
  </pc:docChgLst>
  <pc:docChgLst>
    <pc:chgData name="Ghosh, Marcus L" userId="00601210-eb70-4892-8a26-c39107c5a6ee" providerId="ADAL" clId="{4F5BDFD0-9F94-472F-84E0-E54FCF2E23D1}"/>
    <pc:docChg chg="modSld">
      <pc:chgData name="Ghosh, Marcus L" userId="00601210-eb70-4892-8a26-c39107c5a6ee" providerId="ADAL" clId="{4F5BDFD0-9F94-472F-84E0-E54FCF2E23D1}" dt="2023-10-17T16:07:37.036" v="0"/>
      <pc:docMkLst>
        <pc:docMk/>
      </pc:docMkLst>
      <pc:sldChg chg="modSp modTransition modAnim">
        <pc:chgData name="Ghosh, Marcus L" userId="00601210-eb70-4892-8a26-c39107c5a6ee" providerId="ADAL" clId="{4F5BDFD0-9F94-472F-84E0-E54FCF2E23D1}" dt="2023-10-17T16:07:37.036" v="0"/>
        <pc:sldMkLst>
          <pc:docMk/>
          <pc:sldMk cId="1117854757" sldId="257"/>
        </pc:sldMkLst>
        <pc:picChg chg="mod">
          <ac:chgData name="Ghosh, Marcus L" userId="00601210-eb70-4892-8a26-c39107c5a6ee" providerId="ADAL" clId="{4F5BDFD0-9F94-472F-84E0-E54FCF2E23D1}" dt="2023-10-17T16:07:37.036" v="0"/>
          <ac:picMkLst>
            <pc:docMk/>
            <pc:sldMk cId="1117854757" sldId="257"/>
            <ac:picMk id="21" creationId="{7AFB0A8E-1F4A-C480-FB78-E84D99BDCF15}"/>
          </ac:picMkLst>
        </pc:picChg>
      </pc:sldChg>
      <pc:sldChg chg="modSp modTransition modAnim">
        <pc:chgData name="Ghosh, Marcus L" userId="00601210-eb70-4892-8a26-c39107c5a6ee" providerId="ADAL" clId="{4F5BDFD0-9F94-472F-84E0-E54FCF2E23D1}" dt="2023-10-17T16:07:37.036" v="0"/>
        <pc:sldMkLst>
          <pc:docMk/>
          <pc:sldMk cId="428392456" sldId="258"/>
        </pc:sldMkLst>
        <pc:picChg chg="mod">
          <ac:chgData name="Ghosh, Marcus L" userId="00601210-eb70-4892-8a26-c39107c5a6ee" providerId="ADAL" clId="{4F5BDFD0-9F94-472F-84E0-E54FCF2E23D1}" dt="2023-10-17T16:07:37.036" v="0"/>
          <ac:picMkLst>
            <pc:docMk/>
            <pc:sldMk cId="428392456" sldId="258"/>
            <ac:picMk id="15" creationId="{2369CB0F-E149-8995-195D-12EB5AD4BC07}"/>
          </ac:picMkLst>
        </pc:picChg>
      </pc:sldChg>
      <pc:sldChg chg="modSp modTransition modAnim">
        <pc:chgData name="Ghosh, Marcus L" userId="00601210-eb70-4892-8a26-c39107c5a6ee" providerId="ADAL" clId="{4F5BDFD0-9F94-472F-84E0-E54FCF2E23D1}" dt="2023-10-17T16:07:37.036" v="0"/>
        <pc:sldMkLst>
          <pc:docMk/>
          <pc:sldMk cId="3559630665" sldId="259"/>
        </pc:sldMkLst>
        <pc:picChg chg="mod">
          <ac:chgData name="Ghosh, Marcus L" userId="00601210-eb70-4892-8a26-c39107c5a6ee" providerId="ADAL" clId="{4F5BDFD0-9F94-472F-84E0-E54FCF2E23D1}" dt="2023-10-17T16:07:37.036" v="0"/>
          <ac:picMkLst>
            <pc:docMk/>
            <pc:sldMk cId="3559630665" sldId="259"/>
            <ac:picMk id="17" creationId="{7E7831AC-C177-50DD-3DD4-867111E6EBDC}"/>
          </ac:picMkLst>
        </pc:picChg>
      </pc:sldChg>
      <pc:sldChg chg="modSp modTransition modAnim">
        <pc:chgData name="Ghosh, Marcus L" userId="00601210-eb70-4892-8a26-c39107c5a6ee" providerId="ADAL" clId="{4F5BDFD0-9F94-472F-84E0-E54FCF2E23D1}" dt="2023-10-17T16:07:37.036" v="0"/>
        <pc:sldMkLst>
          <pc:docMk/>
          <pc:sldMk cId="4063332395" sldId="260"/>
        </pc:sldMkLst>
        <pc:picChg chg="mod">
          <ac:chgData name="Ghosh, Marcus L" userId="00601210-eb70-4892-8a26-c39107c5a6ee" providerId="ADAL" clId="{4F5BDFD0-9F94-472F-84E0-E54FCF2E23D1}" dt="2023-10-17T16:07:37.036" v="0"/>
          <ac:picMkLst>
            <pc:docMk/>
            <pc:sldMk cId="4063332395" sldId="260"/>
            <ac:picMk id="13" creationId="{0C163E1F-8FE4-F8B8-7B52-3B79EF9323BC}"/>
          </ac:picMkLst>
        </pc:picChg>
      </pc:sldChg>
      <pc:sldChg chg="modSp modTransition modAnim">
        <pc:chgData name="Ghosh, Marcus L" userId="00601210-eb70-4892-8a26-c39107c5a6ee" providerId="ADAL" clId="{4F5BDFD0-9F94-472F-84E0-E54FCF2E23D1}" dt="2023-10-17T16:07:37.036" v="0"/>
        <pc:sldMkLst>
          <pc:docMk/>
          <pc:sldMk cId="1931778872" sldId="261"/>
        </pc:sldMkLst>
        <pc:picChg chg="mod">
          <ac:chgData name="Ghosh, Marcus L" userId="00601210-eb70-4892-8a26-c39107c5a6ee" providerId="ADAL" clId="{4F5BDFD0-9F94-472F-84E0-E54FCF2E23D1}" dt="2023-10-17T16:07:37.036" v="0"/>
          <ac:picMkLst>
            <pc:docMk/>
            <pc:sldMk cId="1931778872" sldId="261"/>
            <ac:picMk id="11" creationId="{934F0BBC-C8C3-E0F2-A130-CA65890A5A8C}"/>
          </ac:picMkLst>
        </pc:picChg>
      </pc:sldChg>
      <pc:sldChg chg="modSp modTransition modAnim">
        <pc:chgData name="Ghosh, Marcus L" userId="00601210-eb70-4892-8a26-c39107c5a6ee" providerId="ADAL" clId="{4F5BDFD0-9F94-472F-84E0-E54FCF2E23D1}" dt="2023-10-17T16:07:37.036" v="0"/>
        <pc:sldMkLst>
          <pc:docMk/>
          <pc:sldMk cId="3758533873" sldId="265"/>
        </pc:sldMkLst>
        <pc:picChg chg="mod">
          <ac:chgData name="Ghosh, Marcus L" userId="00601210-eb70-4892-8a26-c39107c5a6ee" providerId="ADAL" clId="{4F5BDFD0-9F94-472F-84E0-E54FCF2E23D1}" dt="2023-10-17T16:07:37.036" v="0"/>
          <ac:picMkLst>
            <pc:docMk/>
            <pc:sldMk cId="3758533873" sldId="265"/>
            <ac:picMk id="16" creationId="{7307D698-BFF2-D2CA-639C-C7C777916B56}"/>
          </ac:picMkLst>
        </pc:picChg>
      </pc:sldChg>
      <pc:sldChg chg="modSp modTransition modAnim">
        <pc:chgData name="Ghosh, Marcus L" userId="00601210-eb70-4892-8a26-c39107c5a6ee" providerId="ADAL" clId="{4F5BDFD0-9F94-472F-84E0-E54FCF2E23D1}" dt="2023-10-17T16:07:37.036" v="0"/>
        <pc:sldMkLst>
          <pc:docMk/>
          <pc:sldMk cId="3993046410" sldId="267"/>
        </pc:sldMkLst>
        <pc:picChg chg="mod">
          <ac:chgData name="Ghosh, Marcus L" userId="00601210-eb70-4892-8a26-c39107c5a6ee" providerId="ADAL" clId="{4F5BDFD0-9F94-472F-84E0-E54FCF2E23D1}" dt="2023-10-17T16:07:37.036" v="0"/>
          <ac:picMkLst>
            <pc:docMk/>
            <pc:sldMk cId="3993046410" sldId="267"/>
            <ac:picMk id="12" creationId="{C4B196C7-4CA2-3E35-E0F9-A5B93CDB2EF9}"/>
          </ac:picMkLst>
        </pc:picChg>
      </pc:sldChg>
    </pc:docChg>
  </pc:docChgLst>
  <pc:docChgLst>
    <pc:chgData name="Ghosh, Marcus L" userId="S::mghosh@ic.ac.uk::00601210-eb70-4892-8a26-c39107c5a6ee" providerId="AD" clId="Web-{BC0BF9D4-EF75-D131-518E-3FF7A69BE375}"/>
    <pc:docChg chg="addSld delSld modSld sldOrd">
      <pc:chgData name="Ghosh, Marcus L" userId="S::mghosh@ic.ac.uk::00601210-eb70-4892-8a26-c39107c5a6ee" providerId="AD" clId="Web-{BC0BF9D4-EF75-D131-518E-3FF7A69BE375}" dt="2023-10-12T13:57:38.902" v="2095"/>
      <pc:docMkLst>
        <pc:docMk/>
      </pc:docMkLst>
      <pc:sldChg chg="modNotes">
        <pc:chgData name="Ghosh, Marcus L" userId="S::mghosh@ic.ac.uk::00601210-eb70-4892-8a26-c39107c5a6ee" providerId="AD" clId="Web-{BC0BF9D4-EF75-D131-518E-3FF7A69BE375}" dt="2023-10-12T11:12:52.732" v="21"/>
        <pc:sldMkLst>
          <pc:docMk/>
          <pc:sldMk cId="1117854757" sldId="257"/>
        </pc:sldMkLst>
      </pc:sldChg>
      <pc:sldChg chg="modNotes">
        <pc:chgData name="Ghosh, Marcus L" userId="S::mghosh@ic.ac.uk::00601210-eb70-4892-8a26-c39107c5a6ee" providerId="AD" clId="Web-{BC0BF9D4-EF75-D131-518E-3FF7A69BE375}" dt="2023-10-12T12:54:47.086" v="1125"/>
        <pc:sldMkLst>
          <pc:docMk/>
          <pc:sldMk cId="3559630665" sldId="259"/>
        </pc:sldMkLst>
      </pc:sldChg>
      <pc:sldChg chg="addSp delSp modSp modNotes">
        <pc:chgData name="Ghosh, Marcus L" userId="S::mghosh@ic.ac.uk::00601210-eb70-4892-8a26-c39107c5a6ee" providerId="AD" clId="Web-{BC0BF9D4-EF75-D131-518E-3FF7A69BE375}" dt="2023-10-12T12:51:35.066" v="1076"/>
        <pc:sldMkLst>
          <pc:docMk/>
          <pc:sldMk cId="4063332395" sldId="260"/>
        </pc:sldMkLst>
        <pc:spChg chg="mod topLvl">
          <ac:chgData name="Ghosh, Marcus L" userId="S::mghosh@ic.ac.uk::00601210-eb70-4892-8a26-c39107c5a6ee" providerId="AD" clId="Web-{BC0BF9D4-EF75-D131-518E-3FF7A69BE375}" dt="2023-10-12T11:52:29.631" v="897" actId="1076"/>
          <ac:spMkLst>
            <pc:docMk/>
            <pc:sldMk cId="4063332395" sldId="260"/>
            <ac:spMk id="10" creationId="{D6B9DD2F-20B1-AA55-DC90-2160CEBEA7AB}"/>
          </ac:spMkLst>
        </pc:spChg>
        <pc:spChg chg="mod topLvl">
          <ac:chgData name="Ghosh, Marcus L" userId="S::mghosh@ic.ac.uk::00601210-eb70-4892-8a26-c39107c5a6ee" providerId="AD" clId="Web-{BC0BF9D4-EF75-D131-518E-3FF7A69BE375}" dt="2023-10-12T11:52:29.631" v="898" actId="1076"/>
          <ac:spMkLst>
            <pc:docMk/>
            <pc:sldMk cId="4063332395" sldId="260"/>
            <ac:spMk id="11" creationId="{24FD6EDB-C7E4-18E7-9CB2-CC85E3957080}"/>
          </ac:spMkLst>
        </pc:spChg>
        <pc:spChg chg="mod topLvl">
          <ac:chgData name="Ghosh, Marcus L" userId="S::mghosh@ic.ac.uk::00601210-eb70-4892-8a26-c39107c5a6ee" providerId="AD" clId="Web-{BC0BF9D4-EF75-D131-518E-3FF7A69BE375}" dt="2023-10-12T11:52:29.647" v="899" actId="1076"/>
          <ac:spMkLst>
            <pc:docMk/>
            <pc:sldMk cId="4063332395" sldId="260"/>
            <ac:spMk id="12" creationId="{4ED50625-5348-DD35-FB6B-1853FC4784D7}"/>
          </ac:spMkLst>
        </pc:spChg>
        <pc:spChg chg="add del mod">
          <ac:chgData name="Ghosh, Marcus L" userId="S::mghosh@ic.ac.uk::00601210-eb70-4892-8a26-c39107c5a6ee" providerId="AD" clId="Web-{BC0BF9D4-EF75-D131-518E-3FF7A69BE375}" dt="2023-10-12T11:46:50.014" v="803"/>
          <ac:spMkLst>
            <pc:docMk/>
            <pc:sldMk cId="4063332395" sldId="260"/>
            <ac:spMk id="14" creationId="{4599F0BA-0B01-8122-D321-471D79653D90}"/>
          </ac:spMkLst>
        </pc:spChg>
        <pc:grpChg chg="add del mod">
          <ac:chgData name="Ghosh, Marcus L" userId="S::mghosh@ic.ac.uk::00601210-eb70-4892-8a26-c39107c5a6ee" providerId="AD" clId="Web-{BC0BF9D4-EF75-D131-518E-3FF7A69BE375}" dt="2023-10-12T11:48:12.422" v="829"/>
          <ac:grpSpMkLst>
            <pc:docMk/>
            <pc:sldMk cId="4063332395" sldId="260"/>
            <ac:grpSpMk id="2" creationId="{C1111B1F-870E-7FA9-3891-8BB993D723CE}"/>
          </ac:grpSpMkLst>
        </pc:grpChg>
        <pc:grpChg chg="add del mod">
          <ac:chgData name="Ghosh, Marcus L" userId="S::mghosh@ic.ac.uk::00601210-eb70-4892-8a26-c39107c5a6ee" providerId="AD" clId="Web-{BC0BF9D4-EF75-D131-518E-3FF7A69BE375}" dt="2023-10-12T11:48:36.532" v="833"/>
          <ac:grpSpMkLst>
            <pc:docMk/>
            <pc:sldMk cId="4063332395" sldId="260"/>
            <ac:grpSpMk id="5" creationId="{B7BAC191-CC40-80D8-7854-73B2ECE0A5D3}"/>
          </ac:grpSpMkLst>
        </pc:grpChg>
        <pc:grpChg chg="add del mod">
          <ac:chgData name="Ghosh, Marcus L" userId="S::mghosh@ic.ac.uk::00601210-eb70-4892-8a26-c39107c5a6ee" providerId="AD" clId="Web-{BC0BF9D4-EF75-D131-518E-3FF7A69BE375}" dt="2023-10-12T11:48:01.031" v="826"/>
          <ac:grpSpMkLst>
            <pc:docMk/>
            <pc:sldMk cId="4063332395" sldId="260"/>
            <ac:grpSpMk id="9" creationId="{A2812124-DFE0-9559-2FF9-CE3BC600B615}"/>
          </ac:grpSpMkLst>
        </pc:grpChg>
        <pc:grpChg chg="add del mod">
          <ac:chgData name="Ghosh, Marcus L" userId="S::mghosh@ic.ac.uk::00601210-eb70-4892-8a26-c39107c5a6ee" providerId="AD" clId="Web-{BC0BF9D4-EF75-D131-518E-3FF7A69BE375}" dt="2023-10-12T11:51:44.646" v="891"/>
          <ac:grpSpMkLst>
            <pc:docMk/>
            <pc:sldMk cId="4063332395" sldId="260"/>
            <ac:grpSpMk id="13" creationId="{58BB9FBA-6722-3F25-FD6E-71A11B3BFCB7}"/>
          </ac:grpSpMkLst>
        </pc:grpChg>
        <pc:grpChg chg="add del mod">
          <ac:chgData name="Ghosh, Marcus L" userId="S::mghosh@ic.ac.uk::00601210-eb70-4892-8a26-c39107c5a6ee" providerId="AD" clId="Web-{BC0BF9D4-EF75-D131-518E-3FF7A69BE375}" dt="2023-10-12T11:51:48.068" v="892"/>
          <ac:grpSpMkLst>
            <pc:docMk/>
            <pc:sldMk cId="4063332395" sldId="260"/>
            <ac:grpSpMk id="15" creationId="{37928119-A790-32F3-0B79-14C91AAE3D13}"/>
          </ac:grpSpMkLst>
        </pc:grpChg>
        <pc:grpChg chg="add del mod">
          <ac:chgData name="Ghosh, Marcus L" userId="S::mghosh@ic.ac.uk::00601210-eb70-4892-8a26-c39107c5a6ee" providerId="AD" clId="Web-{BC0BF9D4-EF75-D131-518E-3FF7A69BE375}" dt="2023-10-12T11:51:41.724" v="890"/>
          <ac:grpSpMkLst>
            <pc:docMk/>
            <pc:sldMk cId="4063332395" sldId="260"/>
            <ac:grpSpMk id="16" creationId="{56162B59-C49C-1350-EDC5-D588D1A34CBD}"/>
          </ac:grpSpMkLst>
        </pc:grpChg>
        <pc:grpChg chg="add mod">
          <ac:chgData name="Ghosh, Marcus L" userId="S::mghosh@ic.ac.uk::00601210-eb70-4892-8a26-c39107c5a6ee" providerId="AD" clId="Web-{BC0BF9D4-EF75-D131-518E-3FF7A69BE375}" dt="2023-10-12T11:52:38.475" v="901" actId="1076"/>
          <ac:grpSpMkLst>
            <pc:docMk/>
            <pc:sldMk cId="4063332395" sldId="260"/>
            <ac:grpSpMk id="17" creationId="{549F2BB3-BAA0-CD7D-585A-E061A6086D5F}"/>
          </ac:grpSpMkLst>
        </pc:grpChg>
        <pc:picChg chg="mod topLvl">
          <ac:chgData name="Ghosh, Marcus L" userId="S::mghosh@ic.ac.uk::00601210-eb70-4892-8a26-c39107c5a6ee" providerId="AD" clId="Web-{BC0BF9D4-EF75-D131-518E-3FF7A69BE375}" dt="2023-10-12T11:52:20.959" v="896" actId="1076"/>
          <ac:picMkLst>
            <pc:docMk/>
            <pc:sldMk cId="4063332395" sldId="260"/>
            <ac:picMk id="3" creationId="{1391288A-2117-6890-CE62-0F34E933563E}"/>
          </ac:picMkLst>
        </pc:picChg>
        <pc:picChg chg="ord">
          <ac:chgData name="Ghosh, Marcus L" userId="S::mghosh@ic.ac.uk::00601210-eb70-4892-8a26-c39107c5a6ee" providerId="AD" clId="Web-{BC0BF9D4-EF75-D131-518E-3FF7A69BE375}" dt="2023-10-12T11:49:55.174" v="853"/>
          <ac:picMkLst>
            <pc:docMk/>
            <pc:sldMk cId="4063332395" sldId="260"/>
            <ac:picMk id="6" creationId="{870DBB63-F6EE-4041-F296-AFCE965569A5}"/>
          </ac:picMkLst>
        </pc:picChg>
        <pc:picChg chg="mod topLvl">
          <ac:chgData name="Ghosh, Marcus L" userId="S::mghosh@ic.ac.uk::00601210-eb70-4892-8a26-c39107c5a6ee" providerId="AD" clId="Web-{BC0BF9D4-EF75-D131-518E-3FF7A69BE375}" dt="2023-10-12T11:52:12.787" v="895" actId="1076"/>
          <ac:picMkLst>
            <pc:docMk/>
            <pc:sldMk cId="4063332395" sldId="260"/>
            <ac:picMk id="7" creationId="{313FF19A-35AD-F438-1B17-F9DBEBD57C8F}"/>
          </ac:picMkLst>
        </pc:picChg>
        <pc:picChg chg="mod topLvl">
          <ac:chgData name="Ghosh, Marcus L" userId="S::mghosh@ic.ac.uk::00601210-eb70-4892-8a26-c39107c5a6ee" providerId="AD" clId="Web-{BC0BF9D4-EF75-D131-518E-3FF7A69BE375}" dt="2023-10-12T11:51:56.880" v="894" actId="1076"/>
          <ac:picMkLst>
            <pc:docMk/>
            <pc:sldMk cId="4063332395" sldId="260"/>
            <ac:picMk id="8" creationId="{FF36CA67-5D53-3A38-C073-B4BB9C3CCE10}"/>
          </ac:picMkLst>
        </pc:picChg>
      </pc:sldChg>
      <pc:sldChg chg="delSp modNotes">
        <pc:chgData name="Ghosh, Marcus L" userId="S::mghosh@ic.ac.uk::00601210-eb70-4892-8a26-c39107c5a6ee" providerId="AD" clId="Web-{BC0BF9D4-EF75-D131-518E-3FF7A69BE375}" dt="2023-10-12T13:01:06.737" v="1261"/>
        <pc:sldMkLst>
          <pc:docMk/>
          <pc:sldMk cId="1931778872" sldId="261"/>
        </pc:sldMkLst>
        <pc:spChg chg="del">
          <ac:chgData name="Ghosh, Marcus L" userId="S::mghosh@ic.ac.uk::00601210-eb70-4892-8a26-c39107c5a6ee" providerId="AD" clId="Web-{BC0BF9D4-EF75-D131-518E-3FF7A69BE375}" dt="2023-10-12T13:00:27.767" v="1232"/>
          <ac:spMkLst>
            <pc:docMk/>
            <pc:sldMk cId="1931778872" sldId="261"/>
            <ac:spMk id="5" creationId="{1357973F-A7D4-1E73-8093-5591F6BF67C6}"/>
          </ac:spMkLst>
        </pc:spChg>
      </pc:sldChg>
      <pc:sldChg chg="modNotes">
        <pc:chgData name="Ghosh, Marcus L" userId="S::mghosh@ic.ac.uk::00601210-eb70-4892-8a26-c39107c5a6ee" providerId="AD" clId="Web-{BC0BF9D4-EF75-D131-518E-3FF7A69BE375}" dt="2023-10-12T12:55:33.572" v="1135"/>
        <pc:sldMkLst>
          <pc:docMk/>
          <pc:sldMk cId="3044054301" sldId="262"/>
        </pc:sldMkLst>
      </pc:sldChg>
      <pc:sldChg chg="modNotes">
        <pc:chgData name="Ghosh, Marcus L" userId="S::mghosh@ic.ac.uk::00601210-eb70-4892-8a26-c39107c5a6ee" providerId="AD" clId="Web-{BC0BF9D4-EF75-D131-518E-3FF7A69BE375}" dt="2023-10-12T11:35:09.373" v="545"/>
        <pc:sldMkLst>
          <pc:docMk/>
          <pc:sldMk cId="3758533873" sldId="265"/>
        </pc:sldMkLst>
      </pc:sldChg>
      <pc:sldChg chg="modSp new del">
        <pc:chgData name="Ghosh, Marcus L" userId="S::mghosh@ic.ac.uk::00601210-eb70-4892-8a26-c39107c5a6ee" providerId="AD" clId="Web-{BC0BF9D4-EF75-D131-518E-3FF7A69BE375}" dt="2023-10-12T11:46:45.514" v="802"/>
        <pc:sldMkLst>
          <pc:docMk/>
          <pc:sldMk cId="3924570998" sldId="266"/>
        </pc:sldMkLst>
        <pc:spChg chg="mod">
          <ac:chgData name="Ghosh, Marcus L" userId="S::mghosh@ic.ac.uk::00601210-eb70-4892-8a26-c39107c5a6ee" providerId="AD" clId="Web-{BC0BF9D4-EF75-D131-518E-3FF7A69BE375}" dt="2023-10-12T11:46:37.029" v="799" actId="20577"/>
          <ac:spMkLst>
            <pc:docMk/>
            <pc:sldMk cId="3924570998" sldId="266"/>
            <ac:spMk id="2" creationId="{7A357C23-ED9F-2536-312F-CBEDF3BADE1C}"/>
          </ac:spMkLst>
        </pc:spChg>
      </pc:sldChg>
      <pc:sldChg chg="addSp delSp modSp add ord replId modNotes">
        <pc:chgData name="Ghosh, Marcus L" userId="S::mghosh@ic.ac.uk::00601210-eb70-4892-8a26-c39107c5a6ee" providerId="AD" clId="Web-{BC0BF9D4-EF75-D131-518E-3FF7A69BE375}" dt="2023-10-12T13:57:38.902" v="2095"/>
        <pc:sldMkLst>
          <pc:docMk/>
          <pc:sldMk cId="3993046410" sldId="267"/>
        </pc:sldMkLst>
        <pc:spChg chg="add mod">
          <ac:chgData name="Ghosh, Marcus L" userId="S::mghosh@ic.ac.uk::00601210-eb70-4892-8a26-c39107c5a6ee" providerId="AD" clId="Web-{BC0BF9D4-EF75-D131-518E-3FF7A69BE375}" dt="2023-10-12T12:52:39.942" v="1095" actId="20577"/>
          <ac:spMkLst>
            <pc:docMk/>
            <pc:sldMk cId="3993046410" sldId="267"/>
            <ac:spMk id="2" creationId="{70ACD7E9-841F-6D5D-529E-33E0025C8894}"/>
          </ac:spMkLst>
        </pc:spChg>
        <pc:spChg chg="mod">
          <ac:chgData name="Ghosh, Marcus L" userId="S::mghosh@ic.ac.uk::00601210-eb70-4892-8a26-c39107c5a6ee" providerId="AD" clId="Web-{BC0BF9D4-EF75-D131-518E-3FF7A69BE375}" dt="2023-10-12T12:46:16.526" v="1061" actId="20577"/>
          <ac:spMkLst>
            <pc:docMk/>
            <pc:sldMk cId="3993046410" sldId="267"/>
            <ac:spMk id="4" creationId="{220F0135-CC52-EB18-CB0B-5335E947DD8E}"/>
          </ac:spMkLst>
        </pc:spChg>
        <pc:spChg chg="del">
          <ac:chgData name="Ghosh, Marcus L" userId="S::mghosh@ic.ac.uk::00601210-eb70-4892-8a26-c39107c5a6ee" providerId="AD" clId="Web-{BC0BF9D4-EF75-D131-518E-3FF7A69BE375}" dt="2023-10-12T11:46:53.561" v="805"/>
          <ac:spMkLst>
            <pc:docMk/>
            <pc:sldMk cId="3993046410" sldId="267"/>
            <ac:spMk id="5" creationId="{1357973F-A7D4-1E73-8093-5591F6BF67C6}"/>
          </ac:spMkLst>
        </pc:spChg>
        <pc:picChg chg="add del mod">
          <ac:chgData name="Ghosh, Marcus L" userId="S::mghosh@ic.ac.uk::00601210-eb70-4892-8a26-c39107c5a6ee" providerId="AD" clId="Web-{BC0BF9D4-EF75-D131-518E-3FF7A69BE375}" dt="2023-10-12T13:06:51.152" v="1274"/>
          <ac:picMkLst>
            <pc:docMk/>
            <pc:sldMk cId="3993046410" sldId="267"/>
            <ac:picMk id="5" creationId="{2C153DE4-0C5F-22D4-2528-A8A87D5A8153}"/>
          </ac:picMkLst>
        </pc:picChg>
        <pc:picChg chg="add mod">
          <ac:chgData name="Ghosh, Marcus L" userId="S::mghosh@ic.ac.uk::00601210-eb70-4892-8a26-c39107c5a6ee" providerId="AD" clId="Web-{BC0BF9D4-EF75-D131-518E-3FF7A69BE375}" dt="2023-10-12T13:12:56.067" v="1337" actId="1076"/>
          <ac:picMkLst>
            <pc:docMk/>
            <pc:sldMk cId="3993046410" sldId="267"/>
            <ac:picMk id="7" creationId="{D090845F-B313-6A43-C353-14C0580E1511}"/>
          </ac:picMkLst>
        </pc:picChg>
      </pc:sldChg>
    </pc:docChg>
  </pc:docChgLst>
  <pc:docChgLst>
    <pc:chgData name="Ghosh, Marcus L" userId="S::mghosh@ic.ac.uk::00601210-eb70-4892-8a26-c39107c5a6ee" providerId="AD" clId="Web-{F4DF6DA4-1193-3B17-A069-83941532B179}"/>
    <pc:docChg chg="modSld">
      <pc:chgData name="Ghosh, Marcus L" userId="S::mghosh@ic.ac.uk::00601210-eb70-4892-8a26-c39107c5a6ee" providerId="AD" clId="Web-{F4DF6DA4-1193-3B17-A069-83941532B179}" dt="2023-10-05T13:51:59.061" v="36"/>
      <pc:docMkLst>
        <pc:docMk/>
      </pc:docMkLst>
      <pc:sldChg chg="modNotes">
        <pc:chgData name="Ghosh, Marcus L" userId="S::mghosh@ic.ac.uk::00601210-eb70-4892-8a26-c39107c5a6ee" providerId="AD" clId="Web-{F4DF6DA4-1193-3B17-A069-83941532B179}" dt="2023-10-05T13:51:59.061" v="36"/>
        <pc:sldMkLst>
          <pc:docMk/>
          <pc:sldMk cId="109857222" sldId="256"/>
        </pc:sldMkLst>
      </pc:sldChg>
    </pc:docChg>
  </pc:docChgLst>
  <pc:docChgLst>
    <pc:chgData name="Ghosh, Marcus L" userId="00601210-eb70-4892-8a26-c39107c5a6ee" providerId="ADAL" clId="{95160D46-CDD2-43E8-85CF-20C909975FD6}"/>
    <pc:docChg chg="undo custSel addSld delSld modSld">
      <pc:chgData name="Ghosh, Marcus L" userId="00601210-eb70-4892-8a26-c39107c5a6ee" providerId="ADAL" clId="{95160D46-CDD2-43E8-85CF-20C909975FD6}" dt="2023-10-17T15:38:35.267" v="61" actId="167"/>
      <pc:docMkLst>
        <pc:docMk/>
      </pc:docMkLst>
      <pc:sldChg chg="addSp delSp modSp modTransition modAnim">
        <pc:chgData name="Ghosh, Marcus L" userId="00601210-eb70-4892-8a26-c39107c5a6ee" providerId="ADAL" clId="{95160D46-CDD2-43E8-85CF-20C909975FD6}" dt="2023-10-16T13:38:05.594" v="16"/>
        <pc:sldMkLst>
          <pc:docMk/>
          <pc:sldMk cId="1117854757" sldId="257"/>
        </pc:sldMkLst>
        <pc:picChg chg="add del mod">
          <ac:chgData name="Ghosh, Marcus L" userId="00601210-eb70-4892-8a26-c39107c5a6ee" providerId="ADAL" clId="{95160D46-CDD2-43E8-85CF-20C909975FD6}" dt="2023-10-16T13:09:26.098" v="4"/>
          <ac:picMkLst>
            <pc:docMk/>
            <pc:sldMk cId="1117854757" sldId="257"/>
            <ac:picMk id="5" creationId="{FA2AD59B-B419-8133-EFD6-682B5D1D555C}"/>
          </ac:picMkLst>
        </pc:picChg>
        <pc:picChg chg="del">
          <ac:chgData name="Ghosh, Marcus L" userId="00601210-eb70-4892-8a26-c39107c5a6ee" providerId="ADAL" clId="{95160D46-CDD2-43E8-85CF-20C909975FD6}" dt="2023-10-16T13:04:08.585" v="0"/>
          <ac:picMkLst>
            <pc:docMk/>
            <pc:sldMk cId="1117854757" sldId="257"/>
            <ac:picMk id="6" creationId="{870DBB63-F6EE-4041-F296-AFCE965569A5}"/>
          </ac:picMkLst>
        </pc:picChg>
        <pc:picChg chg="add del mod">
          <ac:chgData name="Ghosh, Marcus L" userId="00601210-eb70-4892-8a26-c39107c5a6ee" providerId="ADAL" clId="{95160D46-CDD2-43E8-85CF-20C909975FD6}" dt="2023-10-16T13:11:50.985" v="6"/>
          <ac:picMkLst>
            <pc:docMk/>
            <pc:sldMk cId="1117854757" sldId="257"/>
            <ac:picMk id="6" creationId="{CAD13AB7-9542-9D07-A4A8-008C63DCBAD6}"/>
          </ac:picMkLst>
        </pc:picChg>
        <pc:picChg chg="add del mod">
          <ac:chgData name="Ghosh, Marcus L" userId="00601210-eb70-4892-8a26-c39107c5a6ee" providerId="ADAL" clId="{95160D46-CDD2-43E8-85CF-20C909975FD6}" dt="2023-10-16T13:15:30.392" v="8"/>
          <ac:picMkLst>
            <pc:docMk/>
            <pc:sldMk cId="1117854757" sldId="257"/>
            <ac:picMk id="14" creationId="{BFBC7E7F-E4CC-1CD5-4BB0-B1FAC8C6C3CC}"/>
          </ac:picMkLst>
        </pc:picChg>
        <pc:picChg chg="add del mod">
          <ac:chgData name="Ghosh, Marcus L" userId="00601210-eb70-4892-8a26-c39107c5a6ee" providerId="ADAL" clId="{95160D46-CDD2-43E8-85CF-20C909975FD6}" dt="2023-10-16T13:19:36.494" v="10"/>
          <ac:picMkLst>
            <pc:docMk/>
            <pc:sldMk cId="1117854757" sldId="257"/>
            <ac:picMk id="15" creationId="{725C6B1C-36BE-6F06-DA4A-B10EDA2AD808}"/>
          </ac:picMkLst>
        </pc:picChg>
        <pc:picChg chg="add del mod">
          <ac:chgData name="Ghosh, Marcus L" userId="00601210-eb70-4892-8a26-c39107c5a6ee" providerId="ADAL" clId="{95160D46-CDD2-43E8-85CF-20C909975FD6}" dt="2023-10-16T13:38:05.594" v="16"/>
          <ac:picMkLst>
            <pc:docMk/>
            <pc:sldMk cId="1117854757" sldId="257"/>
            <ac:picMk id="16" creationId="{F0188DC0-E21B-28FE-DC55-FEE9D1FEE68A}"/>
          </ac:picMkLst>
        </pc:picChg>
        <pc:picChg chg="add mod">
          <ac:chgData name="Ghosh, Marcus L" userId="00601210-eb70-4892-8a26-c39107c5a6ee" providerId="ADAL" clId="{95160D46-CDD2-43E8-85CF-20C909975FD6}" dt="2023-10-16T13:38:05.594" v="16"/>
          <ac:picMkLst>
            <pc:docMk/>
            <pc:sldMk cId="1117854757" sldId="257"/>
            <ac:picMk id="21" creationId="{7AFB0A8E-1F4A-C480-FB78-E84D99BDCF15}"/>
          </ac:picMkLst>
        </pc:picChg>
      </pc:sldChg>
      <pc:sldChg chg="addSp delSp modSp modTransition modAnim">
        <pc:chgData name="Ghosh, Marcus L" userId="00601210-eb70-4892-8a26-c39107c5a6ee" providerId="ADAL" clId="{95160D46-CDD2-43E8-85CF-20C909975FD6}" dt="2023-10-16T13:38:05.594" v="16"/>
        <pc:sldMkLst>
          <pc:docMk/>
          <pc:sldMk cId="428392456" sldId="258"/>
        </pc:sldMkLst>
        <pc:picChg chg="add del mod">
          <ac:chgData name="Ghosh, Marcus L" userId="00601210-eb70-4892-8a26-c39107c5a6ee" providerId="ADAL" clId="{95160D46-CDD2-43E8-85CF-20C909975FD6}" dt="2023-10-16T13:08:54.830" v="2"/>
          <ac:picMkLst>
            <pc:docMk/>
            <pc:sldMk cId="428392456" sldId="258"/>
            <ac:picMk id="2" creationId="{499C0BC3-E69A-DFA6-A1E8-AADA1E90C07A}"/>
          </ac:picMkLst>
        </pc:picChg>
        <pc:picChg chg="add del mod">
          <ac:chgData name="Ghosh, Marcus L" userId="00601210-eb70-4892-8a26-c39107c5a6ee" providerId="ADAL" clId="{95160D46-CDD2-43E8-85CF-20C909975FD6}" dt="2023-10-16T13:09:26.098" v="4"/>
          <ac:picMkLst>
            <pc:docMk/>
            <pc:sldMk cId="428392456" sldId="258"/>
            <ac:picMk id="3" creationId="{F3FDAE33-5471-C7F8-51A7-EDE52E1C2BAA}"/>
          </ac:picMkLst>
        </pc:picChg>
        <pc:picChg chg="del">
          <ac:chgData name="Ghosh, Marcus L" userId="00601210-eb70-4892-8a26-c39107c5a6ee" providerId="ADAL" clId="{95160D46-CDD2-43E8-85CF-20C909975FD6}" dt="2023-10-16T13:04:08.585" v="0"/>
          <ac:picMkLst>
            <pc:docMk/>
            <pc:sldMk cId="428392456" sldId="258"/>
            <ac:picMk id="5" creationId="{554C514C-C930-C688-E18E-FF5645698310}"/>
          </ac:picMkLst>
        </pc:picChg>
        <pc:picChg chg="add del mod">
          <ac:chgData name="Ghosh, Marcus L" userId="00601210-eb70-4892-8a26-c39107c5a6ee" providerId="ADAL" clId="{95160D46-CDD2-43E8-85CF-20C909975FD6}" dt="2023-10-16T13:11:50.985" v="6"/>
          <ac:picMkLst>
            <pc:docMk/>
            <pc:sldMk cId="428392456" sldId="258"/>
            <ac:picMk id="7" creationId="{8B1CB256-021C-FEE6-9AB8-4DEA1BA46959}"/>
          </ac:picMkLst>
        </pc:picChg>
        <pc:picChg chg="add del mod">
          <ac:chgData name="Ghosh, Marcus L" userId="00601210-eb70-4892-8a26-c39107c5a6ee" providerId="ADAL" clId="{95160D46-CDD2-43E8-85CF-20C909975FD6}" dt="2023-10-16T13:15:30.392" v="8"/>
          <ac:picMkLst>
            <pc:docMk/>
            <pc:sldMk cId="428392456" sldId="258"/>
            <ac:picMk id="8" creationId="{27182A30-E6FC-AD47-B5AD-B5CD2014B8A2}"/>
          </ac:picMkLst>
        </pc:picChg>
        <pc:picChg chg="add del mod">
          <ac:chgData name="Ghosh, Marcus L" userId="00601210-eb70-4892-8a26-c39107c5a6ee" providerId="ADAL" clId="{95160D46-CDD2-43E8-85CF-20C909975FD6}" dt="2023-10-16T13:19:36.494" v="10"/>
          <ac:picMkLst>
            <pc:docMk/>
            <pc:sldMk cId="428392456" sldId="258"/>
            <ac:picMk id="9" creationId="{C77F9F1F-285E-050A-363A-1238F91A8B1A}"/>
          </ac:picMkLst>
        </pc:picChg>
        <pc:picChg chg="add del mod">
          <ac:chgData name="Ghosh, Marcus L" userId="00601210-eb70-4892-8a26-c39107c5a6ee" providerId="ADAL" clId="{95160D46-CDD2-43E8-85CF-20C909975FD6}" dt="2023-10-16T13:38:05.594" v="16"/>
          <ac:picMkLst>
            <pc:docMk/>
            <pc:sldMk cId="428392456" sldId="258"/>
            <ac:picMk id="10" creationId="{23DDBA01-89FE-9788-9972-49409395FAE7}"/>
          </ac:picMkLst>
        </pc:picChg>
        <pc:picChg chg="add mod">
          <ac:chgData name="Ghosh, Marcus L" userId="00601210-eb70-4892-8a26-c39107c5a6ee" providerId="ADAL" clId="{95160D46-CDD2-43E8-85CF-20C909975FD6}" dt="2023-10-16T13:38:05.594" v="16"/>
          <ac:picMkLst>
            <pc:docMk/>
            <pc:sldMk cId="428392456" sldId="258"/>
            <ac:picMk id="15" creationId="{2369CB0F-E149-8995-195D-12EB5AD4BC07}"/>
          </ac:picMkLst>
        </pc:picChg>
      </pc:sldChg>
      <pc:sldChg chg="addSp delSp modSp mod modTransition modAnim">
        <pc:chgData name="Ghosh, Marcus L" userId="00601210-eb70-4892-8a26-c39107c5a6ee" providerId="ADAL" clId="{95160D46-CDD2-43E8-85CF-20C909975FD6}" dt="2023-10-17T15:38:21.621" v="59" actId="21"/>
        <pc:sldMkLst>
          <pc:docMk/>
          <pc:sldMk cId="3559630665" sldId="259"/>
        </pc:sldMkLst>
        <pc:spChg chg="del">
          <ac:chgData name="Ghosh, Marcus L" userId="00601210-eb70-4892-8a26-c39107c5a6ee" providerId="ADAL" clId="{95160D46-CDD2-43E8-85CF-20C909975FD6}" dt="2023-10-17T15:33:15.716" v="24" actId="478"/>
          <ac:spMkLst>
            <pc:docMk/>
            <pc:sldMk cId="3559630665" sldId="259"/>
            <ac:spMk id="8" creationId="{12E3909A-59CF-3770-6B9D-65B9DC00D193}"/>
          </ac:spMkLst>
        </pc:spChg>
        <pc:picChg chg="add del mod">
          <ac:chgData name="Ghosh, Marcus L" userId="00601210-eb70-4892-8a26-c39107c5a6ee" providerId="ADAL" clId="{95160D46-CDD2-43E8-85CF-20C909975FD6}" dt="2023-10-16T13:15:30.392" v="8"/>
          <ac:picMkLst>
            <pc:docMk/>
            <pc:sldMk cId="3559630665" sldId="259"/>
            <ac:picMk id="2" creationId="{59299A69-9F05-EF66-B00A-9A252D94FF43}"/>
          </ac:picMkLst>
        </pc:picChg>
        <pc:picChg chg="del">
          <ac:chgData name="Ghosh, Marcus L" userId="00601210-eb70-4892-8a26-c39107c5a6ee" providerId="ADAL" clId="{95160D46-CDD2-43E8-85CF-20C909975FD6}" dt="2023-10-17T15:32:29.468" v="17" actId="478"/>
          <ac:picMkLst>
            <pc:docMk/>
            <pc:sldMk cId="3559630665" sldId="259"/>
            <ac:picMk id="3" creationId="{68DF63B9-C6C6-AF9A-DD24-A4935068F75A}"/>
          </ac:picMkLst>
        </pc:picChg>
        <pc:picChg chg="add del mod ord">
          <ac:chgData name="Ghosh, Marcus L" userId="00601210-eb70-4892-8a26-c39107c5a6ee" providerId="ADAL" clId="{95160D46-CDD2-43E8-85CF-20C909975FD6}" dt="2023-10-17T15:37:08.414" v="45" actId="21"/>
          <ac:picMkLst>
            <pc:docMk/>
            <pc:sldMk cId="3559630665" sldId="259"/>
            <ac:picMk id="3" creationId="{A2ED2462-B627-9011-FE22-CCE1E2E0415D}"/>
          </ac:picMkLst>
        </pc:picChg>
        <pc:picChg chg="add mod ord">
          <ac:chgData name="Ghosh, Marcus L" userId="00601210-eb70-4892-8a26-c39107c5a6ee" providerId="ADAL" clId="{95160D46-CDD2-43E8-85CF-20C909975FD6}" dt="2023-10-17T15:33:54.712" v="28" actId="1076"/>
          <ac:picMkLst>
            <pc:docMk/>
            <pc:sldMk cId="3559630665" sldId="259"/>
            <ac:picMk id="5" creationId="{32C13C4F-064B-078B-A228-0DCD8BC02174}"/>
          </ac:picMkLst>
        </pc:picChg>
        <pc:picChg chg="add del mod">
          <ac:chgData name="Ghosh, Marcus L" userId="00601210-eb70-4892-8a26-c39107c5a6ee" providerId="ADAL" clId="{95160D46-CDD2-43E8-85CF-20C909975FD6}" dt="2023-10-17T15:38:21.621" v="59" actId="21"/>
          <ac:picMkLst>
            <pc:docMk/>
            <pc:sldMk cId="3559630665" sldId="259"/>
            <ac:picMk id="6" creationId="{6076D8B4-48B6-F7B8-02FC-6E612F0239E2}"/>
          </ac:picMkLst>
        </pc:picChg>
        <pc:picChg chg="del">
          <ac:chgData name="Ghosh, Marcus L" userId="00601210-eb70-4892-8a26-c39107c5a6ee" providerId="ADAL" clId="{95160D46-CDD2-43E8-85CF-20C909975FD6}" dt="2023-10-16T13:11:50.985" v="6"/>
          <ac:picMkLst>
            <pc:docMk/>
            <pc:sldMk cId="3559630665" sldId="259"/>
            <ac:picMk id="6" creationId="{870DBB63-F6EE-4041-F296-AFCE965569A5}"/>
          </ac:picMkLst>
        </pc:picChg>
        <pc:picChg chg="add del mod">
          <ac:chgData name="Ghosh, Marcus L" userId="00601210-eb70-4892-8a26-c39107c5a6ee" providerId="ADAL" clId="{95160D46-CDD2-43E8-85CF-20C909975FD6}" dt="2023-10-16T13:19:36.494" v="10"/>
          <ac:picMkLst>
            <pc:docMk/>
            <pc:sldMk cId="3559630665" sldId="259"/>
            <ac:picMk id="9" creationId="{35127837-D65D-7248-002B-B0461BC20D7A}"/>
          </ac:picMkLst>
        </pc:picChg>
        <pc:picChg chg="add del mod">
          <ac:chgData name="Ghosh, Marcus L" userId="00601210-eb70-4892-8a26-c39107c5a6ee" providerId="ADAL" clId="{95160D46-CDD2-43E8-85CF-20C909975FD6}" dt="2023-10-16T13:38:05.594" v="16"/>
          <ac:picMkLst>
            <pc:docMk/>
            <pc:sldMk cId="3559630665" sldId="259"/>
            <ac:picMk id="10" creationId="{506221FE-22C7-C754-10CF-B107C053403B}"/>
          </ac:picMkLst>
        </pc:picChg>
        <pc:picChg chg="add mod">
          <ac:chgData name="Ghosh, Marcus L" userId="00601210-eb70-4892-8a26-c39107c5a6ee" providerId="ADAL" clId="{95160D46-CDD2-43E8-85CF-20C909975FD6}" dt="2023-10-16T13:38:05.594" v="16"/>
          <ac:picMkLst>
            <pc:docMk/>
            <pc:sldMk cId="3559630665" sldId="259"/>
            <ac:picMk id="17" creationId="{7E7831AC-C177-50DD-3DD4-867111E6EBDC}"/>
          </ac:picMkLst>
        </pc:picChg>
      </pc:sldChg>
      <pc:sldChg chg="addSp delSp modSp modTransition modAnim">
        <pc:chgData name="Ghosh, Marcus L" userId="00601210-eb70-4892-8a26-c39107c5a6ee" providerId="ADAL" clId="{95160D46-CDD2-43E8-85CF-20C909975FD6}" dt="2023-10-16T13:38:05.594" v="16"/>
        <pc:sldMkLst>
          <pc:docMk/>
          <pc:sldMk cId="4063332395" sldId="260"/>
        </pc:sldMkLst>
        <pc:picChg chg="add del mod">
          <ac:chgData name="Ghosh, Marcus L" userId="00601210-eb70-4892-8a26-c39107c5a6ee" providerId="ADAL" clId="{95160D46-CDD2-43E8-85CF-20C909975FD6}" dt="2023-10-16T13:38:05.594" v="16"/>
          <ac:picMkLst>
            <pc:docMk/>
            <pc:sldMk cId="4063332395" sldId="260"/>
            <ac:picMk id="2" creationId="{75A41FD8-8A2E-A925-2928-AC0362000CEE}"/>
          </ac:picMkLst>
        </pc:picChg>
        <pc:picChg chg="del">
          <ac:chgData name="Ghosh, Marcus L" userId="00601210-eb70-4892-8a26-c39107c5a6ee" providerId="ADAL" clId="{95160D46-CDD2-43E8-85CF-20C909975FD6}" dt="2023-10-16T13:25:18.522" v="12"/>
          <ac:picMkLst>
            <pc:docMk/>
            <pc:sldMk cId="4063332395" sldId="260"/>
            <ac:picMk id="6" creationId="{870DBB63-F6EE-4041-F296-AFCE965569A5}"/>
          </ac:picMkLst>
        </pc:picChg>
        <pc:picChg chg="add mod">
          <ac:chgData name="Ghosh, Marcus L" userId="00601210-eb70-4892-8a26-c39107c5a6ee" providerId="ADAL" clId="{95160D46-CDD2-43E8-85CF-20C909975FD6}" dt="2023-10-16T13:38:05.594" v="16"/>
          <ac:picMkLst>
            <pc:docMk/>
            <pc:sldMk cId="4063332395" sldId="260"/>
            <ac:picMk id="13" creationId="{0C163E1F-8FE4-F8B8-7B52-3B79EF9323BC}"/>
          </ac:picMkLst>
        </pc:picChg>
      </pc:sldChg>
      <pc:sldChg chg="addSp delSp modSp modTransition modAnim">
        <pc:chgData name="Ghosh, Marcus L" userId="00601210-eb70-4892-8a26-c39107c5a6ee" providerId="ADAL" clId="{95160D46-CDD2-43E8-85CF-20C909975FD6}" dt="2023-10-16T13:38:05.594" v="16"/>
        <pc:sldMkLst>
          <pc:docMk/>
          <pc:sldMk cId="1931778872" sldId="261"/>
        </pc:sldMkLst>
        <pc:picChg chg="add del mod">
          <ac:chgData name="Ghosh, Marcus L" userId="00601210-eb70-4892-8a26-c39107c5a6ee" providerId="ADAL" clId="{95160D46-CDD2-43E8-85CF-20C909975FD6}" dt="2023-10-16T13:38:05.594" v="16"/>
          <ac:picMkLst>
            <pc:docMk/>
            <pc:sldMk cId="1931778872" sldId="261"/>
            <ac:picMk id="2" creationId="{982903AD-ED99-DC96-1198-335FB8C0BE43}"/>
          </ac:picMkLst>
        </pc:picChg>
        <pc:picChg chg="del">
          <ac:chgData name="Ghosh, Marcus L" userId="00601210-eb70-4892-8a26-c39107c5a6ee" providerId="ADAL" clId="{95160D46-CDD2-43E8-85CF-20C909975FD6}" dt="2023-10-16T13:27:52.470" v="14"/>
          <ac:picMkLst>
            <pc:docMk/>
            <pc:sldMk cId="1931778872" sldId="261"/>
            <ac:picMk id="6" creationId="{870DBB63-F6EE-4041-F296-AFCE965569A5}"/>
          </ac:picMkLst>
        </pc:picChg>
        <pc:picChg chg="add mod">
          <ac:chgData name="Ghosh, Marcus L" userId="00601210-eb70-4892-8a26-c39107c5a6ee" providerId="ADAL" clId="{95160D46-CDD2-43E8-85CF-20C909975FD6}" dt="2023-10-16T13:38:05.594" v="16"/>
          <ac:picMkLst>
            <pc:docMk/>
            <pc:sldMk cId="1931778872" sldId="261"/>
            <ac:picMk id="11" creationId="{934F0BBC-C8C3-E0F2-A130-CA65890A5A8C}"/>
          </ac:picMkLst>
        </pc:picChg>
      </pc:sldChg>
      <pc:sldChg chg="addSp delSp modSp mod modTransition modAnim">
        <pc:chgData name="Ghosh, Marcus L" userId="00601210-eb70-4892-8a26-c39107c5a6ee" providerId="ADAL" clId="{95160D46-CDD2-43E8-85CF-20C909975FD6}" dt="2023-10-17T15:38:35.267" v="61" actId="167"/>
        <pc:sldMkLst>
          <pc:docMk/>
          <pc:sldMk cId="3758533873" sldId="265"/>
        </pc:sldMkLst>
        <pc:spChg chg="del">
          <ac:chgData name="Ghosh, Marcus L" userId="00601210-eb70-4892-8a26-c39107c5a6ee" providerId="ADAL" clId="{95160D46-CDD2-43E8-85CF-20C909975FD6}" dt="2023-10-17T15:34:00.367" v="29" actId="478"/>
          <ac:spMkLst>
            <pc:docMk/>
            <pc:sldMk cId="3758533873" sldId="265"/>
            <ac:spMk id="8" creationId="{49DDF30B-1B7F-699A-1E0C-7F6760C4625C}"/>
          </ac:spMkLst>
        </pc:spChg>
        <pc:picChg chg="add del mod">
          <ac:chgData name="Ghosh, Marcus L" userId="00601210-eb70-4892-8a26-c39107c5a6ee" providerId="ADAL" clId="{95160D46-CDD2-43E8-85CF-20C909975FD6}" dt="2023-10-16T13:19:36.494" v="10"/>
          <ac:picMkLst>
            <pc:docMk/>
            <pc:sldMk cId="3758533873" sldId="265"/>
            <ac:picMk id="2" creationId="{4A4F3D70-AD93-FB8C-B56E-E733556486AD}"/>
          </ac:picMkLst>
        </pc:picChg>
        <pc:picChg chg="add del mod ord">
          <ac:chgData name="Ghosh, Marcus L" userId="00601210-eb70-4892-8a26-c39107c5a6ee" providerId="ADAL" clId="{95160D46-CDD2-43E8-85CF-20C909975FD6}" dt="2023-10-17T15:37:37.709" v="48" actId="21"/>
          <ac:picMkLst>
            <pc:docMk/>
            <pc:sldMk cId="3758533873" sldId="265"/>
            <ac:picMk id="2" creationId="{7E3DB608-E459-5798-D523-AA1531E18338}"/>
          </ac:picMkLst>
        </pc:picChg>
        <pc:picChg chg="add del mod ord">
          <ac:chgData name="Ghosh, Marcus L" userId="00601210-eb70-4892-8a26-c39107c5a6ee" providerId="ADAL" clId="{95160D46-CDD2-43E8-85CF-20C909975FD6}" dt="2023-10-17T15:36:29.716" v="39" actId="478"/>
          <ac:picMkLst>
            <pc:docMk/>
            <pc:sldMk cId="3758533873" sldId="265"/>
            <ac:picMk id="3" creationId="{D53D9B08-3585-BF03-248F-42740209B4DD}"/>
          </ac:picMkLst>
        </pc:picChg>
        <pc:picChg chg="add mod ord">
          <ac:chgData name="Ghosh, Marcus L" userId="00601210-eb70-4892-8a26-c39107c5a6ee" providerId="ADAL" clId="{95160D46-CDD2-43E8-85CF-20C909975FD6}" dt="2023-10-17T15:38:35.267" v="61" actId="167"/>
          <ac:picMkLst>
            <pc:docMk/>
            <pc:sldMk cId="3758533873" sldId="265"/>
            <ac:picMk id="5" creationId="{19179886-8378-3D35-4E17-4A346206F2EB}"/>
          </ac:picMkLst>
        </pc:picChg>
        <pc:picChg chg="del">
          <ac:chgData name="Ghosh, Marcus L" userId="00601210-eb70-4892-8a26-c39107c5a6ee" providerId="ADAL" clId="{95160D46-CDD2-43E8-85CF-20C909975FD6}" dt="2023-10-17T15:32:30.878" v="18" actId="478"/>
          <ac:picMkLst>
            <pc:docMk/>
            <pc:sldMk cId="3758533873" sldId="265"/>
            <ac:picMk id="5" creationId="{1E6A8DAA-677E-D2C5-3931-C51205293237}"/>
          </ac:picMkLst>
        </pc:picChg>
        <pc:picChg chg="del">
          <ac:chgData name="Ghosh, Marcus L" userId="00601210-eb70-4892-8a26-c39107c5a6ee" providerId="ADAL" clId="{95160D46-CDD2-43E8-85CF-20C909975FD6}" dt="2023-10-16T13:15:30.392" v="8"/>
          <ac:picMkLst>
            <pc:docMk/>
            <pc:sldMk cId="3758533873" sldId="265"/>
            <ac:picMk id="6" creationId="{870DBB63-F6EE-4041-F296-AFCE965569A5}"/>
          </ac:picMkLst>
        </pc:picChg>
        <pc:picChg chg="add del mod">
          <ac:chgData name="Ghosh, Marcus L" userId="00601210-eb70-4892-8a26-c39107c5a6ee" providerId="ADAL" clId="{95160D46-CDD2-43E8-85CF-20C909975FD6}" dt="2023-10-16T13:25:18.522" v="12"/>
          <ac:picMkLst>
            <pc:docMk/>
            <pc:sldMk cId="3758533873" sldId="265"/>
            <ac:picMk id="9" creationId="{DF8CAA9D-8470-0F5D-1090-8AEB271691AD}"/>
          </ac:picMkLst>
        </pc:picChg>
        <pc:picChg chg="add del mod">
          <ac:chgData name="Ghosh, Marcus L" userId="00601210-eb70-4892-8a26-c39107c5a6ee" providerId="ADAL" clId="{95160D46-CDD2-43E8-85CF-20C909975FD6}" dt="2023-10-16T13:38:05.594" v="16"/>
          <ac:picMkLst>
            <pc:docMk/>
            <pc:sldMk cId="3758533873" sldId="265"/>
            <ac:picMk id="13" creationId="{DFAEDC1A-4DD6-F673-5FD9-769845106426}"/>
          </ac:picMkLst>
        </pc:picChg>
        <pc:picChg chg="add mod">
          <ac:chgData name="Ghosh, Marcus L" userId="00601210-eb70-4892-8a26-c39107c5a6ee" providerId="ADAL" clId="{95160D46-CDD2-43E8-85CF-20C909975FD6}" dt="2023-10-16T13:38:05.594" v="16"/>
          <ac:picMkLst>
            <pc:docMk/>
            <pc:sldMk cId="3758533873" sldId="265"/>
            <ac:picMk id="16" creationId="{7307D698-BFF2-D2CA-639C-C7C777916B56}"/>
          </ac:picMkLst>
        </pc:picChg>
      </pc:sldChg>
      <pc:sldChg chg="addSp delSp modSp modTransition modAnim">
        <pc:chgData name="Ghosh, Marcus L" userId="00601210-eb70-4892-8a26-c39107c5a6ee" providerId="ADAL" clId="{95160D46-CDD2-43E8-85CF-20C909975FD6}" dt="2023-10-16T13:38:05.594" v="16"/>
        <pc:sldMkLst>
          <pc:docMk/>
          <pc:sldMk cId="3993046410" sldId="267"/>
        </pc:sldMkLst>
        <pc:picChg chg="add del mod">
          <ac:chgData name="Ghosh, Marcus L" userId="00601210-eb70-4892-8a26-c39107c5a6ee" providerId="ADAL" clId="{95160D46-CDD2-43E8-85CF-20C909975FD6}" dt="2023-10-16T13:27:52.470" v="14"/>
          <ac:picMkLst>
            <pc:docMk/>
            <pc:sldMk cId="3993046410" sldId="267"/>
            <ac:picMk id="5" creationId="{E7FD6DE3-5E78-0697-BF23-9A62742A478C}"/>
          </ac:picMkLst>
        </pc:picChg>
        <pc:picChg chg="del">
          <ac:chgData name="Ghosh, Marcus L" userId="00601210-eb70-4892-8a26-c39107c5a6ee" providerId="ADAL" clId="{95160D46-CDD2-43E8-85CF-20C909975FD6}" dt="2023-10-16T13:25:18.522" v="12"/>
          <ac:picMkLst>
            <pc:docMk/>
            <pc:sldMk cId="3993046410" sldId="267"/>
            <ac:picMk id="6" creationId="{870DBB63-F6EE-4041-F296-AFCE965569A5}"/>
          </ac:picMkLst>
        </pc:picChg>
        <pc:picChg chg="add del mod">
          <ac:chgData name="Ghosh, Marcus L" userId="00601210-eb70-4892-8a26-c39107c5a6ee" providerId="ADAL" clId="{95160D46-CDD2-43E8-85CF-20C909975FD6}" dt="2023-10-16T13:38:05.594" v="16"/>
          <ac:picMkLst>
            <pc:docMk/>
            <pc:sldMk cId="3993046410" sldId="267"/>
            <ac:picMk id="10" creationId="{9940306D-B59C-E922-7C9B-EE350BB7622C}"/>
          </ac:picMkLst>
        </pc:picChg>
        <pc:picChg chg="add mod">
          <ac:chgData name="Ghosh, Marcus L" userId="00601210-eb70-4892-8a26-c39107c5a6ee" providerId="ADAL" clId="{95160D46-CDD2-43E8-85CF-20C909975FD6}" dt="2023-10-16T13:38:05.594" v="16"/>
          <ac:picMkLst>
            <pc:docMk/>
            <pc:sldMk cId="3993046410" sldId="267"/>
            <ac:picMk id="12" creationId="{C4B196C7-4CA2-3E35-E0F9-A5B93CDB2EF9}"/>
          </ac:picMkLst>
        </pc:picChg>
      </pc:sldChg>
      <pc:sldChg chg="add del">
        <pc:chgData name="Ghosh, Marcus L" userId="00601210-eb70-4892-8a26-c39107c5a6ee" providerId="ADAL" clId="{95160D46-CDD2-43E8-85CF-20C909975FD6}" dt="2023-10-17T15:34:10.976" v="31" actId="47"/>
        <pc:sldMkLst>
          <pc:docMk/>
          <pc:sldMk cId="401778755" sldId="268"/>
        </pc:sldMkLst>
      </pc:sldChg>
    </pc:docChg>
  </pc:docChgLst>
  <pc:docChgLst>
    <pc:chgData name="Ghosh, Marcus L" userId="S::mghosh@ic.ac.uk::00601210-eb70-4892-8a26-c39107c5a6ee" providerId="AD" clId="Web-{FCC885A1-8F62-1D18-BD88-89B0EB23ED8F}"/>
    <pc:docChg chg="addSld delSld modSld">
      <pc:chgData name="Ghosh, Marcus L" userId="S::mghosh@ic.ac.uk::00601210-eb70-4892-8a26-c39107c5a6ee" providerId="AD" clId="Web-{FCC885A1-8F62-1D18-BD88-89B0EB23ED8F}" dt="2023-10-16T10:58:31.339" v="29"/>
      <pc:docMkLst>
        <pc:docMk/>
      </pc:docMkLst>
      <pc:sldChg chg="modNotes">
        <pc:chgData name="Ghosh, Marcus L" userId="S::mghosh@ic.ac.uk::00601210-eb70-4892-8a26-c39107c5a6ee" providerId="AD" clId="Web-{FCC885A1-8F62-1D18-BD88-89B0EB23ED8F}" dt="2023-10-16T10:58:04.385" v="27"/>
        <pc:sldMkLst>
          <pc:docMk/>
          <pc:sldMk cId="3559630665" sldId="259"/>
        </pc:sldMkLst>
      </pc:sldChg>
      <pc:sldChg chg="add del modNotes">
        <pc:chgData name="Ghosh, Marcus L" userId="S::mghosh@ic.ac.uk::00601210-eb70-4892-8a26-c39107c5a6ee" providerId="AD" clId="Web-{FCC885A1-8F62-1D18-BD88-89B0EB23ED8F}" dt="2023-10-16T10:58:31.339" v="29"/>
        <pc:sldMkLst>
          <pc:docMk/>
          <pc:sldMk cId="1931778872" sldId="261"/>
        </pc:sldMkLst>
      </pc:sldChg>
      <pc:sldChg chg="modNotes">
        <pc:chgData name="Ghosh, Marcus L" userId="S::mghosh@ic.ac.uk::00601210-eb70-4892-8a26-c39107c5a6ee" providerId="AD" clId="Web-{FCC885A1-8F62-1D18-BD88-89B0EB23ED8F}" dt="2023-10-16T08:25:50.999" v="3"/>
        <pc:sldMkLst>
          <pc:docMk/>
          <pc:sldMk cId="3993046410" sldId="267"/>
        </pc:sldMkLst>
      </pc:sldChg>
    </pc:docChg>
  </pc:docChgLst>
  <pc:docChgLst>
    <pc:chgData name="Ghosh, Marcus L" userId="S::mghosh@ic.ac.uk::00601210-eb70-4892-8a26-c39107c5a6ee" providerId="AD" clId="Web-{E37B77B3-49FC-C53B-930B-0D841766B29A}"/>
    <pc:docChg chg="addSld delSld modSld addMainMaster">
      <pc:chgData name="Ghosh, Marcus L" userId="S::mghosh@ic.ac.uk::00601210-eb70-4892-8a26-c39107c5a6ee" providerId="AD" clId="Web-{E37B77B3-49FC-C53B-930B-0D841766B29A}" dt="2023-10-10T13:28:02.427" v="120"/>
      <pc:docMkLst>
        <pc:docMk/>
      </pc:docMkLst>
      <pc:sldChg chg="add del modNotes">
        <pc:chgData name="Ghosh, Marcus L" userId="S::mghosh@ic.ac.uk::00601210-eb70-4892-8a26-c39107c5a6ee" providerId="AD" clId="Web-{E37B77B3-49FC-C53B-930B-0D841766B29A}" dt="2023-10-10T13:16:18.841" v="6"/>
        <pc:sldMkLst>
          <pc:docMk/>
          <pc:sldMk cId="109857222" sldId="256"/>
        </pc:sldMkLst>
      </pc:sldChg>
      <pc:sldChg chg="modSp add modNotes">
        <pc:chgData name="Ghosh, Marcus L" userId="S::mghosh@ic.ac.uk::00601210-eb70-4892-8a26-c39107c5a6ee" providerId="AD" clId="Web-{E37B77B3-49FC-C53B-930B-0D841766B29A}" dt="2023-10-10T13:17:30.453" v="35" actId="20577"/>
        <pc:sldMkLst>
          <pc:docMk/>
          <pc:sldMk cId="1117854757" sldId="257"/>
        </pc:sldMkLst>
        <pc:spChg chg="mod">
          <ac:chgData name="Ghosh, Marcus L" userId="S::mghosh@ic.ac.uk::00601210-eb70-4892-8a26-c39107c5a6ee" providerId="AD" clId="Web-{E37B77B3-49FC-C53B-930B-0D841766B29A}" dt="2023-10-10T13:17:30.453" v="35" actId="20577"/>
          <ac:spMkLst>
            <pc:docMk/>
            <pc:sldMk cId="1117854757" sldId="257"/>
            <ac:spMk id="4" creationId="{220F0135-CC52-EB18-CB0B-5335E947DD8E}"/>
          </ac:spMkLst>
        </pc:spChg>
      </pc:sldChg>
      <pc:sldChg chg="modSp add modNotes">
        <pc:chgData name="Ghosh, Marcus L" userId="S::mghosh@ic.ac.uk::00601210-eb70-4892-8a26-c39107c5a6ee" providerId="AD" clId="Web-{E37B77B3-49FC-C53B-930B-0D841766B29A}" dt="2023-10-10T13:21:57.649" v="58"/>
        <pc:sldMkLst>
          <pc:docMk/>
          <pc:sldMk cId="428392456" sldId="258"/>
        </pc:sldMkLst>
        <pc:spChg chg="mod">
          <ac:chgData name="Ghosh, Marcus L" userId="S::mghosh@ic.ac.uk::00601210-eb70-4892-8a26-c39107c5a6ee" providerId="AD" clId="Web-{E37B77B3-49FC-C53B-930B-0D841766B29A}" dt="2023-10-10T13:16:25.841" v="8" actId="20577"/>
          <ac:spMkLst>
            <pc:docMk/>
            <pc:sldMk cId="428392456" sldId="258"/>
            <ac:spMk id="4" creationId="{71A693D4-D78C-161A-B0F3-CEA79B385428}"/>
          </ac:spMkLst>
        </pc:spChg>
      </pc:sldChg>
      <pc:sldChg chg="modSp add replId modNotes">
        <pc:chgData name="Ghosh, Marcus L" userId="S::mghosh@ic.ac.uk::00601210-eb70-4892-8a26-c39107c5a6ee" providerId="AD" clId="Web-{E37B77B3-49FC-C53B-930B-0D841766B29A}" dt="2023-10-10T13:27:53.004" v="119"/>
        <pc:sldMkLst>
          <pc:docMk/>
          <pc:sldMk cId="3559630665" sldId="259"/>
        </pc:sldMkLst>
        <pc:spChg chg="mod">
          <ac:chgData name="Ghosh, Marcus L" userId="S::mghosh@ic.ac.uk::00601210-eb70-4892-8a26-c39107c5a6ee" providerId="AD" clId="Web-{E37B77B3-49FC-C53B-930B-0D841766B29A}" dt="2023-10-10T13:21:07.116" v="41" actId="20577"/>
          <ac:spMkLst>
            <pc:docMk/>
            <pc:sldMk cId="3559630665" sldId="259"/>
            <ac:spMk id="4" creationId="{220F0135-CC52-EB18-CB0B-5335E947DD8E}"/>
          </ac:spMkLst>
        </pc:spChg>
      </pc:sldChg>
      <pc:sldChg chg="modSp add replId modNotes">
        <pc:chgData name="Ghosh, Marcus L" userId="S::mghosh@ic.ac.uk::00601210-eb70-4892-8a26-c39107c5a6ee" providerId="AD" clId="Web-{E37B77B3-49FC-C53B-930B-0D841766B29A}" dt="2023-10-10T13:21:49.571" v="56"/>
        <pc:sldMkLst>
          <pc:docMk/>
          <pc:sldMk cId="4063332395" sldId="260"/>
        </pc:sldMkLst>
        <pc:spChg chg="mod">
          <ac:chgData name="Ghosh, Marcus L" userId="S::mghosh@ic.ac.uk::00601210-eb70-4892-8a26-c39107c5a6ee" providerId="AD" clId="Web-{E37B77B3-49FC-C53B-930B-0D841766B29A}" dt="2023-10-10T13:21:14.038" v="47" actId="20577"/>
          <ac:spMkLst>
            <pc:docMk/>
            <pc:sldMk cId="4063332395" sldId="260"/>
            <ac:spMk id="4" creationId="{220F0135-CC52-EB18-CB0B-5335E947DD8E}"/>
          </ac:spMkLst>
        </pc:spChg>
      </pc:sldChg>
      <pc:sldChg chg="modSp add replId modNotes">
        <pc:chgData name="Ghosh, Marcus L" userId="S::mghosh@ic.ac.uk::00601210-eb70-4892-8a26-c39107c5a6ee" providerId="AD" clId="Web-{E37B77B3-49FC-C53B-930B-0D841766B29A}" dt="2023-10-10T13:27:32.910" v="112"/>
        <pc:sldMkLst>
          <pc:docMk/>
          <pc:sldMk cId="1931778872" sldId="261"/>
        </pc:sldMkLst>
        <pc:spChg chg="mod">
          <ac:chgData name="Ghosh, Marcus L" userId="S::mghosh@ic.ac.uk::00601210-eb70-4892-8a26-c39107c5a6ee" providerId="AD" clId="Web-{E37B77B3-49FC-C53B-930B-0D841766B29A}" dt="2023-10-10T13:21:41.836" v="54" actId="20577"/>
          <ac:spMkLst>
            <pc:docMk/>
            <pc:sldMk cId="1931778872" sldId="261"/>
            <ac:spMk id="4" creationId="{220F0135-CC52-EB18-CB0B-5335E947DD8E}"/>
          </ac:spMkLst>
        </pc:spChg>
      </pc:sldChg>
      <pc:sldChg chg="modSp add replId modNotes">
        <pc:chgData name="Ghosh, Marcus L" userId="S::mghosh@ic.ac.uk::00601210-eb70-4892-8a26-c39107c5a6ee" providerId="AD" clId="Web-{E37B77B3-49FC-C53B-930B-0D841766B29A}" dt="2023-10-10T13:26:38.518" v="103"/>
        <pc:sldMkLst>
          <pc:docMk/>
          <pc:sldMk cId="3044054301" sldId="262"/>
        </pc:sldMkLst>
        <pc:spChg chg="mod">
          <ac:chgData name="Ghosh, Marcus L" userId="S::mghosh@ic.ac.uk::00601210-eb70-4892-8a26-c39107c5a6ee" providerId="AD" clId="Web-{E37B77B3-49FC-C53B-930B-0D841766B29A}" dt="2023-10-10T13:25:34.609" v="73" actId="20577"/>
          <ac:spMkLst>
            <pc:docMk/>
            <pc:sldMk cId="3044054301" sldId="262"/>
            <ac:spMk id="4" creationId="{220F0135-CC52-EB18-CB0B-5335E947DD8E}"/>
          </ac:spMkLst>
        </pc:spChg>
      </pc:sldChg>
      <pc:sldChg chg="add del replId">
        <pc:chgData name="Ghosh, Marcus L" userId="S::mghosh@ic.ac.uk::00601210-eb70-4892-8a26-c39107c5a6ee" providerId="AD" clId="Web-{E37B77B3-49FC-C53B-930B-0D841766B29A}" dt="2023-10-10T13:23:29.230" v="59"/>
        <pc:sldMkLst>
          <pc:docMk/>
          <pc:sldMk cId="4201215225" sldId="263"/>
        </pc:sldMkLst>
      </pc:sldChg>
      <pc:sldChg chg="add mod replId modShow">
        <pc:chgData name="Ghosh, Marcus L" userId="S::mghosh@ic.ac.uk::00601210-eb70-4892-8a26-c39107c5a6ee" providerId="AD" clId="Web-{E37B77B3-49FC-C53B-930B-0D841766B29A}" dt="2023-10-10T13:28:02.427" v="120"/>
        <pc:sldMkLst>
          <pc:docMk/>
          <pc:sldMk cId="4264040731" sldId="264"/>
        </pc:sldMkLst>
      </pc:sldChg>
      <pc:sldMasterChg chg="add addSldLayout">
        <pc:chgData name="Ghosh, Marcus L" userId="S::mghosh@ic.ac.uk::00601210-eb70-4892-8a26-c39107c5a6ee" providerId="AD" clId="Web-{E37B77B3-49FC-C53B-930B-0D841766B29A}" dt="2023-10-10T13:16:03.778" v="1"/>
        <pc:sldMasterMkLst>
          <pc:docMk/>
          <pc:sldMasterMk cId="1061876717" sldId="2147483673"/>
        </pc:sldMasterMkLst>
        <pc:sldLayoutChg chg="add">
          <pc:chgData name="Ghosh, Marcus L" userId="S::mghosh@ic.ac.uk::00601210-eb70-4892-8a26-c39107c5a6ee" providerId="AD" clId="Web-{E37B77B3-49FC-C53B-930B-0D841766B29A}" dt="2023-10-10T13:16:03.513" v="0"/>
          <pc:sldLayoutMkLst>
            <pc:docMk/>
            <pc:sldMasterMk cId="1061876717" sldId="2147483673"/>
            <pc:sldLayoutMk cId="2093514524" sldId="2147483674"/>
          </pc:sldLayoutMkLst>
        </pc:sldLayoutChg>
        <pc:sldLayoutChg chg="add">
          <pc:chgData name="Ghosh, Marcus L" userId="S::mghosh@ic.ac.uk::00601210-eb70-4892-8a26-c39107c5a6ee" providerId="AD" clId="Web-{E37B77B3-49FC-C53B-930B-0D841766B29A}" dt="2023-10-10T13:16:03.513" v="0"/>
          <pc:sldLayoutMkLst>
            <pc:docMk/>
            <pc:sldMasterMk cId="1061876717" sldId="2147483673"/>
            <pc:sldLayoutMk cId="2666802551" sldId="2147483675"/>
          </pc:sldLayoutMkLst>
        </pc:sldLayoutChg>
        <pc:sldLayoutChg chg="add">
          <pc:chgData name="Ghosh, Marcus L" userId="S::mghosh@ic.ac.uk::00601210-eb70-4892-8a26-c39107c5a6ee" providerId="AD" clId="Web-{E37B77B3-49FC-C53B-930B-0D841766B29A}" dt="2023-10-10T13:16:03.513" v="0"/>
          <pc:sldLayoutMkLst>
            <pc:docMk/>
            <pc:sldMasterMk cId="1061876717" sldId="2147483673"/>
            <pc:sldLayoutMk cId="322001868" sldId="2147483676"/>
          </pc:sldLayoutMkLst>
        </pc:sldLayoutChg>
        <pc:sldLayoutChg chg="add">
          <pc:chgData name="Ghosh, Marcus L" userId="S::mghosh@ic.ac.uk::00601210-eb70-4892-8a26-c39107c5a6ee" providerId="AD" clId="Web-{E37B77B3-49FC-C53B-930B-0D841766B29A}" dt="2023-10-10T13:16:03.513" v="0"/>
          <pc:sldLayoutMkLst>
            <pc:docMk/>
            <pc:sldMasterMk cId="1061876717" sldId="2147483673"/>
            <pc:sldLayoutMk cId="2869510581" sldId="2147483677"/>
          </pc:sldLayoutMkLst>
        </pc:sldLayoutChg>
        <pc:sldLayoutChg chg="add">
          <pc:chgData name="Ghosh, Marcus L" userId="S::mghosh@ic.ac.uk::00601210-eb70-4892-8a26-c39107c5a6ee" providerId="AD" clId="Web-{E37B77B3-49FC-C53B-930B-0D841766B29A}" dt="2023-10-10T13:16:03.513" v="0"/>
          <pc:sldLayoutMkLst>
            <pc:docMk/>
            <pc:sldMasterMk cId="1061876717" sldId="2147483673"/>
            <pc:sldLayoutMk cId="1715839167" sldId="2147483678"/>
          </pc:sldLayoutMkLst>
        </pc:sldLayoutChg>
        <pc:sldLayoutChg chg="add">
          <pc:chgData name="Ghosh, Marcus L" userId="S::mghosh@ic.ac.uk::00601210-eb70-4892-8a26-c39107c5a6ee" providerId="AD" clId="Web-{E37B77B3-49FC-C53B-930B-0D841766B29A}" dt="2023-10-10T13:16:03.513" v="0"/>
          <pc:sldLayoutMkLst>
            <pc:docMk/>
            <pc:sldMasterMk cId="1061876717" sldId="2147483673"/>
            <pc:sldLayoutMk cId="501771155" sldId="2147483679"/>
          </pc:sldLayoutMkLst>
        </pc:sldLayoutChg>
        <pc:sldLayoutChg chg="add">
          <pc:chgData name="Ghosh, Marcus L" userId="S::mghosh@ic.ac.uk::00601210-eb70-4892-8a26-c39107c5a6ee" providerId="AD" clId="Web-{E37B77B3-49FC-C53B-930B-0D841766B29A}" dt="2023-10-10T13:16:03.513" v="0"/>
          <pc:sldLayoutMkLst>
            <pc:docMk/>
            <pc:sldMasterMk cId="1061876717" sldId="2147483673"/>
            <pc:sldLayoutMk cId="3146103537" sldId="2147483680"/>
          </pc:sldLayoutMkLst>
        </pc:sldLayoutChg>
        <pc:sldLayoutChg chg="add">
          <pc:chgData name="Ghosh, Marcus L" userId="S::mghosh@ic.ac.uk::00601210-eb70-4892-8a26-c39107c5a6ee" providerId="AD" clId="Web-{E37B77B3-49FC-C53B-930B-0D841766B29A}" dt="2023-10-10T13:16:03.513" v="0"/>
          <pc:sldLayoutMkLst>
            <pc:docMk/>
            <pc:sldMasterMk cId="1061876717" sldId="2147483673"/>
            <pc:sldLayoutMk cId="1894431166" sldId="2147483681"/>
          </pc:sldLayoutMkLst>
        </pc:sldLayoutChg>
        <pc:sldLayoutChg chg="add">
          <pc:chgData name="Ghosh, Marcus L" userId="S::mghosh@ic.ac.uk::00601210-eb70-4892-8a26-c39107c5a6ee" providerId="AD" clId="Web-{E37B77B3-49FC-C53B-930B-0D841766B29A}" dt="2023-10-10T13:16:03.513" v="0"/>
          <pc:sldLayoutMkLst>
            <pc:docMk/>
            <pc:sldMasterMk cId="1061876717" sldId="2147483673"/>
            <pc:sldLayoutMk cId="1636747603" sldId="2147483682"/>
          </pc:sldLayoutMkLst>
        </pc:sldLayoutChg>
        <pc:sldLayoutChg chg="add">
          <pc:chgData name="Ghosh, Marcus L" userId="S::mghosh@ic.ac.uk::00601210-eb70-4892-8a26-c39107c5a6ee" providerId="AD" clId="Web-{E37B77B3-49FC-C53B-930B-0D841766B29A}" dt="2023-10-10T13:16:03.513" v="0"/>
          <pc:sldLayoutMkLst>
            <pc:docMk/>
            <pc:sldMasterMk cId="1061876717" sldId="2147483673"/>
            <pc:sldLayoutMk cId="2249834216" sldId="2147483683"/>
          </pc:sldLayoutMkLst>
        </pc:sldLayoutChg>
        <pc:sldLayoutChg chg="add">
          <pc:chgData name="Ghosh, Marcus L" userId="S::mghosh@ic.ac.uk::00601210-eb70-4892-8a26-c39107c5a6ee" providerId="AD" clId="Web-{E37B77B3-49FC-C53B-930B-0D841766B29A}" dt="2023-10-10T13:16:03.513" v="0"/>
          <pc:sldLayoutMkLst>
            <pc:docMk/>
            <pc:sldMasterMk cId="1061876717" sldId="2147483673"/>
            <pc:sldLayoutMk cId="1663740126" sldId="2147483684"/>
          </pc:sldLayoutMkLst>
        </pc:sldLayoutChg>
        <pc:sldLayoutChg chg="add">
          <pc:chgData name="Ghosh, Marcus L" userId="S::mghosh@ic.ac.uk::00601210-eb70-4892-8a26-c39107c5a6ee" providerId="AD" clId="Web-{E37B77B3-49FC-C53B-930B-0D841766B29A}" dt="2023-10-10T13:16:03.778" v="1"/>
          <pc:sldLayoutMkLst>
            <pc:docMk/>
            <pc:sldMasterMk cId="1061876717" sldId="2147483673"/>
            <pc:sldLayoutMk cId="2093514524" sldId="2147483685"/>
          </pc:sldLayoutMkLst>
        </pc:sldLayoutChg>
      </pc:sldMasterChg>
    </pc:docChg>
  </pc:docChgLst>
  <pc:docChgLst>
    <pc:chgData name="Ghosh, Marcus L" userId="S::mghosh@ic.ac.uk::00601210-eb70-4892-8a26-c39107c5a6ee" providerId="AD" clId="Web-{F2FDF8AC-CFE8-34E2-C4D5-BF3F9D06A524}"/>
    <pc:docChg chg="addSld modSld">
      <pc:chgData name="Ghosh, Marcus L" userId="S::mghosh@ic.ac.uk::00601210-eb70-4892-8a26-c39107c5a6ee" providerId="AD" clId="Web-{F2FDF8AC-CFE8-34E2-C4D5-BF3F9D06A524}" dt="2023-10-11T15:10:33.698" v="2371"/>
      <pc:docMkLst>
        <pc:docMk/>
      </pc:docMkLst>
      <pc:sldChg chg="addSp delSp modSp modNotes">
        <pc:chgData name="Ghosh, Marcus L" userId="S::mghosh@ic.ac.uk::00601210-eb70-4892-8a26-c39107c5a6ee" providerId="AD" clId="Web-{F2FDF8AC-CFE8-34E2-C4D5-BF3F9D06A524}" dt="2023-10-11T14:49:37.130" v="1674"/>
        <pc:sldMkLst>
          <pc:docMk/>
          <pc:sldMk cId="1117854757" sldId="257"/>
        </pc:sldMkLst>
        <pc:spChg chg="del">
          <ac:chgData name="Ghosh, Marcus L" userId="S::mghosh@ic.ac.uk::00601210-eb70-4892-8a26-c39107c5a6ee" providerId="AD" clId="Web-{F2FDF8AC-CFE8-34E2-C4D5-BF3F9D06A524}" dt="2023-10-11T14:24:36.948" v="908"/>
          <ac:spMkLst>
            <pc:docMk/>
            <pc:sldMk cId="1117854757" sldId="257"/>
            <ac:spMk id="5" creationId="{1357973F-A7D4-1E73-8093-5591F6BF67C6}"/>
          </ac:spMkLst>
        </pc:spChg>
        <pc:spChg chg="add">
          <ac:chgData name="Ghosh, Marcus L" userId="S::mghosh@ic.ac.uk::00601210-eb70-4892-8a26-c39107c5a6ee" providerId="AD" clId="Web-{F2FDF8AC-CFE8-34E2-C4D5-BF3F9D06A524}" dt="2023-10-11T14:24:38.104" v="909"/>
          <ac:spMkLst>
            <pc:docMk/>
            <pc:sldMk cId="1117854757" sldId="257"/>
            <ac:spMk id="7" creationId="{F82B5217-5C6D-868B-1FB7-5C164820470F}"/>
          </ac:spMkLst>
        </pc:spChg>
        <pc:spChg chg="add">
          <ac:chgData name="Ghosh, Marcus L" userId="S::mghosh@ic.ac.uk::00601210-eb70-4892-8a26-c39107c5a6ee" providerId="AD" clId="Web-{F2FDF8AC-CFE8-34E2-C4D5-BF3F9D06A524}" dt="2023-10-11T14:24:38.104" v="909"/>
          <ac:spMkLst>
            <pc:docMk/>
            <pc:sldMk cId="1117854757" sldId="257"/>
            <ac:spMk id="9" creationId="{350B6FF6-2536-8CBF-8529-95E0CEB312AC}"/>
          </ac:spMkLst>
        </pc:spChg>
        <pc:spChg chg="add">
          <ac:chgData name="Ghosh, Marcus L" userId="S::mghosh@ic.ac.uk::00601210-eb70-4892-8a26-c39107c5a6ee" providerId="AD" clId="Web-{F2FDF8AC-CFE8-34E2-C4D5-BF3F9D06A524}" dt="2023-10-11T14:24:38.104" v="909"/>
          <ac:spMkLst>
            <pc:docMk/>
            <pc:sldMk cId="1117854757" sldId="257"/>
            <ac:spMk id="10" creationId="{2D4451D2-4160-D459-9183-55F965804C41}"/>
          </ac:spMkLst>
        </pc:spChg>
        <pc:spChg chg="add">
          <ac:chgData name="Ghosh, Marcus L" userId="S::mghosh@ic.ac.uk::00601210-eb70-4892-8a26-c39107c5a6ee" providerId="AD" clId="Web-{F2FDF8AC-CFE8-34E2-C4D5-BF3F9D06A524}" dt="2023-10-11T14:24:38.104" v="909"/>
          <ac:spMkLst>
            <pc:docMk/>
            <pc:sldMk cId="1117854757" sldId="257"/>
            <ac:spMk id="11" creationId="{85E9D9CC-6AA6-864F-C1AD-7E82027ECB2E}"/>
          </ac:spMkLst>
        </pc:spChg>
        <pc:grpChg chg="add mod ord">
          <ac:chgData name="Ghosh, Marcus L" userId="S::mghosh@ic.ac.uk::00601210-eb70-4892-8a26-c39107c5a6ee" providerId="AD" clId="Web-{F2FDF8AC-CFE8-34E2-C4D5-BF3F9D06A524}" dt="2023-10-11T14:24:57.762" v="912" actId="1076"/>
          <ac:grpSpMkLst>
            <pc:docMk/>
            <pc:sldMk cId="1117854757" sldId="257"/>
            <ac:grpSpMk id="2" creationId="{5BEB2276-8A55-6E4F-65FD-B7E1254E98F9}"/>
          </ac:grpSpMkLst>
        </pc:grpChg>
        <pc:picChg chg="add">
          <ac:chgData name="Ghosh, Marcus L" userId="S::mghosh@ic.ac.uk::00601210-eb70-4892-8a26-c39107c5a6ee" providerId="AD" clId="Web-{F2FDF8AC-CFE8-34E2-C4D5-BF3F9D06A524}" dt="2023-10-11T14:24:38.104" v="909"/>
          <ac:picMkLst>
            <pc:docMk/>
            <pc:sldMk cId="1117854757" sldId="257"/>
            <ac:picMk id="3" creationId="{AA801678-E285-982F-E366-BCC0C9F111DE}"/>
          </ac:picMkLst>
        </pc:picChg>
        <pc:picChg chg="add del mod">
          <ac:chgData name="Ghosh, Marcus L" userId="S::mghosh@ic.ac.uk::00601210-eb70-4892-8a26-c39107c5a6ee" providerId="AD" clId="Web-{F2FDF8AC-CFE8-34E2-C4D5-BF3F9D06A524}" dt="2023-10-11T14:45:22.406" v="1622"/>
          <ac:picMkLst>
            <pc:docMk/>
            <pc:sldMk cId="1117854757" sldId="257"/>
            <ac:picMk id="12" creationId="{84213818-4665-106C-861F-B250C303B46E}"/>
          </ac:picMkLst>
        </pc:picChg>
        <pc:cxnChg chg="add">
          <ac:chgData name="Ghosh, Marcus L" userId="S::mghosh@ic.ac.uk::00601210-eb70-4892-8a26-c39107c5a6ee" providerId="AD" clId="Web-{F2FDF8AC-CFE8-34E2-C4D5-BF3F9D06A524}" dt="2023-10-11T14:24:38.104" v="909"/>
          <ac:cxnSpMkLst>
            <pc:docMk/>
            <pc:sldMk cId="1117854757" sldId="257"/>
            <ac:cxnSpMk id="8" creationId="{1B194226-59E7-19ED-13E0-6097A0FA8CFF}"/>
          </ac:cxnSpMkLst>
        </pc:cxnChg>
      </pc:sldChg>
      <pc:sldChg chg="modNotes">
        <pc:chgData name="Ghosh, Marcus L" userId="S::mghosh@ic.ac.uk::00601210-eb70-4892-8a26-c39107c5a6ee" providerId="AD" clId="Web-{F2FDF8AC-CFE8-34E2-C4D5-BF3F9D06A524}" dt="2023-10-11T14:48:02.419" v="1662"/>
        <pc:sldMkLst>
          <pc:docMk/>
          <pc:sldMk cId="428392456" sldId="258"/>
        </pc:sldMkLst>
      </pc:sldChg>
      <pc:sldChg chg="addSp delSp modSp modNotes">
        <pc:chgData name="Ghosh, Marcus L" userId="S::mghosh@ic.ac.uk::00601210-eb70-4892-8a26-c39107c5a6ee" providerId="AD" clId="Web-{F2FDF8AC-CFE8-34E2-C4D5-BF3F9D06A524}" dt="2023-10-11T14:51:20.263" v="1727"/>
        <pc:sldMkLst>
          <pc:docMk/>
          <pc:sldMk cId="3559630665" sldId="259"/>
        </pc:sldMkLst>
        <pc:spChg chg="mod">
          <ac:chgData name="Ghosh, Marcus L" userId="S::mghosh@ic.ac.uk::00601210-eb70-4892-8a26-c39107c5a6ee" providerId="AD" clId="Web-{F2FDF8AC-CFE8-34E2-C4D5-BF3F9D06A524}" dt="2023-10-11T14:29:42.597" v="1063" actId="20577"/>
          <ac:spMkLst>
            <pc:docMk/>
            <pc:sldMk cId="3559630665" sldId="259"/>
            <ac:spMk id="4" creationId="{220F0135-CC52-EB18-CB0B-5335E947DD8E}"/>
          </ac:spMkLst>
        </pc:spChg>
        <pc:spChg chg="del">
          <ac:chgData name="Ghosh, Marcus L" userId="S::mghosh@ic.ac.uk::00601210-eb70-4892-8a26-c39107c5a6ee" providerId="AD" clId="Web-{F2FDF8AC-CFE8-34E2-C4D5-BF3F9D06A524}" dt="2023-10-11T14:26:53.178" v="963"/>
          <ac:spMkLst>
            <pc:docMk/>
            <pc:sldMk cId="3559630665" sldId="259"/>
            <ac:spMk id="5" creationId="{1357973F-A7D4-1E73-8093-5591F6BF67C6}"/>
          </ac:spMkLst>
        </pc:spChg>
        <pc:spChg chg="add mod">
          <ac:chgData name="Ghosh, Marcus L" userId="S::mghosh@ic.ac.uk::00601210-eb70-4892-8a26-c39107c5a6ee" providerId="AD" clId="Web-{F2FDF8AC-CFE8-34E2-C4D5-BF3F9D06A524}" dt="2023-10-11T14:47:24.291" v="1649" actId="20577"/>
          <ac:spMkLst>
            <pc:docMk/>
            <pc:sldMk cId="3559630665" sldId="259"/>
            <ac:spMk id="8" creationId="{12E3909A-59CF-3770-6B9D-65B9DC00D193}"/>
          </ac:spMkLst>
        </pc:spChg>
        <pc:picChg chg="add del mod">
          <ac:chgData name="Ghosh, Marcus L" userId="S::mghosh@ic.ac.uk::00601210-eb70-4892-8a26-c39107c5a6ee" providerId="AD" clId="Web-{F2FDF8AC-CFE8-34E2-C4D5-BF3F9D06A524}" dt="2023-10-11T14:43:48.743" v="1620"/>
          <ac:picMkLst>
            <pc:docMk/>
            <pc:sldMk cId="3559630665" sldId="259"/>
            <ac:picMk id="2" creationId="{16F4BA46-7E6F-867A-A7E7-F1771DA01E45}"/>
          </ac:picMkLst>
        </pc:picChg>
        <pc:picChg chg="add mod">
          <ac:chgData name="Ghosh, Marcus L" userId="S::mghosh@ic.ac.uk::00601210-eb70-4892-8a26-c39107c5a6ee" providerId="AD" clId="Web-{F2FDF8AC-CFE8-34E2-C4D5-BF3F9D06A524}" dt="2023-10-11T14:45:48.987" v="1627" actId="1076"/>
          <ac:picMkLst>
            <pc:docMk/>
            <pc:sldMk cId="3559630665" sldId="259"/>
            <ac:picMk id="3" creationId="{68DF63B9-C6C6-AF9A-DD24-A4935068F75A}"/>
          </ac:picMkLst>
        </pc:picChg>
        <pc:picChg chg="add del mod">
          <ac:chgData name="Ghosh, Marcus L" userId="S::mghosh@ic.ac.uk::00601210-eb70-4892-8a26-c39107c5a6ee" providerId="AD" clId="Web-{F2FDF8AC-CFE8-34E2-C4D5-BF3F9D06A524}" dt="2023-10-11T14:47:05.539" v="1638"/>
          <ac:picMkLst>
            <pc:docMk/>
            <pc:sldMk cId="3559630665" sldId="259"/>
            <ac:picMk id="7" creationId="{5C2DDD0F-182C-FF8E-FD4B-F59DE8601508}"/>
          </ac:picMkLst>
        </pc:picChg>
      </pc:sldChg>
      <pc:sldChg chg="addSp delSp modSp modNotes">
        <pc:chgData name="Ghosh, Marcus L" userId="S::mghosh@ic.ac.uk::00601210-eb70-4892-8a26-c39107c5a6ee" providerId="AD" clId="Web-{F2FDF8AC-CFE8-34E2-C4D5-BF3F9D06A524}" dt="2023-10-11T15:09:40.413" v="2254"/>
        <pc:sldMkLst>
          <pc:docMk/>
          <pc:sldMk cId="4063332395" sldId="260"/>
        </pc:sldMkLst>
        <pc:spChg chg="del">
          <ac:chgData name="Ghosh, Marcus L" userId="S::mghosh@ic.ac.uk::00601210-eb70-4892-8a26-c39107c5a6ee" providerId="AD" clId="Web-{F2FDF8AC-CFE8-34E2-C4D5-BF3F9D06A524}" dt="2023-10-11T14:54:43.904" v="1798"/>
          <ac:spMkLst>
            <pc:docMk/>
            <pc:sldMk cId="4063332395" sldId="260"/>
            <ac:spMk id="5" creationId="{1357973F-A7D4-1E73-8093-5591F6BF67C6}"/>
          </ac:spMkLst>
        </pc:spChg>
        <pc:spChg chg="add mod">
          <ac:chgData name="Ghosh, Marcus L" userId="S::mghosh@ic.ac.uk::00601210-eb70-4892-8a26-c39107c5a6ee" providerId="AD" clId="Web-{F2FDF8AC-CFE8-34E2-C4D5-BF3F9D06A524}" dt="2023-10-11T15:07:00.462" v="2238" actId="1076"/>
          <ac:spMkLst>
            <pc:docMk/>
            <pc:sldMk cId="4063332395" sldId="260"/>
            <ac:spMk id="10" creationId="{D6B9DD2F-20B1-AA55-DC90-2160CEBEA7AB}"/>
          </ac:spMkLst>
        </pc:spChg>
        <pc:spChg chg="add mod">
          <ac:chgData name="Ghosh, Marcus L" userId="S::mghosh@ic.ac.uk::00601210-eb70-4892-8a26-c39107c5a6ee" providerId="AD" clId="Web-{F2FDF8AC-CFE8-34E2-C4D5-BF3F9D06A524}" dt="2023-10-11T15:08:11.624" v="2252" actId="20577"/>
          <ac:spMkLst>
            <pc:docMk/>
            <pc:sldMk cId="4063332395" sldId="260"/>
            <ac:spMk id="11" creationId="{24FD6EDB-C7E4-18E7-9CB2-CC85E3957080}"/>
          </ac:spMkLst>
        </pc:spChg>
        <pc:spChg chg="add mod">
          <ac:chgData name="Ghosh, Marcus L" userId="S::mghosh@ic.ac.uk::00601210-eb70-4892-8a26-c39107c5a6ee" providerId="AD" clId="Web-{F2FDF8AC-CFE8-34E2-C4D5-BF3F9D06A524}" dt="2023-10-11T15:08:19.375" v="2253" actId="20577"/>
          <ac:spMkLst>
            <pc:docMk/>
            <pc:sldMk cId="4063332395" sldId="260"/>
            <ac:spMk id="12" creationId="{4ED50625-5348-DD35-FB6B-1853FC4784D7}"/>
          </ac:spMkLst>
        </pc:spChg>
        <pc:spChg chg="add">
          <ac:chgData name="Ghosh, Marcus L" userId="S::mghosh@ic.ac.uk::00601210-eb70-4892-8a26-c39107c5a6ee" providerId="AD" clId="Web-{F2FDF8AC-CFE8-34E2-C4D5-BF3F9D06A524}" dt="2023-10-11T15:09:40.413" v="2254"/>
          <ac:spMkLst>
            <pc:docMk/>
            <pc:sldMk cId="4063332395" sldId="260"/>
            <ac:spMk id="14" creationId="{4599F0BA-0B01-8122-D321-471D79653D90}"/>
          </ac:spMkLst>
        </pc:spChg>
        <pc:picChg chg="add del mod">
          <ac:chgData name="Ghosh, Marcus L" userId="S::mghosh@ic.ac.uk::00601210-eb70-4892-8a26-c39107c5a6ee" providerId="AD" clId="Web-{F2FDF8AC-CFE8-34E2-C4D5-BF3F9D06A524}" dt="2023-10-11T15:03:22.336" v="2208"/>
          <ac:picMkLst>
            <pc:docMk/>
            <pc:sldMk cId="4063332395" sldId="260"/>
            <ac:picMk id="2" creationId="{62C62245-E494-4533-09C8-6974AF481FEE}"/>
          </ac:picMkLst>
        </pc:picChg>
        <pc:picChg chg="add mod">
          <ac:chgData name="Ghosh, Marcus L" userId="S::mghosh@ic.ac.uk::00601210-eb70-4892-8a26-c39107c5a6ee" providerId="AD" clId="Web-{F2FDF8AC-CFE8-34E2-C4D5-BF3F9D06A524}" dt="2023-10-11T15:07:11.494" v="2241" actId="1076"/>
          <ac:picMkLst>
            <pc:docMk/>
            <pc:sldMk cId="4063332395" sldId="260"/>
            <ac:picMk id="3" creationId="{1391288A-2117-6890-CE62-0F34E933563E}"/>
          </ac:picMkLst>
        </pc:picChg>
        <pc:picChg chg="add mod">
          <ac:chgData name="Ghosh, Marcus L" userId="S::mghosh@ic.ac.uk::00601210-eb70-4892-8a26-c39107c5a6ee" providerId="AD" clId="Web-{F2FDF8AC-CFE8-34E2-C4D5-BF3F9D06A524}" dt="2023-10-11T15:05:57.832" v="2230" actId="1076"/>
          <ac:picMkLst>
            <pc:docMk/>
            <pc:sldMk cId="4063332395" sldId="260"/>
            <ac:picMk id="7" creationId="{313FF19A-35AD-F438-1B17-F9DBEBD57C8F}"/>
          </ac:picMkLst>
        </pc:picChg>
        <pc:picChg chg="add mod">
          <ac:chgData name="Ghosh, Marcus L" userId="S::mghosh@ic.ac.uk::00601210-eb70-4892-8a26-c39107c5a6ee" providerId="AD" clId="Web-{F2FDF8AC-CFE8-34E2-C4D5-BF3F9D06A524}" dt="2023-10-11T15:05:52.692" v="2229" actId="1076"/>
          <ac:picMkLst>
            <pc:docMk/>
            <pc:sldMk cId="4063332395" sldId="260"/>
            <ac:picMk id="8" creationId="{FF36CA67-5D53-3A38-C073-B4BB9C3CCE10}"/>
          </ac:picMkLst>
        </pc:picChg>
      </pc:sldChg>
      <pc:sldChg chg="modNotes">
        <pc:chgData name="Ghosh, Marcus L" userId="S::mghosh@ic.ac.uk::00601210-eb70-4892-8a26-c39107c5a6ee" providerId="AD" clId="Web-{F2FDF8AC-CFE8-34E2-C4D5-BF3F9D06A524}" dt="2023-10-11T15:10:33.698" v="2371"/>
        <pc:sldMkLst>
          <pc:docMk/>
          <pc:sldMk cId="3044054301" sldId="262"/>
        </pc:sldMkLst>
      </pc:sldChg>
      <pc:sldChg chg="addSp delSp modSp add replId modNotes">
        <pc:chgData name="Ghosh, Marcus L" userId="S::mghosh@ic.ac.uk::00601210-eb70-4892-8a26-c39107c5a6ee" providerId="AD" clId="Web-{F2FDF8AC-CFE8-34E2-C4D5-BF3F9D06A524}" dt="2023-10-11T15:00:33.760" v="2179"/>
        <pc:sldMkLst>
          <pc:docMk/>
          <pc:sldMk cId="3758533873" sldId="265"/>
        </pc:sldMkLst>
        <pc:spChg chg="add">
          <ac:chgData name="Ghosh, Marcus L" userId="S::mghosh@ic.ac.uk::00601210-eb70-4892-8a26-c39107c5a6ee" providerId="AD" clId="Web-{F2FDF8AC-CFE8-34E2-C4D5-BF3F9D06A524}" dt="2023-10-11T14:47:33.276" v="1650"/>
          <ac:spMkLst>
            <pc:docMk/>
            <pc:sldMk cId="3758533873" sldId="265"/>
            <ac:spMk id="8" creationId="{49DDF30B-1B7F-699A-1E0C-7F6760C4625C}"/>
          </ac:spMkLst>
        </pc:spChg>
        <pc:picChg chg="add del">
          <ac:chgData name="Ghosh, Marcus L" userId="S::mghosh@ic.ac.uk::00601210-eb70-4892-8a26-c39107c5a6ee" providerId="AD" clId="Web-{F2FDF8AC-CFE8-34E2-C4D5-BF3F9D06A524}" dt="2023-10-11T14:46:15.457" v="1633"/>
          <ac:picMkLst>
            <pc:docMk/>
            <pc:sldMk cId="3758533873" sldId="265"/>
            <ac:picMk id="3" creationId="{168AEB71-B473-8A81-49EA-E5951F541437}"/>
          </ac:picMkLst>
        </pc:picChg>
        <pc:picChg chg="add mod">
          <ac:chgData name="Ghosh, Marcus L" userId="S::mghosh@ic.ac.uk::00601210-eb70-4892-8a26-c39107c5a6ee" providerId="AD" clId="Web-{F2FDF8AC-CFE8-34E2-C4D5-BF3F9D06A524}" dt="2023-10-11T14:46:23.786" v="1635" actId="1076"/>
          <ac:picMkLst>
            <pc:docMk/>
            <pc:sldMk cId="3758533873" sldId="265"/>
            <ac:picMk id="5" creationId="{1E6A8DAA-677E-D2C5-3931-C51205293237}"/>
          </ac:picMkLst>
        </pc:picChg>
      </pc:sldChg>
    </pc:docChg>
  </pc:docChgLst>
  <pc:docChgLst>
    <pc:chgData name="Ghosh, Marcus L" userId="S::mghosh@ic.ac.uk::00601210-eb70-4892-8a26-c39107c5a6ee" providerId="AD" clId="Web-{44294B1D-9A27-CD7B-419B-27118AF5D35E}"/>
    <pc:docChg chg="modSld">
      <pc:chgData name="Ghosh, Marcus L" userId="S::mghosh@ic.ac.uk::00601210-eb70-4892-8a26-c39107c5a6ee" providerId="AD" clId="Web-{44294B1D-9A27-CD7B-419B-27118AF5D35E}" dt="2023-10-09T15:36:05.760" v="37"/>
      <pc:docMkLst>
        <pc:docMk/>
      </pc:docMkLst>
      <pc:sldChg chg="modNotes">
        <pc:chgData name="Ghosh, Marcus L" userId="S::mghosh@ic.ac.uk::00601210-eb70-4892-8a26-c39107c5a6ee" providerId="AD" clId="Web-{44294B1D-9A27-CD7B-419B-27118AF5D35E}" dt="2023-10-09T15:36:05.760" v="37"/>
        <pc:sldMkLst>
          <pc:docMk/>
          <pc:sldMk cId="109857222" sldId="256"/>
        </pc:sldMkLst>
      </pc:sldChg>
    </pc:docChg>
  </pc:docChgLst>
  <pc:docChgLst>
    <pc:chgData name="Ghosh, Marcus L" userId="S::mghosh@ic.ac.uk::00601210-eb70-4892-8a26-c39107c5a6ee" providerId="AD" clId="Web-{073F7524-9C1C-D8EA-2D4A-3793F0DFF355}"/>
    <pc:docChg chg="modSld">
      <pc:chgData name="Ghosh, Marcus L" userId="S::mghosh@ic.ac.uk::00601210-eb70-4892-8a26-c39107c5a6ee" providerId="AD" clId="Web-{073F7524-9C1C-D8EA-2D4A-3793F0DFF355}" dt="2023-10-13T16:14:40.879" v="13"/>
      <pc:docMkLst>
        <pc:docMk/>
      </pc:docMkLst>
      <pc:sldChg chg="modNotes">
        <pc:chgData name="Ghosh, Marcus L" userId="S::mghosh@ic.ac.uk::00601210-eb70-4892-8a26-c39107c5a6ee" providerId="AD" clId="Web-{073F7524-9C1C-D8EA-2D4A-3793F0DFF355}" dt="2023-10-13T16:14:40.879" v="13"/>
        <pc:sldMkLst>
          <pc:docMk/>
          <pc:sldMk cId="3993046410"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F39E5-359B-483F-B785-CE120E0092CA}" type="datetimeFigureOut">
              <a:t>10/17/2023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DA2EC-715D-4FBE-B5B9-4DD728E0AE2D}" type="slidenum">
              <a:t>‹#›</a:t>
            </a:fld>
            <a:endParaRPr lang="en-US"/>
          </a:p>
        </p:txBody>
      </p:sp>
    </p:spTree>
    <p:extLst>
      <p:ext uri="{BB962C8B-B14F-4D97-AF65-F5344CB8AC3E}">
        <p14:creationId xmlns:p14="http://schemas.microsoft.com/office/powerpoint/2010/main" val="243491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ncbi.nlm.nih.gov/pmc/articles/PMC6352749/"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i0.wp.com/www.compoundchem.com/wp-content/uploads/2015/07/Chemical-Structures-of-Neurotransmitters-2015.png?ssl=1"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witter.com/tyrell_turing/status/1349815543449186306"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openreview.net/forum?id=eU776ZYxEpz"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brainkart.com/article/Ion-Channels---Neurotransmitter-Receptors_24662/"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Hi, </a:t>
            </a:r>
          </a:p>
          <a:p>
            <a:endParaRPr lang="en-US" dirty="0">
              <a:cs typeface="Calibri" panose="020F0502020204030204"/>
            </a:endParaRPr>
          </a:p>
          <a:p>
            <a:r>
              <a:rPr lang="en-US" dirty="0">
                <a:cs typeface="Calibri" panose="020F0502020204030204"/>
              </a:rPr>
              <a:t>Last week, we covered how ionic movements enable neurons to generate their resting membrane potential and spikes.</a:t>
            </a:r>
          </a:p>
          <a:p>
            <a:endParaRPr lang="en-US" dirty="0">
              <a:cs typeface="Calibri" panose="020F0502020204030204"/>
            </a:endParaRPr>
          </a:p>
          <a:p>
            <a:r>
              <a:rPr lang="en-US" dirty="0">
                <a:cs typeface="Calibri" panose="020F0502020204030204"/>
              </a:rPr>
              <a:t>Linker: </a:t>
            </a:r>
          </a:p>
          <a:p>
            <a:pPr marL="171450" indent="-171450">
              <a:buFont typeface="Arial"/>
              <a:buChar char="•"/>
            </a:pPr>
            <a:r>
              <a:rPr lang="en-US" dirty="0"/>
              <a:t>In this video, we're going to talk about how neurons signal to each other, starting</a:t>
            </a:r>
            <a:r>
              <a:rPr lang="en-US" dirty="0">
                <a:cs typeface="Calibri" panose="020F0502020204030204"/>
              </a:rPr>
              <a:t> from our single neuron diagram. </a:t>
            </a:r>
          </a:p>
        </p:txBody>
      </p:sp>
      <p:sp>
        <p:nvSpPr>
          <p:cNvPr id="4" name="Slide Number Placeholder 3"/>
          <p:cNvSpPr>
            <a:spLocks noGrp="1"/>
          </p:cNvSpPr>
          <p:nvPr>
            <p:ph type="sldNum" sz="quarter" idx="5"/>
          </p:nvPr>
        </p:nvSpPr>
        <p:spPr/>
        <p:txBody>
          <a:bodyPr/>
          <a:lstStyle/>
          <a:p>
            <a:fld id="{FE8DA2EC-715D-4FBE-B5B9-4DD728E0AE2D}" type="slidenum">
              <a:rPr lang="en-US"/>
              <a:t>1</a:t>
            </a:fld>
            <a:endParaRPr lang="en-US"/>
          </a:p>
        </p:txBody>
      </p:sp>
    </p:spTree>
    <p:extLst>
      <p:ext uri="{BB962C8B-B14F-4D97-AF65-F5344CB8AC3E}">
        <p14:creationId xmlns:p14="http://schemas.microsoft.com/office/powerpoint/2010/main" val="3535346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Inputs, </a:t>
            </a:r>
            <a:r>
              <a:rPr lang="en-US" dirty="0"/>
              <a:t>at the neurons dendrites</a:t>
            </a:r>
            <a:r>
              <a:rPr lang="en-US" dirty="0">
                <a:cs typeface="Calibri"/>
              </a:rPr>
              <a:t>, cause sodium channels to open, and following their concentration gradient these ions diffuse into the cell, and spread along the dendrites to the soma and the axon hillock – an area rich with voltage-gated channels. </a:t>
            </a:r>
          </a:p>
          <a:p>
            <a:endParaRPr lang="en-US" dirty="0">
              <a:cs typeface="Calibri"/>
            </a:endParaRPr>
          </a:p>
          <a:p>
            <a:r>
              <a:rPr lang="en-US" dirty="0">
                <a:cs typeface="Calibri"/>
              </a:rPr>
              <a:t>Low amounts of input, won't raise the membrane potential enough to trigger the opening of these channels (remember the gate threshold from last time). But, large amounts of input may, in which case more sodium will flow into the neuron and then begin to diffuse down the axon. </a:t>
            </a:r>
          </a:p>
          <a:p>
            <a:endParaRPr lang="en-US" dirty="0">
              <a:cs typeface="Calibri"/>
            </a:endParaRPr>
          </a:p>
          <a:p>
            <a:r>
              <a:rPr lang="en-US" dirty="0">
                <a:cs typeface="Calibri"/>
              </a:rPr>
              <a:t>However, without any help this signal would just dissipate as it travelled the length of the axon. </a:t>
            </a:r>
          </a:p>
          <a:p>
            <a:endParaRPr lang="en-US" dirty="0">
              <a:cs typeface="Calibri"/>
            </a:endParaRPr>
          </a:p>
          <a:p>
            <a:r>
              <a:rPr lang="en-US" dirty="0">
                <a:cs typeface="Calibri"/>
              </a:rPr>
              <a:t>So how do neurons prevent this? </a:t>
            </a:r>
          </a:p>
          <a:p>
            <a:endParaRPr lang="en-US" dirty="0">
              <a:cs typeface="Calibri"/>
            </a:endParaRPr>
          </a:p>
          <a:p>
            <a:r>
              <a:rPr lang="en-US" dirty="0">
                <a:cs typeface="Calibri"/>
              </a:rPr>
              <a:t>The solution is to insulate the axon using a fatty substance called myelin. However, even insulating the whole length may not be enough, so instead there are: </a:t>
            </a:r>
          </a:p>
          <a:p>
            <a:pPr marL="171450" indent="-171450">
              <a:buFont typeface="Arial"/>
              <a:buChar char="•"/>
            </a:pPr>
            <a:r>
              <a:rPr lang="en-US" dirty="0">
                <a:cs typeface="Calibri"/>
              </a:rPr>
              <a:t>Insulated blocks, </a:t>
            </a:r>
          </a:p>
          <a:p>
            <a:pPr marL="171450" indent="-171450">
              <a:buFont typeface="Arial"/>
              <a:buChar char="•"/>
            </a:pPr>
            <a:r>
              <a:rPr lang="en-US" dirty="0">
                <a:cs typeface="Calibri"/>
              </a:rPr>
              <a:t>Separated by gaps, known as nodes of Ranvier, which are rich in voltage-gated channels. These effectively boost the signal as it travels along the axon, and generate what we call saltatory or jumping conduction. </a:t>
            </a:r>
          </a:p>
          <a:p>
            <a:endParaRPr lang="en-US" dirty="0">
              <a:cs typeface="Calibri"/>
            </a:endParaRPr>
          </a:p>
          <a:p>
            <a:r>
              <a:rPr lang="en-US" dirty="0">
                <a:cs typeface="Calibri"/>
              </a:rPr>
              <a:t>Linker: </a:t>
            </a:r>
          </a:p>
          <a:p>
            <a:pPr marL="171450" indent="-171450">
              <a:buFont typeface="Arial"/>
              <a:buChar char="•"/>
            </a:pPr>
            <a:r>
              <a:rPr lang="en-US" dirty="0">
                <a:cs typeface="Calibri"/>
              </a:rPr>
              <a:t>So what happens once this signal reaches the neuron's axon terminals? </a:t>
            </a:r>
          </a:p>
          <a:p>
            <a:pPr marL="171450" indent="-171450">
              <a:buFont typeface="Arial"/>
              <a:buChar char="•"/>
            </a:pPr>
            <a:endParaRPr lang="en-US" dirty="0">
              <a:cs typeface="Calibri"/>
            </a:endParaRPr>
          </a:p>
          <a:p>
            <a:pPr marL="171450" indent="-171450">
              <a:buFont typeface="Arial"/>
              <a:buChar char="•"/>
            </a:pPr>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FE8DA2EC-715D-4FBE-B5B9-4DD728E0AE2D}" type="slidenum">
              <a:rPr lang="en-US"/>
              <a:t>2</a:t>
            </a:fld>
            <a:endParaRPr lang="en-US"/>
          </a:p>
        </p:txBody>
      </p:sp>
    </p:spTree>
    <p:extLst>
      <p:ext uri="{BB962C8B-B14F-4D97-AF65-F5344CB8AC3E}">
        <p14:creationId xmlns:p14="http://schemas.microsoft.com/office/powerpoint/2010/main" val="4115845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Well if we zoom in on one of these terminals we can see that this is where our neuron connects to another. We call this connection a synapse, and term the neurons either side the pre- and post-synaptic neurons. </a:t>
            </a:r>
          </a:p>
          <a:p>
            <a:endParaRPr lang="en-US" dirty="0">
              <a:cs typeface="Calibri"/>
            </a:endParaRPr>
          </a:p>
          <a:p>
            <a:r>
              <a:rPr lang="en-US" dirty="0">
                <a:cs typeface="Calibri"/>
              </a:rPr>
              <a:t>These connections can be either: </a:t>
            </a:r>
          </a:p>
          <a:p>
            <a:pPr marL="171450" indent="-171450">
              <a:buFont typeface="Arial"/>
              <a:buChar char="•"/>
            </a:pPr>
            <a:r>
              <a:rPr lang="en-US" dirty="0">
                <a:cs typeface="Calibri"/>
              </a:rPr>
              <a:t>Electrical – known as gap junctions, or </a:t>
            </a:r>
          </a:p>
          <a:p>
            <a:pPr marL="171450" indent="-171450">
              <a:buFont typeface="Arial"/>
              <a:buChar char="•"/>
            </a:pPr>
            <a:r>
              <a:rPr lang="en-US" dirty="0">
                <a:cs typeface="Calibri"/>
              </a:rPr>
              <a:t>Chemical – like this one.</a:t>
            </a:r>
          </a:p>
          <a:p>
            <a:endParaRPr lang="en-US" dirty="0">
              <a:cs typeface="Calibri"/>
            </a:endParaRPr>
          </a:p>
          <a:p>
            <a:r>
              <a:rPr lang="en-US" dirty="0">
                <a:cs typeface="Calibri"/>
              </a:rPr>
              <a:t>So what makes up a chemical synapse? </a:t>
            </a:r>
          </a:p>
          <a:p>
            <a:pPr marL="171450" indent="-171450">
              <a:buFont typeface="Arial"/>
              <a:buChar char="•"/>
            </a:pPr>
            <a:r>
              <a:rPr lang="en-US" dirty="0">
                <a:cs typeface="Calibri"/>
              </a:rPr>
              <a:t>The pre-synaptic neuron has vesicles, 3d spheres, filled with chemical messengers known as neurotransmitters.</a:t>
            </a:r>
          </a:p>
          <a:p>
            <a:pPr marL="171450" indent="-171450">
              <a:buFont typeface="Arial"/>
              <a:buChar char="•"/>
            </a:pPr>
            <a:r>
              <a:rPr lang="en-US" dirty="0">
                <a:cs typeface="Calibri"/>
              </a:rPr>
              <a:t>The post-synaptic neuron has proteins embedded in its membrane, known as receptors, which the neurotransmitters can bind to. </a:t>
            </a:r>
          </a:p>
          <a:p>
            <a:pPr marL="171450" indent="-171450">
              <a:buFont typeface="Arial"/>
              <a:buChar char="•"/>
            </a:pPr>
            <a:r>
              <a:rPr lang="en-US" dirty="0">
                <a:cs typeface="Calibri"/>
              </a:rPr>
              <a:t>Then the gap between the two is known as the synaptic cleft. And while it's often drawn like a gap, there are actually proteins which reach across the cleft and hold the junction together. </a:t>
            </a:r>
          </a:p>
          <a:p>
            <a:endParaRPr lang="en-US" dirty="0">
              <a:cs typeface="Calibri"/>
            </a:endParaRPr>
          </a:p>
          <a:p>
            <a:r>
              <a:rPr lang="en-US" dirty="0">
                <a:cs typeface="Calibri"/>
              </a:rPr>
              <a:t>Linker: </a:t>
            </a:r>
          </a:p>
          <a:p>
            <a:pPr marL="171450" indent="-171450">
              <a:buFont typeface="Arial"/>
              <a:buChar char="•"/>
            </a:pPr>
            <a:r>
              <a:rPr lang="en-US" dirty="0">
                <a:cs typeface="Calibri"/>
              </a:rPr>
              <a:t>When an action potential reaches the axon terminal </a:t>
            </a:r>
            <a:endParaRPr lang="en-US" dirty="0"/>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FE8DA2EC-715D-4FBE-B5B9-4DD728E0AE2D}" type="slidenum">
              <a:rPr lang="en-US"/>
              <a:t>3</a:t>
            </a:fld>
            <a:endParaRPr lang="en-US"/>
          </a:p>
        </p:txBody>
      </p:sp>
    </p:spTree>
    <p:extLst>
      <p:ext uri="{BB962C8B-B14F-4D97-AF65-F5344CB8AC3E}">
        <p14:creationId xmlns:p14="http://schemas.microsoft.com/office/powerpoint/2010/main" val="3713008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influx of ions depolarizes the membrane, and causes voltage-gated calcium channels to open and calcium to flow into the cell. </a:t>
            </a:r>
          </a:p>
          <a:p>
            <a:endParaRPr lang="en-US" dirty="0">
              <a:cs typeface="Calibri"/>
            </a:endParaRPr>
          </a:p>
          <a:p>
            <a:r>
              <a:rPr lang="en-US" dirty="0">
                <a:cs typeface="Calibri"/>
              </a:rPr>
              <a:t>This causes the synaptic vesicles to fuse with the cell membrane, and release their neurotransmitters into the cleft. </a:t>
            </a:r>
          </a:p>
          <a:p>
            <a:endParaRPr lang="en-US" dirty="0">
              <a:cs typeface="Calibri"/>
            </a:endParaRPr>
          </a:p>
          <a:p>
            <a:r>
              <a:rPr lang="en-US" dirty="0">
                <a:cs typeface="Calibri"/>
              </a:rPr>
              <a:t>The neurotransmitters then diffuse across the cleft and bind to the post-synaptic receptors, triggering different effects. In the diagram here, binding causes an ion channel to open and positive ions to flow into the post-synaptic neuron raising it's membrane potential. So we would describe this as an excitatory synapse, as a pre-synaptic action potential will make the post-synaptic neuron more likely to fire a spike. Conversely, inhibitory synapses reduce the post-synaptic neurons membrane potential and so make spiking less likely. </a:t>
            </a:r>
          </a:p>
          <a:p>
            <a:endParaRPr lang="en-US" dirty="0">
              <a:cs typeface="Calibri"/>
            </a:endParaRPr>
          </a:p>
          <a:p>
            <a:r>
              <a:rPr lang="en-US" dirty="0">
                <a:cs typeface="Calibri"/>
              </a:rPr>
              <a:t>So how does this signal terminate? Well some neurotransmitter molecules simply diffuse away from the cleft, some are broken down by enzymes and some are actually taken back up into the pre-synaptic neuron. </a:t>
            </a:r>
          </a:p>
          <a:p>
            <a:endParaRPr lang="en-US" dirty="0">
              <a:cs typeface="Calibri"/>
            </a:endParaRPr>
          </a:p>
          <a:p>
            <a:r>
              <a:rPr lang="en-US" dirty="0">
                <a:cs typeface="Calibri"/>
              </a:rPr>
              <a:t>An interesting side note here, is that there is a whole class of drugs for treating depression, which work by inhibiting this sort of reuptake channel. These are known as selective-serotonin reuptake inhibitors and a common example is Prozac. </a:t>
            </a:r>
          </a:p>
          <a:p>
            <a:endParaRPr lang="en-US" dirty="0">
              <a:cs typeface="Calibri"/>
            </a:endParaRPr>
          </a:p>
          <a:p>
            <a:r>
              <a:rPr lang="en-US" dirty="0">
                <a:cs typeface="Calibri"/>
              </a:rPr>
              <a:t>Linker: </a:t>
            </a:r>
          </a:p>
          <a:p>
            <a:r>
              <a:rPr lang="en-US" dirty="0">
                <a:cs typeface="Calibri"/>
              </a:rPr>
              <a:t>Now, let's discuss neurotransmitters in more detail. </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FE8DA2EC-715D-4FBE-B5B9-4DD728E0AE2D}" type="slidenum">
              <a:rPr lang="en-US"/>
              <a:t>4</a:t>
            </a:fld>
            <a:endParaRPr lang="en-US"/>
          </a:p>
        </p:txBody>
      </p:sp>
    </p:spTree>
    <p:extLst>
      <p:ext uri="{BB962C8B-B14F-4D97-AF65-F5344CB8AC3E}">
        <p14:creationId xmlns:p14="http://schemas.microsoft.com/office/powerpoint/2010/main" val="1002994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Neurotransmitters are molecules synthesized by neurons, which are used to signal to other neurons. </a:t>
            </a:r>
            <a:endParaRPr lang="en-US" dirty="0"/>
          </a:p>
          <a:p>
            <a:endParaRPr lang="en-US" dirty="0">
              <a:cs typeface="Calibri"/>
            </a:endParaRPr>
          </a:p>
          <a:p>
            <a:r>
              <a:rPr lang="en-US" dirty="0">
                <a:cs typeface="Calibri"/>
              </a:rPr>
              <a:t>There are hundreds of known neurotransmitters which are thought to have different functions, so I'm just going to give you three examples: </a:t>
            </a:r>
          </a:p>
          <a:p>
            <a:pPr marL="171450" indent="-171450">
              <a:buFont typeface="Arial"/>
              <a:buChar char="•"/>
            </a:pPr>
            <a:r>
              <a:rPr lang="en-US" dirty="0">
                <a:cs typeface="Calibri"/>
              </a:rPr>
              <a:t>Glutamate – is the main excitatory neurotransmitter in vertebrate nervous systems. </a:t>
            </a:r>
          </a:p>
          <a:p>
            <a:pPr marL="171450" indent="-171450">
              <a:buFont typeface="Arial"/>
              <a:buChar char="•"/>
            </a:pPr>
            <a:r>
              <a:rPr lang="en-US" dirty="0">
                <a:cs typeface="Calibri"/>
              </a:rPr>
              <a:t>GABA – is the main inhibitory neurotransmitter and, </a:t>
            </a:r>
          </a:p>
          <a:p>
            <a:pPr marL="171450" indent="-171450">
              <a:buFont typeface="Arial"/>
              <a:buChar char="•"/>
            </a:pPr>
            <a:r>
              <a:rPr lang="en-US" dirty="0">
                <a:cs typeface="Calibri"/>
              </a:rPr>
              <a:t>Dopamine – is often thought of as a pleasure signal, but it probably best described as signaling valence. </a:t>
            </a:r>
          </a:p>
          <a:p>
            <a:endParaRPr lang="en-US" dirty="0">
              <a:cs typeface="Calibri"/>
            </a:endParaRPr>
          </a:p>
          <a:p>
            <a:r>
              <a:rPr lang="en-US" dirty="0"/>
              <a:t>Interestingly, individual neurons tend to contain and release multiple transmitters. For example a single neuron may use both GABA and Dopamine.</a:t>
            </a:r>
            <a:endParaRPr lang="en-US" dirty="0">
              <a:cs typeface="Calibri"/>
            </a:endParaRPr>
          </a:p>
          <a:p>
            <a:endParaRPr lang="en-US" dirty="0">
              <a:cs typeface="Calibri"/>
            </a:endParaRPr>
          </a:p>
          <a:p>
            <a:r>
              <a:rPr lang="en-US" dirty="0">
                <a:cs typeface="Calibri"/>
              </a:rPr>
              <a:t>Linker:</a:t>
            </a:r>
          </a:p>
          <a:p>
            <a:r>
              <a:rPr lang="en-US" dirty="0"/>
              <a:t>Though in general neurons release the same set of transmitters at all of their synapses. </a:t>
            </a:r>
            <a:endParaRPr lang="en-US" dirty="0">
              <a:cs typeface="Calibri"/>
            </a:endParaRPr>
          </a:p>
          <a:p>
            <a:endParaRPr lang="en-US" dirty="0">
              <a:cs typeface="Calibri"/>
            </a:endParaRPr>
          </a:p>
          <a:p>
            <a:r>
              <a:rPr lang="en-US" dirty="0">
                <a:hlinkClick r:id="rId3"/>
              </a:rPr>
              <a:t>https://www.ncbi.nlm.nih.gov/pmc/articles/PMC6352749/</a:t>
            </a:r>
            <a:r>
              <a:rPr lang="en-US" dirty="0"/>
              <a:t> </a:t>
            </a:r>
          </a:p>
          <a:p>
            <a:endParaRPr lang="en-US" dirty="0">
              <a:cs typeface="Calibri"/>
            </a:endParaRPr>
          </a:p>
          <a:p>
            <a:r>
              <a:rPr lang="en-US" dirty="0">
                <a:cs typeface="Calibri"/>
              </a:rPr>
              <a:t>Image from: </a:t>
            </a:r>
          </a:p>
          <a:p>
            <a:r>
              <a:rPr lang="en-US" dirty="0">
                <a:hlinkClick r:id="rId4"/>
              </a:rPr>
              <a:t>https://i0.wp.com/www.compoundchem.com/wp-content/uploads/2015/07/Chemical-Structures-of-Neurotransmitters-2015.png?ssl=1</a:t>
            </a:r>
            <a:r>
              <a:rPr lang="en-US" dirty="0"/>
              <a:t> </a:t>
            </a:r>
            <a:endParaRPr lang="en-US" dirty="0">
              <a:cs typeface="Calibri"/>
            </a:endParaRPr>
          </a:p>
        </p:txBody>
      </p:sp>
      <p:sp>
        <p:nvSpPr>
          <p:cNvPr id="4" name="Slide Number Placeholder 3"/>
          <p:cNvSpPr>
            <a:spLocks noGrp="1"/>
          </p:cNvSpPr>
          <p:nvPr>
            <p:ph type="sldNum" sz="quarter" idx="5"/>
          </p:nvPr>
        </p:nvSpPr>
        <p:spPr/>
        <p:txBody>
          <a:bodyPr/>
          <a:lstStyle/>
          <a:p>
            <a:fld id="{FE8DA2EC-715D-4FBE-B5B9-4DD728E0AE2D}" type="slidenum">
              <a:rPr lang="en-US"/>
              <a:t>5</a:t>
            </a:fld>
            <a:endParaRPr lang="en-US"/>
          </a:p>
        </p:txBody>
      </p:sp>
    </p:spTree>
    <p:extLst>
      <p:ext uri="{BB962C8B-B14F-4D97-AF65-F5344CB8AC3E}">
        <p14:creationId xmlns:p14="http://schemas.microsoft.com/office/powerpoint/2010/main" val="3418532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known as Dale's principle, and set's up an interesting contrast between biological and artificial neural networks. </a:t>
            </a:r>
          </a:p>
          <a:p>
            <a:endParaRPr lang="en-US" dirty="0">
              <a:cs typeface="Calibri"/>
            </a:endParaRPr>
          </a:p>
          <a:p>
            <a:r>
              <a:rPr lang="en-US" dirty="0">
                <a:cs typeface="Calibri"/>
              </a:rPr>
              <a:t>Again, biological neurons will release the same set of neurotransmitters to all of their partners. </a:t>
            </a:r>
          </a:p>
          <a:p>
            <a:endParaRPr lang="en-US" dirty="0">
              <a:cs typeface="Calibri"/>
            </a:endParaRPr>
          </a:p>
          <a:p>
            <a:r>
              <a:rPr lang="en-US" dirty="0">
                <a:cs typeface="Calibri"/>
              </a:rPr>
              <a:t>But in artificial neural networks, single units have both positive and negative output weights. So their activation sends different signals to different units.   </a:t>
            </a:r>
          </a:p>
          <a:p>
            <a:endParaRPr lang="en-US" dirty="0">
              <a:cs typeface="Calibri"/>
            </a:endParaRPr>
          </a:p>
          <a:p>
            <a:r>
              <a:rPr lang="en-US" dirty="0">
                <a:cs typeface="Calibri"/>
              </a:rPr>
              <a:t>So is this a limitation of biology or an advantage? To explore this question, </a:t>
            </a:r>
            <a:r>
              <a:rPr lang="en-US" dirty="0"/>
              <a:t>Jonathan Cornford</a:t>
            </a:r>
            <a:r>
              <a:rPr lang="en-US" dirty="0">
                <a:cs typeface="Calibri"/>
              </a:rPr>
              <a:t> and colleagues built ANNs in which each unit was either excitatory or inhibitory. Shown on the left in pink and blue. </a:t>
            </a:r>
          </a:p>
          <a:p>
            <a:endParaRPr lang="en-US" dirty="0">
              <a:cs typeface="Calibri"/>
            </a:endParaRPr>
          </a:p>
          <a:p>
            <a:r>
              <a:rPr lang="en-US" dirty="0">
                <a:cs typeface="Calibri"/>
              </a:rPr>
              <a:t>It turns out that these networks are difficult to train with standard gradient descent, and end up performing worse than a standard ANN. You can see this on the right graph, where the black curve shows the performance of a standard ANN and the green shows a simple implementation of Dale's principle. </a:t>
            </a:r>
            <a:endParaRPr lang="en-US" dirty="0"/>
          </a:p>
          <a:p>
            <a:endParaRPr lang="en-US" dirty="0">
              <a:cs typeface="Calibri"/>
            </a:endParaRPr>
          </a:p>
          <a:p>
            <a:r>
              <a:rPr lang="en-US" dirty="0">
                <a:cs typeface="Calibri"/>
              </a:rPr>
              <a:t>So, they introduced some corrections and were able to get networks which respect Dale's principle and </a:t>
            </a:r>
            <a:r>
              <a:rPr lang="en-US" b="1" dirty="0">
                <a:cs typeface="Calibri"/>
              </a:rPr>
              <a:t>match </a:t>
            </a:r>
            <a:r>
              <a:rPr lang="en-US" dirty="0">
                <a:cs typeface="Calibri"/>
              </a:rPr>
              <a:t>the performance of standard ANNs. This improved implementation of Dale's principle is shown in red. </a:t>
            </a:r>
          </a:p>
          <a:p>
            <a:endParaRPr lang="en-US" dirty="0">
              <a:cs typeface="Calibri"/>
            </a:endParaRPr>
          </a:p>
          <a:p>
            <a:r>
              <a:rPr lang="en-US" dirty="0">
                <a:cs typeface="Calibri"/>
              </a:rPr>
              <a:t>But, as they're only able to match standard ANNs, and no one has shown better results by following Dale's principle. Why neurons tend to follow Dale's principle remains an open question. </a:t>
            </a:r>
          </a:p>
          <a:p>
            <a:endParaRPr lang="en-US" dirty="0">
              <a:cs typeface="Calibri"/>
            </a:endParaRPr>
          </a:p>
          <a:p>
            <a:r>
              <a:rPr lang="en-US" dirty="0">
                <a:cs typeface="Calibri"/>
              </a:rPr>
              <a:t>Linker: </a:t>
            </a:r>
          </a:p>
          <a:p>
            <a:r>
              <a:rPr lang="en-US" dirty="0">
                <a:cs typeface="Calibri"/>
              </a:rPr>
              <a:t>Okay, back to neurotransmission. </a:t>
            </a:r>
            <a:endParaRPr lang="en-US" dirty="0"/>
          </a:p>
          <a:p>
            <a:endParaRPr lang="en-US" dirty="0"/>
          </a:p>
          <a:p>
            <a:r>
              <a:rPr lang="en-US" dirty="0">
                <a:hlinkClick r:id="rId3"/>
              </a:rPr>
              <a:t>https://twitter.com/tyrell_turing/status/1349815543449186306</a:t>
            </a:r>
            <a:r>
              <a:rPr lang="en-US" dirty="0"/>
              <a:t> </a:t>
            </a:r>
          </a:p>
          <a:p>
            <a:r>
              <a:rPr lang="en-US" dirty="0">
                <a:hlinkClick r:id="rId4"/>
              </a:rPr>
              <a:t>https://openreview.net/forum?id=eU776ZYxEpz</a:t>
            </a:r>
            <a:r>
              <a:rPr lang="en-US" dirty="0"/>
              <a:t> </a:t>
            </a:r>
            <a:endParaRPr lang="en-US" dirty="0">
              <a:cs typeface="Calibri"/>
            </a:endParaRPr>
          </a:p>
          <a:p>
            <a:endParaRPr lang="en-US" dirty="0"/>
          </a:p>
          <a:p>
            <a:r>
              <a:rPr lang="en-US" dirty="0"/>
              <a:t> </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FE8DA2EC-715D-4FBE-B5B9-4DD728E0AE2D}" type="slidenum">
              <a:rPr lang="en-US"/>
              <a:t>6</a:t>
            </a:fld>
            <a:endParaRPr lang="en-US"/>
          </a:p>
        </p:txBody>
      </p:sp>
    </p:spTree>
    <p:extLst>
      <p:ext uri="{BB962C8B-B14F-4D97-AF65-F5344CB8AC3E}">
        <p14:creationId xmlns:p14="http://schemas.microsoft.com/office/powerpoint/2010/main" val="1954401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Once released, neurotransmitters diffuse across the synaptic cleft, bind receptors embedded in the cell membrane and trigger different effects. </a:t>
            </a:r>
          </a:p>
          <a:p>
            <a:endParaRPr lang="en-US" dirty="0">
              <a:cs typeface="Calibri"/>
            </a:endParaRPr>
          </a:p>
          <a:p>
            <a:r>
              <a:rPr lang="en-US" dirty="0">
                <a:cs typeface="Calibri"/>
              </a:rPr>
              <a:t>There are hundreds of receptors which are specific to different neurotransmitters,</a:t>
            </a:r>
            <a:r>
              <a:rPr lang="en-US" dirty="0"/>
              <a:t> but there are just two major types: </a:t>
            </a:r>
            <a:endParaRPr lang="en-US" dirty="0">
              <a:cs typeface="Calibri"/>
            </a:endParaRPr>
          </a:p>
          <a:p>
            <a:pPr marL="171450" indent="-171450">
              <a:buFont typeface="Arial"/>
              <a:buChar char="•"/>
            </a:pPr>
            <a:r>
              <a:rPr lang="en-US" b="1" dirty="0"/>
              <a:t>Ionotropic </a:t>
            </a:r>
            <a:r>
              <a:rPr lang="en-US" dirty="0"/>
              <a:t>receptors, shown on the top, – are receptors where neurotransmitter binding triggers a change in structure which opens an ion channel.  </a:t>
            </a:r>
            <a:endParaRPr lang="en-US">
              <a:cs typeface="Calibri" panose="020F0502020204030204"/>
            </a:endParaRPr>
          </a:p>
          <a:p>
            <a:pPr marL="171450" indent="-171450">
              <a:buFont typeface="Arial"/>
              <a:buChar char="•"/>
            </a:pPr>
            <a:r>
              <a:rPr lang="en-US" b="1" dirty="0"/>
              <a:t>Metabotropic </a:t>
            </a:r>
            <a:r>
              <a:rPr lang="en-US" dirty="0"/>
              <a:t>receptors – are receptors where binding triggers signaling cascades within the post-synaptic neuron, which may open ion channels or cause other effects. </a:t>
            </a:r>
            <a:endParaRPr lang="en-US" dirty="0">
              <a:cs typeface="Calibri"/>
            </a:endParaRPr>
          </a:p>
          <a:p>
            <a:endParaRPr lang="en-US" dirty="0">
              <a:cs typeface="Calibri"/>
            </a:endParaRPr>
          </a:p>
          <a:p>
            <a:r>
              <a:rPr lang="en-US" dirty="0">
                <a:cs typeface="Calibri"/>
              </a:rPr>
              <a:t>Linker: </a:t>
            </a:r>
          </a:p>
          <a:p>
            <a:pPr marL="171450" indent="-171450">
              <a:buFont typeface="Arial"/>
              <a:buChar char="•"/>
            </a:pPr>
            <a:r>
              <a:rPr lang="en-US" dirty="0">
                <a:cs typeface="Calibri"/>
              </a:rPr>
              <a:t>Hopefully this has given you a better idea of how synapses work.</a:t>
            </a:r>
          </a:p>
          <a:p>
            <a:pPr marL="171450" indent="-171450">
              <a:buFont typeface="Arial"/>
              <a:buChar char="•"/>
            </a:pPr>
            <a:r>
              <a:rPr lang="en-US" dirty="0">
                <a:cs typeface="Calibri"/>
              </a:rPr>
              <a:t>In the next video we're going to cover how synapses can adjust their strength or weight, and a few other details. </a:t>
            </a:r>
          </a:p>
          <a:p>
            <a:endParaRPr lang="en-US" dirty="0">
              <a:cs typeface="Calibri"/>
            </a:endParaRPr>
          </a:p>
          <a:p>
            <a:r>
              <a:rPr lang="en-US" dirty="0">
                <a:cs typeface="Calibri"/>
              </a:rPr>
              <a:t>Image from: </a:t>
            </a:r>
          </a:p>
          <a:p>
            <a:r>
              <a:rPr lang="en-US" dirty="0">
                <a:hlinkClick r:id="rId3"/>
              </a:rPr>
              <a:t>https://www.brainkart.com/article/Ion-Channels---Neurotransmitter-Receptors_24662/</a:t>
            </a:r>
            <a:r>
              <a:rPr lang="en-US" dirty="0"/>
              <a:t> </a:t>
            </a: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FE8DA2EC-715D-4FBE-B5B9-4DD728E0AE2D}" type="slidenum">
              <a:rPr lang="en-US"/>
              <a:t>7</a:t>
            </a:fld>
            <a:endParaRPr lang="en-US"/>
          </a:p>
        </p:txBody>
      </p:sp>
    </p:spTree>
    <p:extLst>
      <p:ext uri="{BB962C8B-B14F-4D97-AF65-F5344CB8AC3E}">
        <p14:creationId xmlns:p14="http://schemas.microsoft.com/office/powerpoint/2010/main" val="3804759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US"/>
              <a:t>Click to edit Master title style</a:t>
            </a:r>
            <a:endParaRPr lang="en-US" dirty="0"/>
          </a:p>
        </p:txBody>
      </p:sp>
      <p:pic>
        <p:nvPicPr>
          <p:cNvPr id="7" name="Camera 6">
            <a:extLst>
              <a:ext uri="{FF2B5EF4-FFF2-40B4-BE49-F238E27FC236}">
                <a16:creationId xmlns:a16="http://schemas.microsoft.com/office/drawing/2014/main" id="{C9ED94B3-2517-51CB-4602-06FFF0E046F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4506191" y="3509963"/>
            <a:ext cx="3179618" cy="3179618"/>
          </a:xfrm>
          <a:prstGeom prst="ellipse">
            <a:avLst/>
          </a:prstGeom>
        </p:spPr>
      </p:pic>
      <p:sp>
        <p:nvSpPr>
          <p:cNvPr id="3" name="TextBox 2">
            <a:extLst>
              <a:ext uri="{FF2B5EF4-FFF2-40B4-BE49-F238E27FC236}">
                <a16:creationId xmlns:a16="http://schemas.microsoft.com/office/drawing/2014/main" id="{A3397762-0363-4F3B-7E69-FB5993F876BE}"/>
              </a:ext>
            </a:extLst>
          </p:cNvPr>
          <p:cNvSpPr txBox="1"/>
          <p:nvPr/>
        </p:nvSpPr>
        <p:spPr>
          <a:xfrm>
            <a:off x="374964" y="362054"/>
            <a:ext cx="3453446" cy="369332"/>
          </a:xfrm>
          <a:prstGeom prst="rect">
            <a:avLst/>
          </a:prstGeom>
          <a:noFill/>
        </p:spPr>
        <p:txBody>
          <a:bodyPr wrap="none" rtlCol="0">
            <a:spAutoFit/>
          </a:bodyPr>
          <a:lstStyle/>
          <a:p>
            <a:r>
              <a:rPr lang="en-GB" dirty="0"/>
              <a:t>Neuroscience for machine learners</a:t>
            </a:r>
            <a:endParaRPr lang="en-GB" dirty="0">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p:nvSpPr>
        <p:spPr>
          <a:xfrm>
            <a:off x="9335441" y="6488668"/>
            <a:ext cx="2855718" cy="369332"/>
          </a:xfrm>
          <a:prstGeom prst="rect">
            <a:avLst/>
          </a:prstGeom>
          <a:noFill/>
        </p:spPr>
        <p:txBody>
          <a:bodyPr wrap="none" rtlCol="0">
            <a:spAutoFit/>
          </a:bodyPr>
          <a:lstStyle/>
          <a:p>
            <a:r>
              <a:rPr lang="en-GB" dirty="0"/>
              <a:t>https://neural-reckoning.org</a:t>
            </a:r>
          </a:p>
        </p:txBody>
      </p:sp>
      <p:sp>
        <p:nvSpPr>
          <p:cNvPr id="18" name="TextBox 17">
            <a:extLst>
              <a:ext uri="{FF2B5EF4-FFF2-40B4-BE49-F238E27FC236}">
                <a16:creationId xmlns:a16="http://schemas.microsoft.com/office/drawing/2014/main" id="{ECA3B2A4-E7E4-A69E-1159-1C44327017D8}"/>
              </a:ext>
            </a:extLst>
          </p:cNvPr>
          <p:cNvSpPr txBox="1"/>
          <p:nvPr/>
        </p:nvSpPr>
        <p:spPr>
          <a:xfrm>
            <a:off x="8665404" y="362054"/>
            <a:ext cx="3151632" cy="369332"/>
          </a:xfrm>
          <a:prstGeom prst="rect">
            <a:avLst/>
          </a:prstGeom>
          <a:noFill/>
        </p:spPr>
        <p:txBody>
          <a:bodyPr wrap="none" rtlCol="0">
            <a:spAutoFit/>
          </a:bodyPr>
          <a:lstStyle/>
          <a:p>
            <a:r>
              <a:rPr lang="en-GB" dirty="0"/>
              <a:t>Dan Goodman </a:t>
            </a:r>
            <a:r>
              <a:rPr lang="en-GB" dirty="0">
                <a:solidFill>
                  <a:schemeClr val="bg1">
                    <a:lumMod val="75000"/>
                  </a:schemeClr>
                </a:solidFill>
              </a:rPr>
              <a:t>&amp;</a:t>
            </a:r>
            <a:r>
              <a:rPr lang="en-GB" dirty="0"/>
              <a:t> Marcus Ghosh</a:t>
            </a:r>
            <a:endParaRPr lang="en-GB" dirty="0">
              <a:solidFill>
                <a:srgbClr val="073A57"/>
              </a:solidFill>
            </a:endParaRPr>
          </a:p>
        </p:txBody>
      </p:sp>
      <p:pic>
        <p:nvPicPr>
          <p:cNvPr id="4" name="Picture 3" descr="A blue circle with lines and text&#10;&#10;Description automatically generated with medium confidence">
            <a:extLst>
              <a:ext uri="{FF2B5EF4-FFF2-40B4-BE49-F238E27FC236}">
                <a16:creationId xmlns:a16="http://schemas.microsoft.com/office/drawing/2014/main" id="{33629B1C-61ED-2920-2F0D-464A072442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643" y="124131"/>
            <a:ext cx="1446714" cy="998232"/>
          </a:xfrm>
          <a:prstGeom prst="rect">
            <a:avLst/>
          </a:prstGeom>
        </p:spPr>
      </p:pic>
    </p:spTree>
    <p:extLst>
      <p:ext uri="{BB962C8B-B14F-4D97-AF65-F5344CB8AC3E}">
        <p14:creationId xmlns:p14="http://schemas.microsoft.com/office/powerpoint/2010/main" val="2093514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US"/>
              <a:t>Click to edit Master title style</a:t>
            </a:r>
            <a:endParaRPr lang="en-US" dirty="0"/>
          </a:p>
        </p:txBody>
      </p:sp>
      <p:pic>
        <p:nvPicPr>
          <p:cNvPr id="7" name="Camera 6">
            <a:extLst>
              <a:ext uri="{FF2B5EF4-FFF2-40B4-BE49-F238E27FC236}">
                <a16:creationId xmlns:a16="http://schemas.microsoft.com/office/drawing/2014/main" id="{C9ED94B3-2517-51CB-4602-06FFF0E046F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4506191" y="3509963"/>
            <a:ext cx="3179618" cy="3179618"/>
          </a:xfrm>
          <a:prstGeom prst="ellipse">
            <a:avLst/>
          </a:prstGeom>
        </p:spPr>
      </p:pic>
      <p:sp>
        <p:nvSpPr>
          <p:cNvPr id="3" name="TextBox 2">
            <a:extLst>
              <a:ext uri="{FF2B5EF4-FFF2-40B4-BE49-F238E27FC236}">
                <a16:creationId xmlns:a16="http://schemas.microsoft.com/office/drawing/2014/main" id="{A3397762-0363-4F3B-7E69-FB5993F876BE}"/>
              </a:ext>
            </a:extLst>
          </p:cNvPr>
          <p:cNvSpPr txBox="1"/>
          <p:nvPr/>
        </p:nvSpPr>
        <p:spPr>
          <a:xfrm>
            <a:off x="374964" y="362054"/>
            <a:ext cx="3453446" cy="369332"/>
          </a:xfrm>
          <a:prstGeom prst="rect">
            <a:avLst/>
          </a:prstGeom>
          <a:noFill/>
        </p:spPr>
        <p:txBody>
          <a:bodyPr wrap="none" rtlCol="0">
            <a:spAutoFit/>
          </a:bodyPr>
          <a:lstStyle/>
          <a:p>
            <a:r>
              <a:rPr lang="en-GB" dirty="0"/>
              <a:t>Neuroscience for machine learners</a:t>
            </a:r>
            <a:endParaRPr lang="en-GB" dirty="0">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p:nvSpPr>
        <p:spPr>
          <a:xfrm>
            <a:off x="9335441" y="6488668"/>
            <a:ext cx="2855718" cy="369332"/>
          </a:xfrm>
          <a:prstGeom prst="rect">
            <a:avLst/>
          </a:prstGeom>
          <a:noFill/>
        </p:spPr>
        <p:txBody>
          <a:bodyPr wrap="none" rtlCol="0">
            <a:spAutoFit/>
          </a:bodyPr>
          <a:lstStyle/>
          <a:p>
            <a:r>
              <a:rPr lang="en-GB" dirty="0"/>
              <a:t>https://neural-reckoning.org</a:t>
            </a:r>
          </a:p>
        </p:txBody>
      </p:sp>
      <p:sp>
        <p:nvSpPr>
          <p:cNvPr id="18" name="TextBox 17">
            <a:extLst>
              <a:ext uri="{FF2B5EF4-FFF2-40B4-BE49-F238E27FC236}">
                <a16:creationId xmlns:a16="http://schemas.microsoft.com/office/drawing/2014/main" id="{ECA3B2A4-E7E4-A69E-1159-1C44327017D8}"/>
              </a:ext>
            </a:extLst>
          </p:cNvPr>
          <p:cNvSpPr txBox="1"/>
          <p:nvPr/>
        </p:nvSpPr>
        <p:spPr>
          <a:xfrm>
            <a:off x="8665404" y="362054"/>
            <a:ext cx="3151632" cy="369332"/>
          </a:xfrm>
          <a:prstGeom prst="rect">
            <a:avLst/>
          </a:prstGeom>
          <a:noFill/>
        </p:spPr>
        <p:txBody>
          <a:bodyPr wrap="none" rtlCol="0">
            <a:spAutoFit/>
          </a:bodyPr>
          <a:lstStyle/>
          <a:p>
            <a:r>
              <a:rPr lang="en-GB" dirty="0"/>
              <a:t>Dan Goodman </a:t>
            </a:r>
            <a:r>
              <a:rPr lang="en-GB" dirty="0">
                <a:solidFill>
                  <a:schemeClr val="bg1">
                    <a:lumMod val="75000"/>
                  </a:schemeClr>
                </a:solidFill>
              </a:rPr>
              <a:t>&amp;</a:t>
            </a:r>
            <a:r>
              <a:rPr lang="en-GB" dirty="0"/>
              <a:t> Marcus Ghosh</a:t>
            </a:r>
            <a:endParaRPr lang="en-GB" dirty="0">
              <a:solidFill>
                <a:srgbClr val="073A57"/>
              </a:solidFill>
            </a:endParaRPr>
          </a:p>
        </p:txBody>
      </p:sp>
      <p:pic>
        <p:nvPicPr>
          <p:cNvPr id="4" name="Picture 3" descr="A blue circle with lines and text&#10;&#10;Description automatically generated with medium confidence">
            <a:extLst>
              <a:ext uri="{FF2B5EF4-FFF2-40B4-BE49-F238E27FC236}">
                <a16:creationId xmlns:a16="http://schemas.microsoft.com/office/drawing/2014/main" id="{33629B1C-61ED-2920-2F0D-464A072442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643" y="124131"/>
            <a:ext cx="1446714" cy="998232"/>
          </a:xfrm>
          <a:prstGeom prst="rect">
            <a:avLst/>
          </a:prstGeom>
        </p:spPr>
      </p:pic>
    </p:spTree>
    <p:extLst>
      <p:ext uri="{BB962C8B-B14F-4D97-AF65-F5344CB8AC3E}">
        <p14:creationId xmlns:p14="http://schemas.microsoft.com/office/powerpoint/2010/main" val="2093514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0111"/>
          </a:xfrm>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a:xfrm>
            <a:off x="120159" y="914400"/>
            <a:ext cx="9670472" cy="5943600"/>
          </a:xfrm>
        </p:spPr>
        <p:txBody>
          <a:bodyPr>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6802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28B17-9E99-45ED-9028-28A80E2F7F94}" type="datetimeFigureOut">
              <a:rPr lang="en-GB" smtClean="0"/>
              <a:t>17/10/2023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22001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228B17-9E99-45ED-9028-28A80E2F7F94}" type="datetimeFigureOut">
              <a:rPr lang="en-GB" smtClean="0"/>
              <a:t>17/10/2023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869510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228B17-9E99-45ED-9028-28A80E2F7F94}" type="datetimeFigureOut">
              <a:rPr lang="en-GB" smtClean="0"/>
              <a:t>17/10/2023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715839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228B17-9E99-45ED-9028-28A80E2F7F94}" type="datetimeFigureOut">
              <a:rPr lang="en-GB" smtClean="0"/>
              <a:t>17/10/2023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5017711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28B17-9E99-45ED-9028-28A80E2F7F94}" type="datetimeFigureOut">
              <a:rPr lang="en-GB" smtClean="0"/>
              <a:t>17/10/2023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146103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17/10/2023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8944311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17/10/2023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36747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17/10/2023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2498342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17/10/2023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63740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28B17-9E99-45ED-9028-28A80E2F7F94}" type="datetimeFigureOut">
              <a:rPr lang="en-GB" smtClean="0"/>
              <a:t>17/10/2023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A8C5-41D3-4E0E-9210-72AE07EC1835}" type="slidenum">
              <a:rPr lang="en-GB" smtClean="0"/>
              <a:t>‹#›</a:t>
            </a:fld>
            <a:endParaRPr lang="en-GB"/>
          </a:p>
        </p:txBody>
      </p:sp>
    </p:spTree>
    <p:extLst>
      <p:ext uri="{BB962C8B-B14F-4D97-AF65-F5344CB8AC3E}">
        <p14:creationId xmlns:p14="http://schemas.microsoft.com/office/powerpoint/2010/main" val="1061876717"/>
      </p:ext>
    </p:extLst>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sv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14.jpe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A693D4-D78C-161A-B0F3-CEA79B385428}"/>
              </a:ext>
            </a:extLst>
          </p:cNvPr>
          <p:cNvSpPr>
            <a:spLocks noGrp="1"/>
          </p:cNvSpPr>
          <p:nvPr>
            <p:ph type="ctrTitle"/>
          </p:nvPr>
        </p:nvSpPr>
        <p:spPr/>
        <p:txBody>
          <a:bodyPr/>
          <a:lstStyle/>
          <a:p>
            <a:r>
              <a:rPr lang="en-GB" b="1" dirty="0">
                <a:latin typeface="Calibri"/>
                <a:cs typeface="Calibri"/>
              </a:rPr>
              <a:t>Synapses 1</a:t>
            </a:r>
            <a:endParaRPr lang="en-US" dirty="0"/>
          </a:p>
        </p:txBody>
      </p:sp>
      <p:pic>
        <p:nvPicPr>
          <p:cNvPr id="15" name="Video 14">
            <a:hlinkClick r:id="" action="ppaction://media"/>
            <a:extLst>
              <a:ext uri="{FF2B5EF4-FFF2-40B4-BE49-F238E27FC236}">
                <a16:creationId xmlns:a16="http://schemas.microsoft.com/office/drawing/2014/main" id="{2369CB0F-E149-8995-195D-12EB5AD4BC07}"/>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4501270" y="3504763"/>
            <a:ext cx="3189460" cy="3189460"/>
          </a:xfrm>
          <a:prstGeom prst="ellipse">
            <a:avLst/>
          </a:prstGeom>
        </p:spPr>
      </p:pic>
    </p:spTree>
    <p:extLst>
      <p:ext uri="{BB962C8B-B14F-4D97-AF65-F5344CB8AC3E}">
        <p14:creationId xmlns:p14="http://schemas.microsoft.com/office/powerpoint/2010/main" val="428392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EB2276-8A55-6E4F-65FD-B7E1254E98F9}"/>
              </a:ext>
            </a:extLst>
          </p:cNvPr>
          <p:cNvGrpSpPr/>
          <p:nvPr/>
        </p:nvGrpSpPr>
        <p:grpSpPr>
          <a:xfrm>
            <a:off x="1041314" y="1170232"/>
            <a:ext cx="10121265" cy="4526547"/>
            <a:chOff x="1530145" y="1687817"/>
            <a:chExt cx="10121265" cy="4526547"/>
          </a:xfrm>
        </p:grpSpPr>
        <p:pic>
          <p:nvPicPr>
            <p:cNvPr id="3" name="Picture 2" descr="Diagram&#10;&#10;Description automatically generated">
              <a:extLst>
                <a:ext uri="{FF2B5EF4-FFF2-40B4-BE49-F238E27FC236}">
                  <a16:creationId xmlns:a16="http://schemas.microsoft.com/office/drawing/2014/main" id="{AA801678-E285-982F-E366-BCC0C9F111DE}"/>
                </a:ext>
              </a:extLst>
            </p:cNvPr>
            <p:cNvPicPr>
              <a:picLocks noChangeAspect="1"/>
            </p:cNvPicPr>
            <p:nvPr/>
          </p:nvPicPr>
          <p:blipFill rotWithShape="1">
            <a:blip r:embed="rId3"/>
            <a:srcRect t="12174" r="-163" b="-290"/>
            <a:stretch/>
          </p:blipFill>
          <p:spPr>
            <a:xfrm>
              <a:off x="1530145" y="1687817"/>
              <a:ext cx="9121882" cy="4526547"/>
            </a:xfrm>
            <a:prstGeom prst="rect">
              <a:avLst/>
            </a:prstGeom>
          </p:spPr>
        </p:pic>
        <p:sp>
          <p:nvSpPr>
            <p:cNvPr id="7" name="Rectangle 6">
              <a:extLst>
                <a:ext uri="{FF2B5EF4-FFF2-40B4-BE49-F238E27FC236}">
                  <a16:creationId xmlns:a16="http://schemas.microsoft.com/office/drawing/2014/main" id="{F82B5217-5C6D-868B-1FB7-5C164820470F}"/>
                </a:ext>
              </a:extLst>
            </p:cNvPr>
            <p:cNvSpPr/>
            <p:nvPr/>
          </p:nvSpPr>
          <p:spPr>
            <a:xfrm>
              <a:off x="5130287" y="3901255"/>
              <a:ext cx="1327353" cy="4301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8" name="Straight Arrow Connector 7">
              <a:extLst>
                <a:ext uri="{FF2B5EF4-FFF2-40B4-BE49-F238E27FC236}">
                  <a16:creationId xmlns:a16="http://schemas.microsoft.com/office/drawing/2014/main" id="{1B194226-59E7-19ED-13E0-6097A0FA8CFF}"/>
                </a:ext>
              </a:extLst>
            </p:cNvPr>
            <p:cNvCxnSpPr/>
            <p:nvPr/>
          </p:nvCxnSpPr>
          <p:spPr>
            <a:xfrm>
              <a:off x="5193102" y="3877574"/>
              <a:ext cx="957532" cy="1748286"/>
            </a:xfrm>
            <a:prstGeom prst="straightConnector1">
              <a:avLst/>
            </a:prstGeom>
            <a:ln w="28575">
              <a:solidFill>
                <a:schemeClr val="accent3"/>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 name="TextBox 5">
              <a:extLst>
                <a:ext uri="{FF2B5EF4-FFF2-40B4-BE49-F238E27FC236}">
                  <a16:creationId xmlns:a16="http://schemas.microsoft.com/office/drawing/2014/main" id="{350B6FF6-2536-8CBF-8529-95E0CEB312AC}"/>
                </a:ext>
              </a:extLst>
            </p:cNvPr>
            <p:cNvSpPr txBox="1"/>
            <p:nvPr/>
          </p:nvSpPr>
          <p:spPr>
            <a:xfrm>
              <a:off x="4479086" y="5658030"/>
              <a:ext cx="4310331" cy="523220"/>
            </a:xfrm>
            <a:prstGeom prst="rect">
              <a:avLst/>
            </a:prstGeom>
            <a:noFill/>
            <a:ln>
              <a:solidFill>
                <a:schemeClr val="bg1"/>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a:solidFill>
                    <a:schemeClr val="accent3"/>
                  </a:solidFill>
                </a:rPr>
                <a:t>Axon hillock</a:t>
              </a:r>
              <a:endParaRPr lang="en-US" sz="2800" b="1">
                <a:solidFill>
                  <a:schemeClr val="accent3"/>
                </a:solidFill>
                <a:cs typeface="Calibri"/>
              </a:endParaRPr>
            </a:p>
          </p:txBody>
        </p:sp>
        <p:sp>
          <p:nvSpPr>
            <p:cNvPr id="10" name="TextBox 6">
              <a:extLst>
                <a:ext uri="{FF2B5EF4-FFF2-40B4-BE49-F238E27FC236}">
                  <a16:creationId xmlns:a16="http://schemas.microsoft.com/office/drawing/2014/main" id="{2D4451D2-4160-D459-9183-55F965804C41}"/>
                </a:ext>
              </a:extLst>
            </p:cNvPr>
            <p:cNvSpPr txBox="1"/>
            <p:nvPr/>
          </p:nvSpPr>
          <p:spPr>
            <a:xfrm>
              <a:off x="7427343" y="4853795"/>
              <a:ext cx="4224067" cy="95410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a:solidFill>
                    <a:schemeClr val="accent5"/>
                  </a:solidFill>
                  <a:ea typeface="+mn-lt"/>
                  <a:cs typeface="+mn-lt"/>
                </a:rPr>
                <a:t>Voltage-gated </a:t>
              </a:r>
              <a:endParaRPr lang="en-US" sz="2800">
                <a:solidFill>
                  <a:schemeClr val="accent5"/>
                </a:solidFill>
                <a:ea typeface="+mn-lt"/>
                <a:cs typeface="+mn-lt"/>
              </a:endParaRPr>
            </a:p>
            <a:p>
              <a:pPr algn="ctr"/>
              <a:r>
                <a:rPr lang="en-US" sz="2800" b="1">
                  <a:solidFill>
                    <a:schemeClr val="accent5"/>
                  </a:solidFill>
                  <a:ea typeface="+mn-lt"/>
                  <a:cs typeface="+mn-lt"/>
                </a:rPr>
                <a:t>ion channels</a:t>
              </a:r>
              <a:endParaRPr lang="en-US" sz="2800">
                <a:solidFill>
                  <a:schemeClr val="accent5"/>
                </a:solidFill>
                <a:ea typeface="+mn-lt"/>
                <a:cs typeface="+mn-lt"/>
              </a:endParaRPr>
            </a:p>
          </p:txBody>
        </p:sp>
        <p:sp>
          <p:nvSpPr>
            <p:cNvPr id="11" name="Right Brace 10">
              <a:extLst>
                <a:ext uri="{FF2B5EF4-FFF2-40B4-BE49-F238E27FC236}">
                  <a16:creationId xmlns:a16="http://schemas.microsoft.com/office/drawing/2014/main" id="{85E9D9CC-6AA6-864F-C1AD-7E82027ECB2E}"/>
                </a:ext>
              </a:extLst>
            </p:cNvPr>
            <p:cNvSpPr/>
            <p:nvPr/>
          </p:nvSpPr>
          <p:spPr>
            <a:xfrm>
              <a:off x="7843302" y="4681807"/>
              <a:ext cx="388187" cy="1408980"/>
            </a:xfrm>
            <a:prstGeom prst="rightBrace">
              <a:avLst/>
            </a:pr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mj-lt"/>
                <a:cs typeface="Calibri"/>
              </a:rPr>
              <a:t>Saltatory conduction</a:t>
            </a:r>
            <a:endParaRPr lang="en-US" dirty="0">
              <a:cs typeface="Calibri Light"/>
            </a:endParaRPr>
          </a:p>
        </p:txBody>
      </p:sp>
      <p:pic>
        <p:nvPicPr>
          <p:cNvPr id="21" name="Video 20">
            <a:hlinkClick r:id="" action="ppaction://media"/>
            <a:extLst>
              <a:ext uri="{FF2B5EF4-FFF2-40B4-BE49-F238E27FC236}">
                <a16:creationId xmlns:a16="http://schemas.microsoft.com/office/drawing/2014/main" id="{7AFB0A8E-1F4A-C480-FB78-E84D99BDCF15}"/>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spTree>
    <p:extLst>
      <p:ext uri="{BB962C8B-B14F-4D97-AF65-F5344CB8AC3E}">
        <p14:creationId xmlns:p14="http://schemas.microsoft.com/office/powerpoint/2010/main" val="1117854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device&#10;&#10;Description automatically generated with medium confidence">
            <a:extLst>
              <a:ext uri="{FF2B5EF4-FFF2-40B4-BE49-F238E27FC236}">
                <a16:creationId xmlns:a16="http://schemas.microsoft.com/office/drawing/2014/main" id="{32C13C4F-064B-078B-A228-0DCD8BC021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7075" y="1034578"/>
            <a:ext cx="7764703" cy="4666842"/>
          </a:xfrm>
          <a:prstGeom prst="rect">
            <a:avLst/>
          </a:prstGeom>
        </p:spPr>
      </p:pic>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cs typeface="Calibri"/>
              </a:rPr>
              <a:t>Chemical synapses</a:t>
            </a:r>
            <a:endParaRPr lang="en-US" dirty="0"/>
          </a:p>
        </p:txBody>
      </p:sp>
      <p:pic>
        <p:nvPicPr>
          <p:cNvPr id="17" name="Video 16">
            <a:hlinkClick r:id="" action="ppaction://media"/>
            <a:extLst>
              <a:ext uri="{FF2B5EF4-FFF2-40B4-BE49-F238E27FC236}">
                <a16:creationId xmlns:a16="http://schemas.microsoft.com/office/drawing/2014/main" id="{7E7831AC-C177-50DD-3DD4-867111E6EBDC}"/>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spTree>
    <p:extLst>
      <p:ext uri="{BB962C8B-B14F-4D97-AF65-F5344CB8AC3E}">
        <p14:creationId xmlns:p14="http://schemas.microsoft.com/office/powerpoint/2010/main" val="3559630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ell&#10;&#10;Description automatically generated">
            <a:extLst>
              <a:ext uri="{FF2B5EF4-FFF2-40B4-BE49-F238E27FC236}">
                <a16:creationId xmlns:a16="http://schemas.microsoft.com/office/drawing/2014/main" id="{19179886-8378-3D35-4E17-4A346206F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7075" y="1034578"/>
            <a:ext cx="7967690" cy="4788844"/>
          </a:xfrm>
          <a:prstGeom prst="rect">
            <a:avLst/>
          </a:prstGeom>
        </p:spPr>
      </p:pic>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cs typeface="Calibri"/>
              </a:rPr>
              <a:t>Chemical synapses</a:t>
            </a:r>
            <a:endParaRPr lang="en-US" dirty="0"/>
          </a:p>
        </p:txBody>
      </p:sp>
      <p:pic>
        <p:nvPicPr>
          <p:cNvPr id="16" name="Video 15">
            <a:hlinkClick r:id="" action="ppaction://media"/>
            <a:extLst>
              <a:ext uri="{FF2B5EF4-FFF2-40B4-BE49-F238E27FC236}">
                <a16:creationId xmlns:a16="http://schemas.microsoft.com/office/drawing/2014/main" id="{7307D698-BFF2-D2CA-639C-C7C777916B56}"/>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spTree>
    <p:extLst>
      <p:ext uri="{BB962C8B-B14F-4D97-AF65-F5344CB8AC3E}">
        <p14:creationId xmlns:p14="http://schemas.microsoft.com/office/powerpoint/2010/main" val="375853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cs typeface="Calibri"/>
              </a:rPr>
              <a:t>Neurotransmitters</a:t>
            </a:r>
            <a:endParaRPr lang="en-US" dirty="0"/>
          </a:p>
        </p:txBody>
      </p:sp>
      <p:pic>
        <p:nvPicPr>
          <p:cNvPr id="3" name="Picture 2" descr="A pink molecule structure with circles&#10;&#10;Description automatically generated">
            <a:extLst>
              <a:ext uri="{FF2B5EF4-FFF2-40B4-BE49-F238E27FC236}">
                <a16:creationId xmlns:a16="http://schemas.microsoft.com/office/drawing/2014/main" id="{1391288A-2117-6890-CE62-0F34E933563E}"/>
              </a:ext>
            </a:extLst>
          </p:cNvPr>
          <p:cNvPicPr>
            <a:picLocks noChangeAspect="1"/>
          </p:cNvPicPr>
          <p:nvPr/>
        </p:nvPicPr>
        <p:blipFill>
          <a:blip r:embed="rId3"/>
          <a:stretch>
            <a:fillRect/>
          </a:stretch>
        </p:blipFill>
        <p:spPr>
          <a:xfrm>
            <a:off x="8365929" y="2701688"/>
            <a:ext cx="3438525" cy="1731213"/>
          </a:xfrm>
          <a:prstGeom prst="rect">
            <a:avLst/>
          </a:prstGeom>
        </p:spPr>
      </p:pic>
      <p:pic>
        <p:nvPicPr>
          <p:cNvPr id="8" name="Picture 7" descr="A blue molecule with circles and dots&#10;&#10;Description automatically generated">
            <a:extLst>
              <a:ext uri="{FF2B5EF4-FFF2-40B4-BE49-F238E27FC236}">
                <a16:creationId xmlns:a16="http://schemas.microsoft.com/office/drawing/2014/main" id="{FF36CA67-5D53-3A38-C073-B4BB9C3CCE10}"/>
              </a:ext>
            </a:extLst>
          </p:cNvPr>
          <p:cNvPicPr>
            <a:picLocks noChangeAspect="1"/>
          </p:cNvPicPr>
          <p:nvPr/>
        </p:nvPicPr>
        <p:blipFill>
          <a:blip r:embed="rId4"/>
          <a:stretch>
            <a:fillRect/>
          </a:stretch>
        </p:blipFill>
        <p:spPr>
          <a:xfrm>
            <a:off x="4359618" y="2611652"/>
            <a:ext cx="3471952" cy="1640636"/>
          </a:xfrm>
          <a:prstGeom prst="rect">
            <a:avLst/>
          </a:prstGeom>
        </p:spPr>
      </p:pic>
      <p:pic>
        <p:nvPicPr>
          <p:cNvPr id="7" name="Picture 6" descr="A blue molecule structure with white text&#10;&#10;Description automatically generated">
            <a:extLst>
              <a:ext uri="{FF2B5EF4-FFF2-40B4-BE49-F238E27FC236}">
                <a16:creationId xmlns:a16="http://schemas.microsoft.com/office/drawing/2014/main" id="{313FF19A-35AD-F438-1B17-F9DBEBD57C8F}"/>
              </a:ext>
            </a:extLst>
          </p:cNvPr>
          <p:cNvPicPr>
            <a:picLocks noChangeAspect="1"/>
          </p:cNvPicPr>
          <p:nvPr/>
        </p:nvPicPr>
        <p:blipFill>
          <a:blip r:embed="rId5"/>
          <a:stretch>
            <a:fillRect/>
          </a:stretch>
        </p:blipFill>
        <p:spPr>
          <a:xfrm>
            <a:off x="343780" y="2704796"/>
            <a:ext cx="3533954" cy="1736221"/>
          </a:xfrm>
          <a:prstGeom prst="rect">
            <a:avLst/>
          </a:prstGeom>
        </p:spPr>
      </p:pic>
      <p:grpSp>
        <p:nvGrpSpPr>
          <p:cNvPr id="17" name="Group 16">
            <a:extLst>
              <a:ext uri="{FF2B5EF4-FFF2-40B4-BE49-F238E27FC236}">
                <a16:creationId xmlns:a16="http://schemas.microsoft.com/office/drawing/2014/main" id="{549F2BB3-BAA0-CD7D-585A-E061A6086D5F}"/>
              </a:ext>
            </a:extLst>
          </p:cNvPr>
          <p:cNvGrpSpPr/>
          <p:nvPr/>
        </p:nvGrpSpPr>
        <p:grpSpPr>
          <a:xfrm>
            <a:off x="239058" y="2014409"/>
            <a:ext cx="11715248" cy="528369"/>
            <a:chOff x="239058" y="3167706"/>
            <a:chExt cx="11715248" cy="528369"/>
          </a:xfrm>
        </p:grpSpPr>
        <p:sp>
          <p:nvSpPr>
            <p:cNvPr id="10" name="TextBox 9">
              <a:extLst>
                <a:ext uri="{FF2B5EF4-FFF2-40B4-BE49-F238E27FC236}">
                  <a16:creationId xmlns:a16="http://schemas.microsoft.com/office/drawing/2014/main" id="{D6B9DD2F-20B1-AA55-DC90-2160CEBEA7AB}"/>
                </a:ext>
              </a:extLst>
            </p:cNvPr>
            <p:cNvSpPr txBox="1"/>
            <p:nvPr/>
          </p:nvSpPr>
          <p:spPr>
            <a:xfrm>
              <a:off x="8207778" y="3167706"/>
              <a:ext cx="3746528"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rgbClr val="D975A2"/>
                  </a:solidFill>
                  <a:cs typeface="Calibri"/>
                </a:rPr>
                <a:t>Dopamine</a:t>
              </a:r>
              <a:endParaRPr lang="en-US">
                <a:solidFill>
                  <a:srgbClr val="D975A2"/>
                </a:solidFill>
                <a:cs typeface="Calibri"/>
              </a:endParaRPr>
            </a:p>
          </p:txBody>
        </p:sp>
        <p:sp>
          <p:nvSpPr>
            <p:cNvPr id="11" name="TextBox 10">
              <a:extLst>
                <a:ext uri="{FF2B5EF4-FFF2-40B4-BE49-F238E27FC236}">
                  <a16:creationId xmlns:a16="http://schemas.microsoft.com/office/drawing/2014/main" id="{24FD6EDB-C7E4-18E7-9CB2-CC85E3957080}"/>
                </a:ext>
              </a:extLst>
            </p:cNvPr>
            <p:cNvSpPr txBox="1"/>
            <p:nvPr/>
          </p:nvSpPr>
          <p:spPr>
            <a:xfrm>
              <a:off x="4230607" y="3172855"/>
              <a:ext cx="3746528"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rgbClr val="38569F"/>
                  </a:solidFill>
                  <a:cs typeface="Calibri"/>
                </a:rPr>
                <a:t>GABA</a:t>
              </a:r>
              <a:endParaRPr lang="en-US" dirty="0">
                <a:solidFill>
                  <a:srgbClr val="38569F"/>
                </a:solidFill>
                <a:cs typeface="Calibri"/>
              </a:endParaRPr>
            </a:p>
          </p:txBody>
        </p:sp>
        <p:sp>
          <p:nvSpPr>
            <p:cNvPr id="12" name="TextBox 11">
              <a:extLst>
                <a:ext uri="{FF2B5EF4-FFF2-40B4-BE49-F238E27FC236}">
                  <a16:creationId xmlns:a16="http://schemas.microsoft.com/office/drawing/2014/main" id="{4ED50625-5348-DD35-FB6B-1853FC4784D7}"/>
                </a:ext>
              </a:extLst>
            </p:cNvPr>
            <p:cNvSpPr txBox="1"/>
            <p:nvPr/>
          </p:nvSpPr>
          <p:spPr>
            <a:xfrm>
              <a:off x="239058" y="3167706"/>
              <a:ext cx="3746528"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rgbClr val="1086AE"/>
                  </a:solidFill>
                  <a:cs typeface="Calibri"/>
                </a:rPr>
                <a:t>Glutamate</a:t>
              </a:r>
              <a:endParaRPr lang="en-US" dirty="0">
                <a:solidFill>
                  <a:srgbClr val="1086AE"/>
                </a:solidFill>
                <a:cs typeface="Calibri"/>
              </a:endParaRPr>
            </a:p>
          </p:txBody>
        </p:sp>
      </p:grpSp>
      <p:pic>
        <p:nvPicPr>
          <p:cNvPr id="13" name="Video 12">
            <a:hlinkClick r:id="" action="ppaction://media"/>
            <a:extLst>
              <a:ext uri="{FF2B5EF4-FFF2-40B4-BE49-F238E27FC236}">
                <a16:creationId xmlns:a16="http://schemas.microsoft.com/office/drawing/2014/main" id="{0C163E1F-8FE4-F8B8-7B52-3B79EF9323BC}"/>
              </a:ext>
            </a:extLst>
          </p:cNvPr>
          <p:cNvPicPr>
            <a:extLst>
              <a:ext uri="{51228E76-BA90-4043-B771-695A4F85340A}">
                <alf:liveFeedProps xmlns:alf="http://schemas.microsoft.com/office/drawing/2021/livefeed"/>
              </a:ext>
            </a:extLst>
          </p:cNvPicPr>
          <p:nvPr/>
        </p:nvPicPr>
        <p:blipFill>
          <a:blip r:embed="rId6">
            <a:grayscl/>
            <a:extLst>
              <a:ext uri="{96DAC541-7B7A-43D3-8B79-37D633B846F1}">
                <asvg:svgBlip xmlns:asvg="http://schemas.microsoft.com/office/drawing/2016/SVG/main" r:embed="rId7"/>
              </a:ext>
            </a:extLst>
          </a:blip>
          <a:srcRect l="21875" r="21875"/>
          <a:stretch>
            <a:fillRect/>
          </a:stretch>
        </p:blipFill>
        <p:spPr>
          <a:xfrm>
            <a:off x="9878840" y="4544840"/>
            <a:ext cx="2313160" cy="2313160"/>
          </a:xfrm>
          <a:prstGeom prst="ellipse">
            <a:avLst/>
          </a:prstGeom>
        </p:spPr>
      </p:pic>
    </p:spTree>
    <p:extLst>
      <p:ext uri="{BB962C8B-B14F-4D97-AF65-F5344CB8AC3E}">
        <p14:creationId xmlns:p14="http://schemas.microsoft.com/office/powerpoint/2010/main" val="4063332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lines&#10;&#10;Description automatically generated">
            <a:extLst>
              <a:ext uri="{FF2B5EF4-FFF2-40B4-BE49-F238E27FC236}">
                <a16:creationId xmlns:a16="http://schemas.microsoft.com/office/drawing/2014/main" id="{2E4279B8-85E6-42CB-551E-49E437FBA71B}"/>
              </a:ext>
            </a:extLst>
          </p:cNvPr>
          <p:cNvPicPr>
            <a:picLocks noChangeAspect="1"/>
          </p:cNvPicPr>
          <p:nvPr/>
        </p:nvPicPr>
        <p:blipFill>
          <a:blip r:embed="rId3"/>
          <a:stretch>
            <a:fillRect/>
          </a:stretch>
        </p:blipFill>
        <p:spPr>
          <a:xfrm>
            <a:off x="6737231" y="1817811"/>
            <a:ext cx="5460520" cy="2977965"/>
          </a:xfrm>
          <a:prstGeom prst="rect">
            <a:avLst/>
          </a:prstGeom>
        </p:spPr>
      </p:pic>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cs typeface="Calibri"/>
              </a:rPr>
              <a:t>Dale's principle</a:t>
            </a:r>
            <a:endParaRPr lang="en-US" dirty="0"/>
          </a:p>
        </p:txBody>
      </p:sp>
      <p:pic>
        <p:nvPicPr>
          <p:cNvPr id="12" name="Video 11">
            <a:hlinkClick r:id="" action="ppaction://media"/>
            <a:extLst>
              <a:ext uri="{FF2B5EF4-FFF2-40B4-BE49-F238E27FC236}">
                <a16:creationId xmlns:a16="http://schemas.microsoft.com/office/drawing/2014/main" id="{C4B196C7-4CA2-3E35-E0F9-A5B93CDB2EF9}"/>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sp>
        <p:nvSpPr>
          <p:cNvPr id="2" name="TextBox 1">
            <a:extLst>
              <a:ext uri="{FF2B5EF4-FFF2-40B4-BE49-F238E27FC236}">
                <a16:creationId xmlns:a16="http://schemas.microsoft.com/office/drawing/2014/main" id="{70ACD7E9-841F-6D5D-529E-33E0025C8894}"/>
              </a:ext>
            </a:extLst>
          </p:cNvPr>
          <p:cNvSpPr txBox="1"/>
          <p:nvPr/>
        </p:nvSpPr>
        <p:spPr>
          <a:xfrm>
            <a:off x="1135811" y="6335153"/>
            <a:ext cx="991441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chemeClr val="accent3"/>
                </a:solidFill>
                <a:cs typeface="Calibri"/>
              </a:rPr>
              <a:t>Cornford et al., 2021 (</a:t>
            </a:r>
            <a:r>
              <a:rPr lang="en-US" sz="2800" b="1" dirty="0">
                <a:solidFill>
                  <a:schemeClr val="accent3"/>
                </a:solidFill>
                <a:ea typeface="+mn-lt"/>
                <a:cs typeface="+mn-lt"/>
              </a:rPr>
              <a:t>ICLR</a:t>
            </a:r>
            <a:r>
              <a:rPr lang="en-US" sz="2800" b="1" dirty="0">
                <a:solidFill>
                  <a:schemeClr val="accent3"/>
                </a:solidFill>
                <a:cs typeface="Calibri"/>
              </a:rPr>
              <a:t>)</a:t>
            </a:r>
            <a:endParaRPr lang="en-US">
              <a:solidFill>
                <a:schemeClr val="accent3"/>
              </a:solidFill>
              <a:cs typeface="Calibri" panose="020F0502020204030204"/>
            </a:endParaRPr>
          </a:p>
        </p:txBody>
      </p:sp>
      <p:pic>
        <p:nvPicPr>
          <p:cNvPr id="7" name="Picture 6" descr="Diagram of a diagram of a chemical reaction&#10;&#10;Description automatically generated">
            <a:extLst>
              <a:ext uri="{FF2B5EF4-FFF2-40B4-BE49-F238E27FC236}">
                <a16:creationId xmlns:a16="http://schemas.microsoft.com/office/drawing/2014/main" id="{D090845F-B313-6A43-C353-14C0580E1511}"/>
              </a:ext>
            </a:extLst>
          </p:cNvPr>
          <p:cNvPicPr>
            <a:picLocks noChangeAspect="1"/>
          </p:cNvPicPr>
          <p:nvPr/>
        </p:nvPicPr>
        <p:blipFill>
          <a:blip r:embed="rId6"/>
          <a:stretch>
            <a:fillRect/>
          </a:stretch>
        </p:blipFill>
        <p:spPr>
          <a:xfrm>
            <a:off x="-5751" y="1777752"/>
            <a:ext cx="6653842" cy="2770535"/>
          </a:xfrm>
          <a:prstGeom prst="rect">
            <a:avLst/>
          </a:prstGeom>
        </p:spPr>
      </p:pic>
    </p:spTree>
    <p:extLst>
      <p:ext uri="{BB962C8B-B14F-4D97-AF65-F5344CB8AC3E}">
        <p14:creationId xmlns:p14="http://schemas.microsoft.com/office/powerpoint/2010/main" val="3993046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cs typeface="Calibri"/>
              </a:rPr>
              <a:t>Receptors</a:t>
            </a:r>
            <a:endParaRPr lang="en-US" dirty="0"/>
          </a:p>
        </p:txBody>
      </p:sp>
      <p:pic>
        <p:nvPicPr>
          <p:cNvPr id="11" name="Video 10">
            <a:hlinkClick r:id="" action="ppaction://media"/>
            <a:extLst>
              <a:ext uri="{FF2B5EF4-FFF2-40B4-BE49-F238E27FC236}">
                <a16:creationId xmlns:a16="http://schemas.microsoft.com/office/drawing/2014/main" id="{934F0BBC-C8C3-E0F2-A130-CA65890A5A8C}"/>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9878840" y="4544840"/>
            <a:ext cx="2313160" cy="2313160"/>
          </a:xfrm>
          <a:prstGeom prst="ellipse">
            <a:avLst/>
          </a:prstGeom>
        </p:spPr>
      </p:pic>
      <p:pic>
        <p:nvPicPr>
          <p:cNvPr id="3" name="Picture 2" descr="A diagram of a cell membrane&#10;&#10;Description automatically generated">
            <a:extLst>
              <a:ext uri="{FF2B5EF4-FFF2-40B4-BE49-F238E27FC236}">
                <a16:creationId xmlns:a16="http://schemas.microsoft.com/office/drawing/2014/main" id="{2672D812-DE1E-2B77-5D3D-DE4EDCC95775}"/>
              </a:ext>
            </a:extLst>
          </p:cNvPr>
          <p:cNvPicPr>
            <a:picLocks noChangeAspect="1"/>
          </p:cNvPicPr>
          <p:nvPr/>
        </p:nvPicPr>
        <p:blipFill rotWithShape="1">
          <a:blip r:embed="rId5"/>
          <a:srcRect l="19856" t="46772" r="15789" b="17791"/>
          <a:stretch/>
        </p:blipFill>
        <p:spPr>
          <a:xfrm>
            <a:off x="2150853" y="3305315"/>
            <a:ext cx="7742437" cy="3557391"/>
          </a:xfrm>
          <a:prstGeom prst="rect">
            <a:avLst/>
          </a:prstGeom>
        </p:spPr>
      </p:pic>
      <p:pic>
        <p:nvPicPr>
          <p:cNvPr id="5" name="Picture 4" descr="A diagram of a cell membrane&#10;&#10;Description automatically generated">
            <a:extLst>
              <a:ext uri="{FF2B5EF4-FFF2-40B4-BE49-F238E27FC236}">
                <a16:creationId xmlns:a16="http://schemas.microsoft.com/office/drawing/2014/main" id="{F39D8A90-6871-40E7-8701-F123A3676027}"/>
              </a:ext>
            </a:extLst>
          </p:cNvPr>
          <p:cNvPicPr>
            <a:picLocks noChangeAspect="1"/>
          </p:cNvPicPr>
          <p:nvPr/>
        </p:nvPicPr>
        <p:blipFill rotWithShape="1">
          <a:blip r:embed="rId5"/>
          <a:srcRect l="55197" r="17682" b="76934"/>
          <a:stretch/>
        </p:blipFill>
        <p:spPr>
          <a:xfrm>
            <a:off x="4465607" y="990560"/>
            <a:ext cx="3262897" cy="2315448"/>
          </a:xfrm>
          <a:prstGeom prst="rect">
            <a:avLst/>
          </a:prstGeom>
        </p:spPr>
      </p:pic>
      <p:sp>
        <p:nvSpPr>
          <p:cNvPr id="7" name="Rectangle 6">
            <a:extLst>
              <a:ext uri="{FF2B5EF4-FFF2-40B4-BE49-F238E27FC236}">
                <a16:creationId xmlns:a16="http://schemas.microsoft.com/office/drawing/2014/main" id="{05986DC2-9DFC-4025-4F2B-FA66DB27C824}"/>
              </a:ext>
            </a:extLst>
          </p:cNvPr>
          <p:cNvSpPr/>
          <p:nvPr/>
        </p:nvSpPr>
        <p:spPr>
          <a:xfrm>
            <a:off x="4572000" y="976312"/>
            <a:ext cx="402566" cy="4313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89C052A-2443-4189-9776-0DDF4561ECB2}"/>
              </a:ext>
            </a:extLst>
          </p:cNvPr>
          <p:cNvSpPr/>
          <p:nvPr/>
        </p:nvSpPr>
        <p:spPr>
          <a:xfrm>
            <a:off x="2314754" y="3434840"/>
            <a:ext cx="402566" cy="4313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17788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Slide theme" id="{5323F7E7-F4A8-4915-B4D8-5DC1F7D4B15E}" vid="{46CB9C70-A690-472B-99C8-1E998351A03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TotalTime>
  <Words>1252</Words>
  <Application>Microsoft Office PowerPoint</Application>
  <PresentationFormat>Widescreen</PresentationFormat>
  <Paragraphs>118</Paragraphs>
  <Slides>7</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Arial</vt:lpstr>
      <vt:lpstr>Calibri</vt:lpstr>
      <vt:lpstr>Calibri Light</vt:lpstr>
      <vt:lpstr>office theme</vt:lpstr>
      <vt:lpstr>Slide theme</vt:lpstr>
      <vt:lpstr>Synapses 1</vt:lpstr>
      <vt:lpstr>Saltatory conduction</vt:lpstr>
      <vt:lpstr>Chemical synapses</vt:lpstr>
      <vt:lpstr>Chemical synapses</vt:lpstr>
      <vt:lpstr>Neurotransmitters</vt:lpstr>
      <vt:lpstr>Dale's principle</vt:lpstr>
      <vt:lpstr>Receptors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Ghosh, Marcus L</cp:lastModifiedBy>
  <cp:revision>1014</cp:revision>
  <dcterms:created xsi:type="dcterms:W3CDTF">2023-10-02T14:41:59Z</dcterms:created>
  <dcterms:modified xsi:type="dcterms:W3CDTF">2023-10-17T16:07:47Z</dcterms:modified>
</cp:coreProperties>
</file>