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0"/>
  </p:notesMasterIdLst>
  <p:sldIdLst>
    <p:sldId id="258" r:id="rId3"/>
    <p:sldId id="260" r:id="rId4"/>
    <p:sldId id="262" r:id="rId5"/>
    <p:sldId id="257" r:id="rId6"/>
    <p:sldId id="264"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3AC28-DB4F-5701-160C-48BE323EF210}" v="108" dt="2023-10-19T16:35:15.794"/>
    <p1510:client id="{7C76E653-C319-4839-85A0-3F5A1EE830E4}" v="1" dt="2023-10-20T09:51:31.549"/>
    <p1510:client id="{B8112E07-A086-4AAF-BF22-842C926B685F}" v="17" dt="2023-10-19T18:50:15.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50303" autoAdjust="0"/>
  </p:normalViewPr>
  <p:slideViewPr>
    <p:cSldViewPr snapToGrid="0">
      <p:cViewPr varScale="1">
        <p:scale>
          <a:sx n="59" d="100"/>
          <a:sy n="59" d="100"/>
        </p:scale>
        <p:origin x="2304" y="4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h, Marcus L" userId="S::mghosh@ic.ac.uk::00601210-eb70-4892-8a26-c39107c5a6ee" providerId="AD" clId="Web-{82066F31-8F4D-E054-AD84-245DE8AAB472}"/>
    <pc:docChg chg="modSld">
      <pc:chgData name="Ghosh, Marcus L" userId="S::mghosh@ic.ac.uk::00601210-eb70-4892-8a26-c39107c5a6ee" providerId="AD" clId="Web-{82066F31-8F4D-E054-AD84-245DE8AAB472}" dt="2023-10-11T09:36:28.555" v="38"/>
      <pc:docMkLst>
        <pc:docMk/>
      </pc:docMkLst>
      <pc:sldChg chg="modNotes">
        <pc:chgData name="Ghosh, Marcus L" userId="S::mghosh@ic.ac.uk::00601210-eb70-4892-8a26-c39107c5a6ee" providerId="AD" clId="Web-{82066F31-8F4D-E054-AD84-245DE8AAB472}" dt="2023-10-11T09:36:28.555" v="38"/>
        <pc:sldMkLst>
          <pc:docMk/>
          <pc:sldMk cId="109857222" sldId="256"/>
        </pc:sldMkLst>
      </pc:sldChg>
    </pc:docChg>
  </pc:docChgLst>
  <pc:docChgLst>
    <pc:chgData name="Ghosh, Marcus L" userId="S::mghosh@ic.ac.uk::00601210-eb70-4892-8a26-c39107c5a6ee" providerId="AD" clId="Web-{E55BB5B9-99F9-82C7-77B3-1B756E6D9206}"/>
    <pc:docChg chg="modSld">
      <pc:chgData name="Ghosh, Marcus L" userId="S::mghosh@ic.ac.uk::00601210-eb70-4892-8a26-c39107c5a6ee" providerId="AD" clId="Web-{E55BB5B9-99F9-82C7-77B3-1B756E6D9206}" dt="2023-10-20T10:05:08.008" v="5"/>
      <pc:docMkLst>
        <pc:docMk/>
      </pc:docMkLst>
      <pc:sldChg chg="modNotes">
        <pc:chgData name="Ghosh, Marcus L" userId="S::mghosh@ic.ac.uk::00601210-eb70-4892-8a26-c39107c5a6ee" providerId="AD" clId="Web-{E55BB5B9-99F9-82C7-77B3-1B756E6D9206}" dt="2023-10-20T10:05:08.008" v="5"/>
        <pc:sldMkLst>
          <pc:docMk/>
          <pc:sldMk cId="790198058" sldId="257"/>
        </pc:sldMkLst>
      </pc:sldChg>
    </pc:docChg>
  </pc:docChgLst>
  <pc:docChgLst>
    <pc:chgData name="Ghosh, Marcus L" userId="S::mghosh@ic.ac.uk::00601210-eb70-4892-8a26-c39107c5a6ee" providerId="AD" clId="Web-{9827CBF9-D8C9-24AD-25EA-4D7745DD90A8}"/>
    <pc:docChg chg="modSld">
      <pc:chgData name="Ghosh, Marcus L" userId="S::mghosh@ic.ac.uk::00601210-eb70-4892-8a26-c39107c5a6ee" providerId="AD" clId="Web-{9827CBF9-D8C9-24AD-25EA-4D7745DD90A8}" dt="2023-10-13T13:06:40.751" v="15"/>
      <pc:docMkLst>
        <pc:docMk/>
      </pc:docMkLst>
      <pc:sldChg chg="modNotes">
        <pc:chgData name="Ghosh, Marcus L" userId="S::mghosh@ic.ac.uk::00601210-eb70-4892-8a26-c39107c5a6ee" providerId="AD" clId="Web-{9827CBF9-D8C9-24AD-25EA-4D7745DD90A8}" dt="2023-10-13T13:06:40.751" v="15"/>
        <pc:sldMkLst>
          <pc:docMk/>
          <pc:sldMk cId="109857222" sldId="256"/>
        </pc:sldMkLst>
      </pc:sldChg>
    </pc:docChg>
  </pc:docChgLst>
  <pc:docChgLst>
    <pc:chgData name="Ghosh, Marcus L" userId="S::mghosh@ic.ac.uk::00601210-eb70-4892-8a26-c39107c5a6ee" providerId="AD" clId="Web-{501E2184-CDA3-6B76-E6DE-72C0C7DA731E}"/>
    <pc:docChg chg="addSld delSld modSld sldOrd">
      <pc:chgData name="Ghosh, Marcus L" userId="S::mghosh@ic.ac.uk::00601210-eb70-4892-8a26-c39107c5a6ee" providerId="AD" clId="Web-{501E2184-CDA3-6B76-E6DE-72C0C7DA731E}" dt="2023-10-18T16:27:34.335" v="1380"/>
      <pc:docMkLst>
        <pc:docMk/>
      </pc:docMkLst>
      <pc:sldChg chg="addSp delSp modSp modNotes">
        <pc:chgData name="Ghosh, Marcus L" userId="S::mghosh@ic.ac.uk::00601210-eb70-4892-8a26-c39107c5a6ee" providerId="AD" clId="Web-{501E2184-CDA3-6B76-E6DE-72C0C7DA731E}" dt="2023-10-18T15:51:15.396" v="1336"/>
        <pc:sldMkLst>
          <pc:docMk/>
          <pc:sldMk cId="790198058" sldId="257"/>
        </pc:sldMkLst>
        <pc:picChg chg="add del mod">
          <ac:chgData name="Ghosh, Marcus L" userId="S::mghosh@ic.ac.uk::00601210-eb70-4892-8a26-c39107c5a6ee" providerId="AD" clId="Web-{501E2184-CDA3-6B76-E6DE-72C0C7DA731E}" dt="2023-10-18T15:20:35.432" v="718"/>
          <ac:picMkLst>
            <pc:docMk/>
            <pc:sldMk cId="790198058" sldId="257"/>
            <ac:picMk id="5" creationId="{23C0CE93-E090-E257-908E-12A6F14B47D2}"/>
          </ac:picMkLst>
        </pc:picChg>
        <pc:picChg chg="mod">
          <ac:chgData name="Ghosh, Marcus L" userId="S::mghosh@ic.ac.uk::00601210-eb70-4892-8a26-c39107c5a6ee" providerId="AD" clId="Web-{501E2184-CDA3-6B76-E6DE-72C0C7DA731E}" dt="2023-10-18T15:20:37.510" v="719" actId="1076"/>
          <ac:picMkLst>
            <pc:docMk/>
            <pc:sldMk cId="790198058" sldId="257"/>
            <ac:picMk id="8" creationId="{47CD6494-EFF5-88F5-9153-EA54E5FDB41B}"/>
          </ac:picMkLst>
        </pc:picChg>
      </pc:sldChg>
      <pc:sldChg chg="ord modNotes">
        <pc:chgData name="Ghosh, Marcus L" userId="S::mghosh@ic.ac.uk::00601210-eb70-4892-8a26-c39107c5a6ee" providerId="AD" clId="Web-{501E2184-CDA3-6B76-E6DE-72C0C7DA731E}" dt="2023-10-18T16:27:05.272" v="1374"/>
        <pc:sldMkLst>
          <pc:docMk/>
          <pc:sldMk cId="3562919588" sldId="258"/>
        </pc:sldMkLst>
      </pc:sldChg>
      <pc:sldChg chg="addSp delSp modSp mod ord modShow modNotes">
        <pc:chgData name="Ghosh, Marcus L" userId="S::mghosh@ic.ac.uk::00601210-eb70-4892-8a26-c39107c5a6ee" providerId="AD" clId="Web-{501E2184-CDA3-6B76-E6DE-72C0C7DA731E}" dt="2023-10-18T16:27:34.335" v="1380"/>
        <pc:sldMkLst>
          <pc:docMk/>
          <pc:sldMk cId="1664586197" sldId="260"/>
        </pc:sldMkLst>
        <pc:spChg chg="mod">
          <ac:chgData name="Ghosh, Marcus L" userId="S::mghosh@ic.ac.uk::00601210-eb70-4892-8a26-c39107c5a6ee" providerId="AD" clId="Web-{501E2184-CDA3-6B76-E6DE-72C0C7DA731E}" dt="2023-10-18T14:38:25.275" v="65" actId="20577"/>
          <ac:spMkLst>
            <pc:docMk/>
            <pc:sldMk cId="1664586197" sldId="260"/>
            <ac:spMk id="4" creationId="{220F0135-CC52-EB18-CB0B-5335E947DD8E}"/>
          </ac:spMkLst>
        </pc:spChg>
        <pc:spChg chg="del">
          <ac:chgData name="Ghosh, Marcus L" userId="S::mghosh@ic.ac.uk::00601210-eb70-4892-8a26-c39107c5a6ee" providerId="AD" clId="Web-{501E2184-CDA3-6B76-E6DE-72C0C7DA731E}" dt="2023-10-18T14:43:02.221" v="160"/>
          <ac:spMkLst>
            <pc:docMk/>
            <pc:sldMk cId="1664586197" sldId="260"/>
            <ac:spMk id="5" creationId="{1357973F-A7D4-1E73-8093-5591F6BF67C6}"/>
          </ac:spMkLst>
        </pc:spChg>
        <pc:spChg chg="add mod topLvl">
          <ac:chgData name="Ghosh, Marcus L" userId="S::mghosh@ic.ac.uk::00601210-eb70-4892-8a26-c39107c5a6ee" providerId="AD" clId="Web-{501E2184-CDA3-6B76-E6DE-72C0C7DA731E}" dt="2023-10-18T15:06:40.078" v="334" actId="1076"/>
          <ac:spMkLst>
            <pc:docMk/>
            <pc:sldMk cId="1664586197" sldId="260"/>
            <ac:spMk id="7" creationId="{6D83B57D-AF17-C53C-5199-07620AFC706B}"/>
          </ac:spMkLst>
        </pc:spChg>
        <pc:spChg chg="add mod">
          <ac:chgData name="Ghosh, Marcus L" userId="S::mghosh@ic.ac.uk::00601210-eb70-4892-8a26-c39107c5a6ee" providerId="AD" clId="Web-{501E2184-CDA3-6B76-E6DE-72C0C7DA731E}" dt="2023-10-18T15:07:13.876" v="347" actId="20577"/>
          <ac:spMkLst>
            <pc:docMk/>
            <pc:sldMk cId="1664586197" sldId="260"/>
            <ac:spMk id="8" creationId="{50479A9B-2755-EDFD-0327-0BAC2FFCC9CB}"/>
          </ac:spMkLst>
        </pc:spChg>
        <pc:grpChg chg="add del mod">
          <ac:chgData name="Ghosh, Marcus L" userId="S::mghosh@ic.ac.uk::00601210-eb70-4892-8a26-c39107c5a6ee" providerId="AD" clId="Web-{501E2184-CDA3-6B76-E6DE-72C0C7DA731E}" dt="2023-10-18T15:03:10.556" v="300"/>
          <ac:grpSpMkLst>
            <pc:docMk/>
            <pc:sldMk cId="1664586197" sldId="260"/>
            <ac:grpSpMk id="9" creationId="{8D7F6DE3-FD7C-5932-BEC5-CEECC0E55E0A}"/>
          </ac:grpSpMkLst>
        </pc:grpChg>
        <pc:grpChg chg="add">
          <ac:chgData name="Ghosh, Marcus L" userId="S::mghosh@ic.ac.uk::00601210-eb70-4892-8a26-c39107c5a6ee" providerId="AD" clId="Web-{501E2184-CDA3-6B76-E6DE-72C0C7DA731E}" dt="2023-10-18T15:06:41" v="336"/>
          <ac:grpSpMkLst>
            <pc:docMk/>
            <pc:sldMk cId="1664586197" sldId="260"/>
            <ac:grpSpMk id="11" creationId="{A6C4290A-F5E1-F6D8-85D8-092D45F884BC}"/>
          </ac:grpSpMkLst>
        </pc:grpChg>
        <pc:grpChg chg="add mod ord">
          <ac:chgData name="Ghosh, Marcus L" userId="S::mghosh@ic.ac.uk::00601210-eb70-4892-8a26-c39107c5a6ee" providerId="AD" clId="Web-{501E2184-CDA3-6B76-E6DE-72C0C7DA731E}" dt="2023-10-18T15:07:02.656" v="341"/>
          <ac:grpSpMkLst>
            <pc:docMk/>
            <pc:sldMk cId="1664586197" sldId="260"/>
            <ac:grpSpMk id="12" creationId="{828F1083-BC52-BEA4-739F-920824F7D116}"/>
          </ac:grpSpMkLst>
        </pc:grpChg>
        <pc:picChg chg="add mod topLvl">
          <ac:chgData name="Ghosh, Marcus L" userId="S::mghosh@ic.ac.uk::00601210-eb70-4892-8a26-c39107c5a6ee" providerId="AD" clId="Web-{501E2184-CDA3-6B76-E6DE-72C0C7DA731E}" dt="2023-10-18T15:06:46.828" v="338" actId="1076"/>
          <ac:picMkLst>
            <pc:docMk/>
            <pc:sldMk cId="1664586197" sldId="260"/>
            <ac:picMk id="2" creationId="{103AD9CC-648F-F52E-4D90-F0B59CBF15F6}"/>
          </ac:picMkLst>
        </pc:picChg>
        <pc:picChg chg="add mod ord">
          <ac:chgData name="Ghosh, Marcus L" userId="S::mghosh@ic.ac.uk::00601210-eb70-4892-8a26-c39107c5a6ee" providerId="AD" clId="Web-{501E2184-CDA3-6B76-E6DE-72C0C7DA731E}" dt="2023-10-18T15:06:46.812" v="337" actId="1076"/>
          <ac:picMkLst>
            <pc:docMk/>
            <pc:sldMk cId="1664586197" sldId="260"/>
            <ac:picMk id="10" creationId="{03E73502-0F40-A22C-5738-F1D4B8969FE6}"/>
          </ac:picMkLst>
        </pc:picChg>
      </pc:sldChg>
      <pc:sldChg chg="modNotes">
        <pc:chgData name="Ghosh, Marcus L" userId="S::mghosh@ic.ac.uk::00601210-eb70-4892-8a26-c39107c5a6ee" providerId="AD" clId="Web-{501E2184-CDA3-6B76-E6DE-72C0C7DA731E}" dt="2023-10-18T16:26:39.428" v="1362"/>
        <pc:sldMkLst>
          <pc:docMk/>
          <pc:sldMk cId="3693127049" sldId="261"/>
        </pc:sldMkLst>
      </pc:sldChg>
      <pc:sldChg chg="modNotes">
        <pc:chgData name="Ghosh, Marcus L" userId="S::mghosh@ic.ac.uk::00601210-eb70-4892-8a26-c39107c5a6ee" providerId="AD" clId="Web-{501E2184-CDA3-6B76-E6DE-72C0C7DA731E}" dt="2023-10-18T15:18:54.585" v="691"/>
        <pc:sldMkLst>
          <pc:docMk/>
          <pc:sldMk cId="3398179678" sldId="262"/>
        </pc:sldMkLst>
      </pc:sldChg>
      <pc:sldChg chg="add replId">
        <pc:chgData name="Ghosh, Marcus L" userId="S::mghosh@ic.ac.uk::00601210-eb70-4892-8a26-c39107c5a6ee" providerId="AD" clId="Web-{501E2184-CDA3-6B76-E6DE-72C0C7DA731E}" dt="2023-10-18T14:37:47.618" v="46"/>
        <pc:sldMkLst>
          <pc:docMk/>
          <pc:sldMk cId="2266482052" sldId="264"/>
        </pc:sldMkLst>
      </pc:sldChg>
      <pc:sldChg chg="del">
        <pc:chgData name="Ghosh, Marcus L" userId="S::mghosh@ic.ac.uk::00601210-eb70-4892-8a26-c39107c5a6ee" providerId="AD" clId="Web-{501E2184-CDA3-6B76-E6DE-72C0C7DA731E}" dt="2023-10-18T14:37:37.664" v="44"/>
        <pc:sldMkLst>
          <pc:docMk/>
          <pc:sldMk cId="3938319304" sldId="264"/>
        </pc:sldMkLst>
      </pc:sldChg>
      <pc:sldChg chg="del">
        <pc:chgData name="Ghosh, Marcus L" userId="S::mghosh@ic.ac.uk::00601210-eb70-4892-8a26-c39107c5a6ee" providerId="AD" clId="Web-{501E2184-CDA3-6B76-E6DE-72C0C7DA731E}" dt="2023-10-18T14:37:43.211" v="45"/>
        <pc:sldMkLst>
          <pc:docMk/>
          <pc:sldMk cId="3821306607" sldId="265"/>
        </pc:sldMkLst>
      </pc:sldChg>
    </pc:docChg>
  </pc:docChgLst>
  <pc:docChgLst>
    <pc:chgData name="Ghosh, Marcus L" userId="S::mghosh@ic.ac.uk::00601210-eb70-4892-8a26-c39107c5a6ee" providerId="AD" clId="Web-{78F7AB4C-B4B9-8702-5405-E06734ABE4E2}"/>
    <pc:docChg chg="modSld">
      <pc:chgData name="Ghosh, Marcus L" userId="S::mghosh@ic.ac.uk::00601210-eb70-4892-8a26-c39107c5a6ee" providerId="AD" clId="Web-{78F7AB4C-B4B9-8702-5405-E06734ABE4E2}" dt="2023-10-09T09:12:51.608" v="37"/>
      <pc:docMkLst>
        <pc:docMk/>
      </pc:docMkLst>
      <pc:sldChg chg="modNotes">
        <pc:chgData name="Ghosh, Marcus L" userId="S::mghosh@ic.ac.uk::00601210-eb70-4892-8a26-c39107c5a6ee" providerId="AD" clId="Web-{78F7AB4C-B4B9-8702-5405-E06734ABE4E2}" dt="2023-10-09T09:12:51.608" v="37"/>
        <pc:sldMkLst>
          <pc:docMk/>
          <pc:sldMk cId="109857222" sldId="256"/>
        </pc:sldMkLst>
      </pc:sldChg>
    </pc:docChg>
  </pc:docChgLst>
  <pc:docChgLst>
    <pc:chgData name="Ghosh, Marcus L" userId="S::mghosh@ic.ac.uk::00601210-eb70-4892-8a26-c39107c5a6ee" providerId="AD" clId="Web-{45BAF1C4-9472-B539-78AD-CB50F0E5123F}"/>
    <pc:docChg chg="modSld">
      <pc:chgData name="Ghosh, Marcus L" userId="S::mghosh@ic.ac.uk::00601210-eb70-4892-8a26-c39107c5a6ee" providerId="AD" clId="Web-{45BAF1C4-9472-B539-78AD-CB50F0E5123F}" dt="2023-10-18T08:01:09" v="26"/>
      <pc:docMkLst>
        <pc:docMk/>
      </pc:docMkLst>
      <pc:sldChg chg="modNotes">
        <pc:chgData name="Ghosh, Marcus L" userId="S::mghosh@ic.ac.uk::00601210-eb70-4892-8a26-c39107c5a6ee" providerId="AD" clId="Web-{45BAF1C4-9472-B539-78AD-CB50F0E5123F}" dt="2023-10-18T08:01:09" v="26"/>
        <pc:sldMkLst>
          <pc:docMk/>
          <pc:sldMk cId="790198058" sldId="257"/>
        </pc:sldMkLst>
      </pc:sldChg>
    </pc:docChg>
  </pc:docChgLst>
  <pc:docChgLst>
    <pc:chgData name="Ghosh, Marcus L" userId="00601210-eb70-4892-8a26-c39107c5a6ee" providerId="ADAL" clId="{B8112E07-A086-4AAF-BF22-842C926B685F}"/>
    <pc:docChg chg="modSld">
      <pc:chgData name="Ghosh, Marcus L" userId="00601210-eb70-4892-8a26-c39107c5a6ee" providerId="ADAL" clId="{B8112E07-A086-4AAF-BF22-842C926B685F}" dt="2023-10-19T18:50:15.290" v="307"/>
      <pc:docMkLst>
        <pc:docMk/>
      </pc:docMkLst>
      <pc:sldChg chg="addSp delSp modSp modTransition modAnim modNotesTx">
        <pc:chgData name="Ghosh, Marcus L" userId="00601210-eb70-4892-8a26-c39107c5a6ee" providerId="ADAL" clId="{B8112E07-A086-4AAF-BF22-842C926B685F}" dt="2023-10-19T18:50:15.290" v="307"/>
        <pc:sldMkLst>
          <pc:docMk/>
          <pc:sldMk cId="790198058" sldId="257"/>
        </pc:sldMkLst>
        <pc:picChg chg="add del mod">
          <ac:chgData name="Ghosh, Marcus L" userId="00601210-eb70-4892-8a26-c39107c5a6ee" providerId="ADAL" clId="{B8112E07-A086-4AAF-BF22-842C926B685F}" dt="2023-10-19T18:36:35.011" v="288"/>
          <ac:picMkLst>
            <pc:docMk/>
            <pc:sldMk cId="790198058" sldId="257"/>
            <ac:picMk id="2" creationId="{09F0F885-D210-8843-AB15-954AB6A1DF44}"/>
          </ac:picMkLst>
        </pc:picChg>
        <pc:picChg chg="del">
          <ac:chgData name="Ghosh, Marcus L" userId="00601210-eb70-4892-8a26-c39107c5a6ee" providerId="ADAL" clId="{B8112E07-A086-4AAF-BF22-842C926B685F}" dt="2023-10-19T18:30:06.604" v="286"/>
          <ac:picMkLst>
            <pc:docMk/>
            <pc:sldMk cId="790198058" sldId="257"/>
            <ac:picMk id="6" creationId="{870DBB63-F6EE-4041-F296-AFCE965569A5}"/>
          </ac:picMkLst>
        </pc:picChg>
        <pc:picChg chg="add del mod">
          <ac:chgData name="Ghosh, Marcus L" userId="00601210-eb70-4892-8a26-c39107c5a6ee" providerId="ADAL" clId="{B8112E07-A086-4AAF-BF22-842C926B685F}" dt="2023-10-19T18:39:49.174" v="302"/>
          <ac:picMkLst>
            <pc:docMk/>
            <pc:sldMk cId="790198058" sldId="257"/>
            <ac:picMk id="9" creationId="{9A6E72B2-53A6-6AD6-22DD-D1BBD34947DC}"/>
          </ac:picMkLst>
        </pc:picChg>
        <pc:picChg chg="add del mod">
          <ac:chgData name="Ghosh, Marcus L" userId="00601210-eb70-4892-8a26-c39107c5a6ee" providerId="ADAL" clId="{B8112E07-A086-4AAF-BF22-842C926B685F}" dt="2023-10-19T18:43:50.097" v="304"/>
          <ac:picMkLst>
            <pc:docMk/>
            <pc:sldMk cId="790198058" sldId="257"/>
            <ac:picMk id="10" creationId="{B46FF74A-1345-16E3-01A2-74B1FA1A9641}"/>
          </ac:picMkLst>
        </pc:picChg>
        <pc:picChg chg="add del mod">
          <ac:chgData name="Ghosh, Marcus L" userId="00601210-eb70-4892-8a26-c39107c5a6ee" providerId="ADAL" clId="{B8112E07-A086-4AAF-BF22-842C926B685F}" dt="2023-10-19T18:50:15.290" v="307"/>
          <ac:picMkLst>
            <pc:docMk/>
            <pc:sldMk cId="790198058" sldId="257"/>
            <ac:picMk id="13" creationId="{B5E181E3-6189-7D15-A09D-9AEF8FD44147}"/>
          </ac:picMkLst>
        </pc:picChg>
        <pc:picChg chg="add mod">
          <ac:chgData name="Ghosh, Marcus L" userId="00601210-eb70-4892-8a26-c39107c5a6ee" providerId="ADAL" clId="{B8112E07-A086-4AAF-BF22-842C926B685F}" dt="2023-10-19T18:50:15.290" v="307"/>
          <ac:picMkLst>
            <pc:docMk/>
            <pc:sldMk cId="790198058" sldId="257"/>
            <ac:picMk id="16" creationId="{F4691E09-5672-983A-634F-728216364EFA}"/>
          </ac:picMkLst>
        </pc:picChg>
      </pc:sldChg>
      <pc:sldChg chg="addSp delSp modSp modTransition modAnim">
        <pc:chgData name="Ghosh, Marcus L" userId="00601210-eb70-4892-8a26-c39107c5a6ee" providerId="ADAL" clId="{B8112E07-A086-4AAF-BF22-842C926B685F}" dt="2023-10-19T18:50:15.290" v="307"/>
        <pc:sldMkLst>
          <pc:docMk/>
          <pc:sldMk cId="3562919588" sldId="258"/>
        </pc:sldMkLst>
        <pc:picChg chg="add del mod">
          <ac:chgData name="Ghosh, Marcus L" userId="00601210-eb70-4892-8a26-c39107c5a6ee" providerId="ADAL" clId="{B8112E07-A086-4AAF-BF22-842C926B685F}" dt="2023-10-19T18:36:35.011" v="288"/>
          <ac:picMkLst>
            <pc:docMk/>
            <pc:sldMk cId="3562919588" sldId="258"/>
            <ac:picMk id="2" creationId="{10769E1D-1B98-CA61-1925-E75EE3EA6F6D}"/>
          </ac:picMkLst>
        </pc:picChg>
        <pc:picChg chg="add del mod">
          <ac:chgData name="Ghosh, Marcus L" userId="00601210-eb70-4892-8a26-c39107c5a6ee" providerId="ADAL" clId="{B8112E07-A086-4AAF-BF22-842C926B685F}" dt="2023-10-19T18:39:49.174" v="302"/>
          <ac:picMkLst>
            <pc:docMk/>
            <pc:sldMk cId="3562919588" sldId="258"/>
            <ac:picMk id="3" creationId="{FDFEA8C7-92FF-254A-25E5-7526744D458C}"/>
          </ac:picMkLst>
        </pc:picChg>
        <pc:picChg chg="del">
          <ac:chgData name="Ghosh, Marcus L" userId="00601210-eb70-4892-8a26-c39107c5a6ee" providerId="ADAL" clId="{B8112E07-A086-4AAF-BF22-842C926B685F}" dt="2023-10-19T18:30:06.604" v="286"/>
          <ac:picMkLst>
            <pc:docMk/>
            <pc:sldMk cId="3562919588" sldId="258"/>
            <ac:picMk id="5" creationId="{554C514C-C930-C688-E18E-FF5645698310}"/>
          </ac:picMkLst>
        </pc:picChg>
        <pc:picChg chg="add del mod">
          <ac:chgData name="Ghosh, Marcus L" userId="00601210-eb70-4892-8a26-c39107c5a6ee" providerId="ADAL" clId="{B8112E07-A086-4AAF-BF22-842C926B685F}" dt="2023-10-19T18:43:50.097" v="304"/>
          <ac:picMkLst>
            <pc:docMk/>
            <pc:sldMk cId="3562919588" sldId="258"/>
            <ac:picMk id="7" creationId="{DF517967-0D49-C51F-EEF0-56D57EA17625}"/>
          </ac:picMkLst>
        </pc:picChg>
        <pc:picChg chg="add del mod">
          <ac:chgData name="Ghosh, Marcus L" userId="00601210-eb70-4892-8a26-c39107c5a6ee" providerId="ADAL" clId="{B8112E07-A086-4AAF-BF22-842C926B685F}" dt="2023-10-19T18:50:15.290" v="307"/>
          <ac:picMkLst>
            <pc:docMk/>
            <pc:sldMk cId="3562919588" sldId="258"/>
            <ac:picMk id="8" creationId="{D0BCC8EC-3846-0639-4E27-66CC6480CD09}"/>
          </ac:picMkLst>
        </pc:picChg>
        <pc:picChg chg="add mod">
          <ac:chgData name="Ghosh, Marcus L" userId="00601210-eb70-4892-8a26-c39107c5a6ee" providerId="ADAL" clId="{B8112E07-A086-4AAF-BF22-842C926B685F}" dt="2023-10-19T18:50:15.290" v="307"/>
          <ac:picMkLst>
            <pc:docMk/>
            <pc:sldMk cId="3562919588" sldId="258"/>
            <ac:picMk id="10" creationId="{333317EE-BB03-0462-B889-0FD9084400A4}"/>
          </ac:picMkLst>
        </pc:picChg>
      </pc:sldChg>
      <pc:sldChg chg="addSp delSp modSp modTransition modAnim">
        <pc:chgData name="Ghosh, Marcus L" userId="00601210-eb70-4892-8a26-c39107c5a6ee" providerId="ADAL" clId="{B8112E07-A086-4AAF-BF22-842C926B685F}" dt="2023-10-19T18:50:15.290" v="307"/>
        <pc:sldMkLst>
          <pc:docMk/>
          <pc:sldMk cId="1664586197" sldId="260"/>
        </pc:sldMkLst>
        <pc:picChg chg="add del mod">
          <ac:chgData name="Ghosh, Marcus L" userId="00601210-eb70-4892-8a26-c39107c5a6ee" providerId="ADAL" clId="{B8112E07-A086-4AAF-BF22-842C926B685F}" dt="2023-10-19T18:36:35.011" v="288"/>
          <ac:picMkLst>
            <pc:docMk/>
            <pc:sldMk cId="1664586197" sldId="260"/>
            <ac:picMk id="3" creationId="{1D838131-2C3B-12D9-88A5-D88E30810083}"/>
          </ac:picMkLst>
        </pc:picChg>
        <pc:picChg chg="add del mod">
          <ac:chgData name="Ghosh, Marcus L" userId="00601210-eb70-4892-8a26-c39107c5a6ee" providerId="ADAL" clId="{B8112E07-A086-4AAF-BF22-842C926B685F}" dt="2023-10-19T18:39:49.174" v="302"/>
          <ac:picMkLst>
            <pc:docMk/>
            <pc:sldMk cId="1664586197" sldId="260"/>
            <ac:picMk id="5" creationId="{5B797A4C-5895-3B29-487E-297242DE1F6B}"/>
          </ac:picMkLst>
        </pc:picChg>
        <pc:picChg chg="del">
          <ac:chgData name="Ghosh, Marcus L" userId="00601210-eb70-4892-8a26-c39107c5a6ee" providerId="ADAL" clId="{B8112E07-A086-4AAF-BF22-842C926B685F}" dt="2023-10-19T18:30:06.604" v="286"/>
          <ac:picMkLst>
            <pc:docMk/>
            <pc:sldMk cId="1664586197" sldId="260"/>
            <ac:picMk id="6" creationId="{870DBB63-F6EE-4041-F296-AFCE965569A5}"/>
          </ac:picMkLst>
        </pc:picChg>
        <pc:picChg chg="add del mod">
          <ac:chgData name="Ghosh, Marcus L" userId="00601210-eb70-4892-8a26-c39107c5a6ee" providerId="ADAL" clId="{B8112E07-A086-4AAF-BF22-842C926B685F}" dt="2023-10-19T18:43:50.097" v="304"/>
          <ac:picMkLst>
            <pc:docMk/>
            <pc:sldMk cId="1664586197" sldId="260"/>
            <ac:picMk id="13" creationId="{5AA01AE5-6037-5356-D781-EE6EFEEE406A}"/>
          </ac:picMkLst>
        </pc:picChg>
        <pc:picChg chg="add del mod">
          <ac:chgData name="Ghosh, Marcus L" userId="00601210-eb70-4892-8a26-c39107c5a6ee" providerId="ADAL" clId="{B8112E07-A086-4AAF-BF22-842C926B685F}" dt="2023-10-19T18:50:15.290" v="307"/>
          <ac:picMkLst>
            <pc:docMk/>
            <pc:sldMk cId="1664586197" sldId="260"/>
            <ac:picMk id="14" creationId="{DA75A11E-F25C-93BC-7D5A-B52AE7812920}"/>
          </ac:picMkLst>
        </pc:picChg>
        <pc:picChg chg="add mod">
          <ac:chgData name="Ghosh, Marcus L" userId="00601210-eb70-4892-8a26-c39107c5a6ee" providerId="ADAL" clId="{B8112E07-A086-4AAF-BF22-842C926B685F}" dt="2023-10-19T18:50:15.290" v="307"/>
          <ac:picMkLst>
            <pc:docMk/>
            <pc:sldMk cId="1664586197" sldId="260"/>
            <ac:picMk id="16" creationId="{3359588D-A89D-4898-5308-8F57949A2FCF}"/>
          </ac:picMkLst>
        </pc:picChg>
      </pc:sldChg>
      <pc:sldChg chg="addSp delSp modSp mod modTransition modAnim modNotesTx">
        <pc:chgData name="Ghosh, Marcus L" userId="00601210-eb70-4892-8a26-c39107c5a6ee" providerId="ADAL" clId="{B8112E07-A086-4AAF-BF22-842C926B685F}" dt="2023-10-19T18:50:15.290" v="307"/>
        <pc:sldMkLst>
          <pc:docMk/>
          <pc:sldMk cId="3693127049" sldId="261"/>
        </pc:sldMkLst>
        <pc:spChg chg="mod">
          <ac:chgData name="Ghosh, Marcus L" userId="00601210-eb70-4892-8a26-c39107c5a6ee" providerId="ADAL" clId="{B8112E07-A086-4AAF-BF22-842C926B685F}" dt="2023-10-19T18:18:15.545" v="68" actId="20577"/>
          <ac:spMkLst>
            <pc:docMk/>
            <pc:sldMk cId="3693127049" sldId="261"/>
            <ac:spMk id="7" creationId="{ECABAE6D-169F-D670-49B5-6CA626DF4B32}"/>
          </ac:spMkLst>
        </pc:spChg>
        <pc:picChg chg="mod">
          <ac:chgData name="Ghosh, Marcus L" userId="00601210-eb70-4892-8a26-c39107c5a6ee" providerId="ADAL" clId="{B8112E07-A086-4AAF-BF22-842C926B685F}" dt="2023-10-19T18:17:01.643" v="19" actId="1076"/>
          <ac:picMkLst>
            <pc:docMk/>
            <pc:sldMk cId="3693127049" sldId="261"/>
            <ac:picMk id="2" creationId="{7F3BAF65-6963-A8A1-50C3-D459C1DD9AF0}"/>
          </ac:picMkLst>
        </pc:picChg>
        <pc:picChg chg="add del mod">
          <ac:chgData name="Ghosh, Marcus L" userId="00601210-eb70-4892-8a26-c39107c5a6ee" providerId="ADAL" clId="{B8112E07-A086-4AAF-BF22-842C926B685F}" dt="2023-10-19T18:50:15.290" v="307"/>
          <ac:picMkLst>
            <pc:docMk/>
            <pc:sldMk cId="3693127049" sldId="261"/>
            <ac:picMk id="3" creationId="{B74BB974-D560-B80F-4780-7187B9B83C0B}"/>
          </ac:picMkLst>
        </pc:picChg>
        <pc:picChg chg="del">
          <ac:chgData name="Ghosh, Marcus L" userId="00601210-eb70-4892-8a26-c39107c5a6ee" providerId="ADAL" clId="{B8112E07-A086-4AAF-BF22-842C926B685F}" dt="2023-10-19T18:36:35.011" v="288"/>
          <ac:picMkLst>
            <pc:docMk/>
            <pc:sldMk cId="3693127049" sldId="261"/>
            <ac:picMk id="6" creationId="{870DBB63-F6EE-4041-F296-AFCE965569A5}"/>
          </ac:picMkLst>
        </pc:picChg>
        <pc:picChg chg="add mod">
          <ac:chgData name="Ghosh, Marcus L" userId="00601210-eb70-4892-8a26-c39107c5a6ee" providerId="ADAL" clId="{B8112E07-A086-4AAF-BF22-842C926B685F}" dt="2023-10-19T18:50:15.290" v="307"/>
          <ac:picMkLst>
            <pc:docMk/>
            <pc:sldMk cId="3693127049" sldId="261"/>
            <ac:picMk id="9" creationId="{DDD81A5E-C06C-D67F-8E14-0A6CDED2506E}"/>
          </ac:picMkLst>
        </pc:picChg>
      </pc:sldChg>
      <pc:sldChg chg="addSp delSp modSp modTransition modAnim modNotesTx">
        <pc:chgData name="Ghosh, Marcus L" userId="00601210-eb70-4892-8a26-c39107c5a6ee" providerId="ADAL" clId="{B8112E07-A086-4AAF-BF22-842C926B685F}" dt="2023-10-19T18:50:15.290" v="307"/>
        <pc:sldMkLst>
          <pc:docMk/>
          <pc:sldMk cId="3398179678" sldId="262"/>
        </pc:sldMkLst>
        <pc:picChg chg="add del mod">
          <ac:chgData name="Ghosh, Marcus L" userId="00601210-eb70-4892-8a26-c39107c5a6ee" providerId="ADAL" clId="{B8112E07-A086-4AAF-BF22-842C926B685F}" dt="2023-10-19T18:36:35.011" v="288"/>
          <ac:picMkLst>
            <pc:docMk/>
            <pc:sldMk cId="3398179678" sldId="262"/>
            <ac:picMk id="2" creationId="{A173B328-38F2-949D-513D-56A5F75564AE}"/>
          </ac:picMkLst>
        </pc:picChg>
        <pc:picChg chg="add del mod">
          <ac:chgData name="Ghosh, Marcus L" userId="00601210-eb70-4892-8a26-c39107c5a6ee" providerId="ADAL" clId="{B8112E07-A086-4AAF-BF22-842C926B685F}" dt="2023-10-19T18:39:49.174" v="302"/>
          <ac:picMkLst>
            <pc:docMk/>
            <pc:sldMk cId="3398179678" sldId="262"/>
            <ac:picMk id="3" creationId="{EEAF221F-F0A6-693A-C6EB-D284500ECF83}"/>
          </ac:picMkLst>
        </pc:picChg>
        <pc:picChg chg="add del mod">
          <ac:chgData name="Ghosh, Marcus L" userId="00601210-eb70-4892-8a26-c39107c5a6ee" providerId="ADAL" clId="{B8112E07-A086-4AAF-BF22-842C926B685F}" dt="2023-10-19T18:43:50.097" v="304"/>
          <ac:picMkLst>
            <pc:docMk/>
            <pc:sldMk cId="3398179678" sldId="262"/>
            <ac:picMk id="5" creationId="{4640946C-667C-1CF9-5437-DB5F2C28AB88}"/>
          </ac:picMkLst>
        </pc:picChg>
        <pc:picChg chg="del">
          <ac:chgData name="Ghosh, Marcus L" userId="00601210-eb70-4892-8a26-c39107c5a6ee" providerId="ADAL" clId="{B8112E07-A086-4AAF-BF22-842C926B685F}" dt="2023-10-19T18:30:06.604" v="286"/>
          <ac:picMkLst>
            <pc:docMk/>
            <pc:sldMk cId="3398179678" sldId="262"/>
            <ac:picMk id="6" creationId="{870DBB63-F6EE-4041-F296-AFCE965569A5}"/>
          </ac:picMkLst>
        </pc:picChg>
        <pc:picChg chg="add del mod">
          <ac:chgData name="Ghosh, Marcus L" userId="00601210-eb70-4892-8a26-c39107c5a6ee" providerId="ADAL" clId="{B8112E07-A086-4AAF-BF22-842C926B685F}" dt="2023-10-19T18:50:15.290" v="307"/>
          <ac:picMkLst>
            <pc:docMk/>
            <pc:sldMk cId="3398179678" sldId="262"/>
            <ac:picMk id="7" creationId="{14F2193E-5539-CDBD-7F61-955CBA14A9C3}"/>
          </ac:picMkLst>
        </pc:picChg>
        <pc:picChg chg="add mod">
          <ac:chgData name="Ghosh, Marcus L" userId="00601210-eb70-4892-8a26-c39107c5a6ee" providerId="ADAL" clId="{B8112E07-A086-4AAF-BF22-842C926B685F}" dt="2023-10-19T18:50:15.290" v="307"/>
          <ac:picMkLst>
            <pc:docMk/>
            <pc:sldMk cId="3398179678" sldId="262"/>
            <ac:picMk id="8" creationId="{E3DA7A61-9C00-0922-2A0C-20F1F65D0069}"/>
          </ac:picMkLst>
        </pc:picChg>
      </pc:sldChg>
      <pc:sldChg chg="addSp delSp modSp modTransition modAnim modNotesTx">
        <pc:chgData name="Ghosh, Marcus L" userId="00601210-eb70-4892-8a26-c39107c5a6ee" providerId="ADAL" clId="{B8112E07-A086-4AAF-BF22-842C926B685F}" dt="2023-10-19T18:50:15.290" v="307"/>
        <pc:sldMkLst>
          <pc:docMk/>
          <pc:sldMk cId="3776412778" sldId="263"/>
        </pc:sldMkLst>
        <pc:picChg chg="add del mod">
          <ac:chgData name="Ghosh, Marcus L" userId="00601210-eb70-4892-8a26-c39107c5a6ee" providerId="ADAL" clId="{B8112E07-A086-4AAF-BF22-842C926B685F}" dt="2023-10-19T18:50:15.290" v="307"/>
          <ac:picMkLst>
            <pc:docMk/>
            <pc:sldMk cId="3776412778" sldId="263"/>
            <ac:picMk id="2" creationId="{77BC4A6C-C776-2BE9-17CE-24F090A987D9}"/>
          </ac:picMkLst>
        </pc:picChg>
        <pc:picChg chg="add mod">
          <ac:chgData name="Ghosh, Marcus L" userId="00601210-eb70-4892-8a26-c39107c5a6ee" providerId="ADAL" clId="{B8112E07-A086-4AAF-BF22-842C926B685F}" dt="2023-10-19T18:50:15.290" v="307"/>
          <ac:picMkLst>
            <pc:docMk/>
            <pc:sldMk cId="3776412778" sldId="263"/>
            <ac:picMk id="5" creationId="{2D80F18B-4CBF-1BE4-CF1F-AC5AC6CF8B44}"/>
          </ac:picMkLst>
        </pc:picChg>
        <pc:picChg chg="del">
          <ac:chgData name="Ghosh, Marcus L" userId="00601210-eb70-4892-8a26-c39107c5a6ee" providerId="ADAL" clId="{B8112E07-A086-4AAF-BF22-842C926B685F}" dt="2023-10-19T18:36:35.011" v="288"/>
          <ac:picMkLst>
            <pc:docMk/>
            <pc:sldMk cId="3776412778" sldId="263"/>
            <ac:picMk id="6" creationId="{870DBB63-F6EE-4041-F296-AFCE965569A5}"/>
          </ac:picMkLst>
        </pc:picChg>
      </pc:sldChg>
      <pc:sldChg chg="addSp delSp modSp modTransition modAnim modNotesTx">
        <pc:chgData name="Ghosh, Marcus L" userId="00601210-eb70-4892-8a26-c39107c5a6ee" providerId="ADAL" clId="{B8112E07-A086-4AAF-BF22-842C926B685F}" dt="2023-10-19T18:50:15.290" v="307"/>
        <pc:sldMkLst>
          <pc:docMk/>
          <pc:sldMk cId="2266482052" sldId="264"/>
        </pc:sldMkLst>
        <pc:picChg chg="add del mod">
          <ac:chgData name="Ghosh, Marcus L" userId="00601210-eb70-4892-8a26-c39107c5a6ee" providerId="ADAL" clId="{B8112E07-A086-4AAF-BF22-842C926B685F}" dt="2023-10-19T18:50:15.290" v="307"/>
          <ac:picMkLst>
            <pc:docMk/>
            <pc:sldMk cId="2266482052" sldId="264"/>
            <ac:picMk id="2" creationId="{AC8EABD6-E3CB-ECC4-90BA-A3EB294243E0}"/>
          </ac:picMkLst>
        </pc:picChg>
        <pc:picChg chg="add mod">
          <ac:chgData name="Ghosh, Marcus L" userId="00601210-eb70-4892-8a26-c39107c5a6ee" providerId="ADAL" clId="{B8112E07-A086-4AAF-BF22-842C926B685F}" dt="2023-10-19T18:50:15.290" v="307"/>
          <ac:picMkLst>
            <pc:docMk/>
            <pc:sldMk cId="2266482052" sldId="264"/>
            <ac:picMk id="5" creationId="{282EF173-0C1D-60EE-FAB5-BE6250E7F8E9}"/>
          </ac:picMkLst>
        </pc:picChg>
        <pc:picChg chg="del">
          <ac:chgData name="Ghosh, Marcus L" userId="00601210-eb70-4892-8a26-c39107c5a6ee" providerId="ADAL" clId="{B8112E07-A086-4AAF-BF22-842C926B685F}" dt="2023-10-19T18:36:35.011" v="288"/>
          <ac:picMkLst>
            <pc:docMk/>
            <pc:sldMk cId="2266482052" sldId="264"/>
            <ac:picMk id="6" creationId="{870DBB63-F6EE-4041-F296-AFCE965569A5}"/>
          </ac:picMkLst>
        </pc:picChg>
      </pc:sldChg>
    </pc:docChg>
  </pc:docChgLst>
  <pc:docChgLst>
    <pc:chgData name="Ghosh, Marcus L" userId="00601210-eb70-4892-8a26-c39107c5a6ee" providerId="ADAL" clId="{7C76E653-C319-4839-85A0-3F5A1EE830E4}"/>
    <pc:docChg chg="modSld">
      <pc:chgData name="Ghosh, Marcus L" userId="00601210-eb70-4892-8a26-c39107c5a6ee" providerId="ADAL" clId="{7C76E653-C319-4839-85A0-3F5A1EE830E4}" dt="2023-10-20T09:51:31.533" v="0"/>
      <pc:docMkLst>
        <pc:docMk/>
      </pc:docMkLst>
      <pc:sldChg chg="modSp modTransition modAnim">
        <pc:chgData name="Ghosh, Marcus L" userId="00601210-eb70-4892-8a26-c39107c5a6ee" providerId="ADAL" clId="{7C76E653-C319-4839-85A0-3F5A1EE830E4}" dt="2023-10-20T09:51:31.533" v="0"/>
        <pc:sldMkLst>
          <pc:docMk/>
          <pc:sldMk cId="790198058" sldId="257"/>
        </pc:sldMkLst>
        <pc:picChg chg="mod">
          <ac:chgData name="Ghosh, Marcus L" userId="00601210-eb70-4892-8a26-c39107c5a6ee" providerId="ADAL" clId="{7C76E653-C319-4839-85A0-3F5A1EE830E4}" dt="2023-10-20T09:51:31.533" v="0"/>
          <ac:picMkLst>
            <pc:docMk/>
            <pc:sldMk cId="790198058" sldId="257"/>
            <ac:picMk id="16" creationId="{F4691E09-5672-983A-634F-728216364EFA}"/>
          </ac:picMkLst>
        </pc:picChg>
      </pc:sldChg>
      <pc:sldChg chg="modSp modTransition modAnim">
        <pc:chgData name="Ghosh, Marcus L" userId="00601210-eb70-4892-8a26-c39107c5a6ee" providerId="ADAL" clId="{7C76E653-C319-4839-85A0-3F5A1EE830E4}" dt="2023-10-20T09:51:31.533" v="0"/>
        <pc:sldMkLst>
          <pc:docMk/>
          <pc:sldMk cId="3562919588" sldId="258"/>
        </pc:sldMkLst>
        <pc:picChg chg="mod">
          <ac:chgData name="Ghosh, Marcus L" userId="00601210-eb70-4892-8a26-c39107c5a6ee" providerId="ADAL" clId="{7C76E653-C319-4839-85A0-3F5A1EE830E4}" dt="2023-10-20T09:51:31.533" v="0"/>
          <ac:picMkLst>
            <pc:docMk/>
            <pc:sldMk cId="3562919588" sldId="258"/>
            <ac:picMk id="10" creationId="{333317EE-BB03-0462-B889-0FD9084400A4}"/>
          </ac:picMkLst>
        </pc:picChg>
      </pc:sldChg>
      <pc:sldChg chg="modSp modTransition modAnim">
        <pc:chgData name="Ghosh, Marcus L" userId="00601210-eb70-4892-8a26-c39107c5a6ee" providerId="ADAL" clId="{7C76E653-C319-4839-85A0-3F5A1EE830E4}" dt="2023-10-20T09:51:31.533" v="0"/>
        <pc:sldMkLst>
          <pc:docMk/>
          <pc:sldMk cId="1664586197" sldId="260"/>
        </pc:sldMkLst>
        <pc:picChg chg="mod">
          <ac:chgData name="Ghosh, Marcus L" userId="00601210-eb70-4892-8a26-c39107c5a6ee" providerId="ADAL" clId="{7C76E653-C319-4839-85A0-3F5A1EE830E4}" dt="2023-10-20T09:51:31.533" v="0"/>
          <ac:picMkLst>
            <pc:docMk/>
            <pc:sldMk cId="1664586197" sldId="260"/>
            <ac:picMk id="16" creationId="{3359588D-A89D-4898-5308-8F57949A2FCF}"/>
          </ac:picMkLst>
        </pc:picChg>
      </pc:sldChg>
      <pc:sldChg chg="modSp modTransition modAnim">
        <pc:chgData name="Ghosh, Marcus L" userId="00601210-eb70-4892-8a26-c39107c5a6ee" providerId="ADAL" clId="{7C76E653-C319-4839-85A0-3F5A1EE830E4}" dt="2023-10-20T09:51:31.533" v="0"/>
        <pc:sldMkLst>
          <pc:docMk/>
          <pc:sldMk cId="3693127049" sldId="261"/>
        </pc:sldMkLst>
        <pc:picChg chg="mod">
          <ac:chgData name="Ghosh, Marcus L" userId="00601210-eb70-4892-8a26-c39107c5a6ee" providerId="ADAL" clId="{7C76E653-C319-4839-85A0-3F5A1EE830E4}" dt="2023-10-20T09:51:31.533" v="0"/>
          <ac:picMkLst>
            <pc:docMk/>
            <pc:sldMk cId="3693127049" sldId="261"/>
            <ac:picMk id="9" creationId="{DDD81A5E-C06C-D67F-8E14-0A6CDED2506E}"/>
          </ac:picMkLst>
        </pc:picChg>
      </pc:sldChg>
      <pc:sldChg chg="modSp modTransition modAnim">
        <pc:chgData name="Ghosh, Marcus L" userId="00601210-eb70-4892-8a26-c39107c5a6ee" providerId="ADAL" clId="{7C76E653-C319-4839-85A0-3F5A1EE830E4}" dt="2023-10-20T09:51:31.533" v="0"/>
        <pc:sldMkLst>
          <pc:docMk/>
          <pc:sldMk cId="3398179678" sldId="262"/>
        </pc:sldMkLst>
        <pc:picChg chg="mod">
          <ac:chgData name="Ghosh, Marcus L" userId="00601210-eb70-4892-8a26-c39107c5a6ee" providerId="ADAL" clId="{7C76E653-C319-4839-85A0-3F5A1EE830E4}" dt="2023-10-20T09:51:31.533" v="0"/>
          <ac:picMkLst>
            <pc:docMk/>
            <pc:sldMk cId="3398179678" sldId="262"/>
            <ac:picMk id="8" creationId="{E3DA7A61-9C00-0922-2A0C-20F1F65D0069}"/>
          </ac:picMkLst>
        </pc:picChg>
      </pc:sldChg>
      <pc:sldChg chg="modSp modTransition modAnim">
        <pc:chgData name="Ghosh, Marcus L" userId="00601210-eb70-4892-8a26-c39107c5a6ee" providerId="ADAL" clId="{7C76E653-C319-4839-85A0-3F5A1EE830E4}" dt="2023-10-20T09:51:31.533" v="0"/>
        <pc:sldMkLst>
          <pc:docMk/>
          <pc:sldMk cId="3776412778" sldId="263"/>
        </pc:sldMkLst>
        <pc:picChg chg="mod">
          <ac:chgData name="Ghosh, Marcus L" userId="00601210-eb70-4892-8a26-c39107c5a6ee" providerId="ADAL" clId="{7C76E653-C319-4839-85A0-3F5A1EE830E4}" dt="2023-10-20T09:51:31.533" v="0"/>
          <ac:picMkLst>
            <pc:docMk/>
            <pc:sldMk cId="3776412778" sldId="263"/>
            <ac:picMk id="5" creationId="{2D80F18B-4CBF-1BE4-CF1F-AC5AC6CF8B44}"/>
          </ac:picMkLst>
        </pc:picChg>
      </pc:sldChg>
      <pc:sldChg chg="modSp modTransition modAnim">
        <pc:chgData name="Ghosh, Marcus L" userId="00601210-eb70-4892-8a26-c39107c5a6ee" providerId="ADAL" clId="{7C76E653-C319-4839-85A0-3F5A1EE830E4}" dt="2023-10-20T09:51:31.533" v="0"/>
        <pc:sldMkLst>
          <pc:docMk/>
          <pc:sldMk cId="2266482052" sldId="264"/>
        </pc:sldMkLst>
        <pc:picChg chg="mod">
          <ac:chgData name="Ghosh, Marcus L" userId="00601210-eb70-4892-8a26-c39107c5a6ee" providerId="ADAL" clId="{7C76E653-C319-4839-85A0-3F5A1EE830E4}" dt="2023-10-20T09:51:31.533" v="0"/>
          <ac:picMkLst>
            <pc:docMk/>
            <pc:sldMk cId="2266482052" sldId="264"/>
            <ac:picMk id="5" creationId="{282EF173-0C1D-60EE-FAB5-BE6250E7F8E9}"/>
          </ac:picMkLst>
        </pc:picChg>
      </pc:sldChg>
    </pc:docChg>
  </pc:docChgLst>
  <pc:docChgLst>
    <pc:chgData name="Ghosh, Marcus L" userId="S::mghosh@ic.ac.uk::00601210-eb70-4892-8a26-c39107c5a6ee" providerId="AD" clId="Web-{2FD3AC28-DB4F-5701-160C-48BE323EF210}"/>
    <pc:docChg chg="addSld delSld modSld sldOrd">
      <pc:chgData name="Ghosh, Marcus L" userId="S::mghosh@ic.ac.uk::00601210-eb70-4892-8a26-c39107c5a6ee" providerId="AD" clId="Web-{2FD3AC28-DB4F-5701-160C-48BE323EF210}" dt="2023-10-19T16:42:42.556" v="2222"/>
      <pc:docMkLst>
        <pc:docMk/>
      </pc:docMkLst>
      <pc:sldChg chg="ord modNotes">
        <pc:chgData name="Ghosh, Marcus L" userId="S::mghosh@ic.ac.uk::00601210-eb70-4892-8a26-c39107c5a6ee" providerId="AD" clId="Web-{2FD3AC28-DB4F-5701-160C-48BE323EF210}" dt="2023-10-19T15:26:27.217" v="456"/>
        <pc:sldMkLst>
          <pc:docMk/>
          <pc:sldMk cId="790198058" sldId="257"/>
        </pc:sldMkLst>
      </pc:sldChg>
      <pc:sldChg chg="ord">
        <pc:chgData name="Ghosh, Marcus L" userId="S::mghosh@ic.ac.uk::00601210-eb70-4892-8a26-c39107c5a6ee" providerId="AD" clId="Web-{2FD3AC28-DB4F-5701-160C-48BE323EF210}" dt="2023-10-19T16:31:35.757" v="1914"/>
        <pc:sldMkLst>
          <pc:docMk/>
          <pc:sldMk cId="3562919588" sldId="258"/>
        </pc:sldMkLst>
      </pc:sldChg>
      <pc:sldChg chg="addSp delSp modSp ord modNotes">
        <pc:chgData name="Ghosh, Marcus L" userId="S::mghosh@ic.ac.uk::00601210-eb70-4892-8a26-c39107c5a6ee" providerId="AD" clId="Web-{2FD3AC28-DB4F-5701-160C-48BE323EF210}" dt="2023-10-19T16:42:30.634" v="2220"/>
        <pc:sldMkLst>
          <pc:docMk/>
          <pc:sldMk cId="3693127049" sldId="261"/>
        </pc:sldMkLst>
        <pc:spChg chg="del">
          <ac:chgData name="Ghosh, Marcus L" userId="S::mghosh@ic.ac.uk::00601210-eb70-4892-8a26-c39107c5a6ee" providerId="AD" clId="Web-{2FD3AC28-DB4F-5701-160C-48BE323EF210}" dt="2023-10-19T16:23:32.948" v="1518"/>
          <ac:spMkLst>
            <pc:docMk/>
            <pc:sldMk cId="3693127049" sldId="261"/>
            <ac:spMk id="5" creationId="{1357973F-A7D4-1E73-8093-5591F6BF67C6}"/>
          </ac:spMkLst>
        </pc:spChg>
        <pc:spChg chg="add">
          <ac:chgData name="Ghosh, Marcus L" userId="S::mghosh@ic.ac.uk::00601210-eb70-4892-8a26-c39107c5a6ee" providerId="AD" clId="Web-{2FD3AC28-DB4F-5701-160C-48BE323EF210}" dt="2023-10-19T16:24:29.574" v="1522"/>
          <ac:spMkLst>
            <pc:docMk/>
            <pc:sldMk cId="3693127049" sldId="261"/>
            <ac:spMk id="7" creationId="{ECABAE6D-169F-D670-49B5-6CA626DF4B32}"/>
          </ac:spMkLst>
        </pc:spChg>
        <pc:picChg chg="add mod">
          <ac:chgData name="Ghosh, Marcus L" userId="S::mghosh@ic.ac.uk::00601210-eb70-4892-8a26-c39107c5a6ee" providerId="AD" clId="Web-{2FD3AC28-DB4F-5701-160C-48BE323EF210}" dt="2023-10-19T16:24:40.043" v="1524" actId="1076"/>
          <ac:picMkLst>
            <pc:docMk/>
            <pc:sldMk cId="3693127049" sldId="261"/>
            <ac:picMk id="2" creationId="{7F3BAF65-6963-A8A1-50C3-D459C1DD9AF0}"/>
          </ac:picMkLst>
        </pc:picChg>
      </pc:sldChg>
      <pc:sldChg chg="modSp ord modNotes">
        <pc:chgData name="Ghosh, Marcus L" userId="S::mghosh@ic.ac.uk::00601210-eb70-4892-8a26-c39107c5a6ee" providerId="AD" clId="Web-{2FD3AC28-DB4F-5701-160C-48BE323EF210}" dt="2023-10-19T15:18:39.299" v="418" actId="20577"/>
        <pc:sldMkLst>
          <pc:docMk/>
          <pc:sldMk cId="3398179678" sldId="262"/>
        </pc:sldMkLst>
        <pc:spChg chg="mod">
          <ac:chgData name="Ghosh, Marcus L" userId="S::mghosh@ic.ac.uk::00601210-eb70-4892-8a26-c39107c5a6ee" providerId="AD" clId="Web-{2FD3AC28-DB4F-5701-160C-48BE323EF210}" dt="2023-10-19T15:18:39.299" v="418" actId="20577"/>
          <ac:spMkLst>
            <pc:docMk/>
            <pc:sldMk cId="3398179678" sldId="262"/>
            <ac:spMk id="4" creationId="{220F0135-CC52-EB18-CB0B-5335E947DD8E}"/>
          </ac:spMkLst>
        </pc:spChg>
      </pc:sldChg>
      <pc:sldChg chg="addSp delSp modSp ord modNotes">
        <pc:chgData name="Ghosh, Marcus L" userId="S::mghosh@ic.ac.uk::00601210-eb70-4892-8a26-c39107c5a6ee" providerId="AD" clId="Web-{2FD3AC28-DB4F-5701-160C-48BE323EF210}" dt="2023-10-19T16:40:38.897" v="2161"/>
        <pc:sldMkLst>
          <pc:docMk/>
          <pc:sldMk cId="3776412778" sldId="263"/>
        </pc:sldMkLst>
        <pc:spChg chg="add mod">
          <ac:chgData name="Ghosh, Marcus L" userId="S::mghosh@ic.ac.uk::00601210-eb70-4892-8a26-c39107c5a6ee" providerId="AD" clId="Web-{2FD3AC28-DB4F-5701-160C-48BE323EF210}" dt="2023-10-19T15:42:43.384" v="741" actId="20577"/>
          <ac:spMkLst>
            <pc:docMk/>
            <pc:sldMk cId="3776412778" sldId="263"/>
            <ac:spMk id="3" creationId="{9C90ED81-574A-13A5-00CD-62F2CEACB48B}"/>
          </ac:spMkLst>
        </pc:spChg>
        <pc:spChg chg="del">
          <ac:chgData name="Ghosh, Marcus L" userId="S::mghosh@ic.ac.uk::00601210-eb70-4892-8a26-c39107c5a6ee" providerId="AD" clId="Web-{2FD3AC28-DB4F-5701-160C-48BE323EF210}" dt="2023-10-19T15:26:42.233" v="459"/>
          <ac:spMkLst>
            <pc:docMk/>
            <pc:sldMk cId="3776412778" sldId="263"/>
            <ac:spMk id="5" creationId="{1357973F-A7D4-1E73-8093-5591F6BF67C6}"/>
          </ac:spMkLst>
        </pc:spChg>
        <pc:picChg chg="add mod">
          <ac:chgData name="Ghosh, Marcus L" userId="S::mghosh@ic.ac.uk::00601210-eb70-4892-8a26-c39107c5a6ee" providerId="AD" clId="Web-{2FD3AC28-DB4F-5701-160C-48BE323EF210}" dt="2023-10-19T15:55:16.763" v="970" actId="1076"/>
          <ac:picMkLst>
            <pc:docMk/>
            <pc:sldMk cId="3776412778" sldId="263"/>
            <ac:picMk id="7" creationId="{47A6A9E1-8DE8-A533-E5C2-66EE57C62FE0}"/>
          </ac:picMkLst>
        </pc:picChg>
      </pc:sldChg>
      <pc:sldChg chg="addSp delSp modSp mod ord modShow modNotes">
        <pc:chgData name="Ghosh, Marcus L" userId="S::mghosh@ic.ac.uk::00601210-eb70-4892-8a26-c39107c5a6ee" providerId="AD" clId="Web-{2FD3AC28-DB4F-5701-160C-48BE323EF210}" dt="2023-10-19T16:42:42.556" v="2222"/>
        <pc:sldMkLst>
          <pc:docMk/>
          <pc:sldMk cId="2266482052" sldId="264"/>
        </pc:sldMkLst>
        <pc:spChg chg="add mod">
          <ac:chgData name="Ghosh, Marcus L" userId="S::mghosh@ic.ac.uk::00601210-eb70-4892-8a26-c39107c5a6ee" providerId="AD" clId="Web-{2FD3AC28-DB4F-5701-160C-48BE323EF210}" dt="2023-10-19T15:33:13.759" v="534" actId="20577"/>
          <ac:spMkLst>
            <pc:docMk/>
            <pc:sldMk cId="2266482052" sldId="264"/>
            <ac:spMk id="3" creationId="{F06D4879-0450-A7AC-E133-F00DB06A5A0E}"/>
          </ac:spMkLst>
        </pc:spChg>
        <pc:spChg chg="mod">
          <ac:chgData name="Ghosh, Marcus L" userId="S::mghosh@ic.ac.uk::00601210-eb70-4892-8a26-c39107c5a6ee" providerId="AD" clId="Web-{2FD3AC28-DB4F-5701-160C-48BE323EF210}" dt="2023-10-19T15:32:21.539" v="505" actId="20577"/>
          <ac:spMkLst>
            <pc:docMk/>
            <pc:sldMk cId="2266482052" sldId="264"/>
            <ac:spMk id="4" creationId="{220F0135-CC52-EB18-CB0B-5335E947DD8E}"/>
          </ac:spMkLst>
        </pc:spChg>
        <pc:spChg chg="del">
          <ac:chgData name="Ghosh, Marcus L" userId="S::mghosh@ic.ac.uk::00601210-eb70-4892-8a26-c39107c5a6ee" providerId="AD" clId="Web-{2FD3AC28-DB4F-5701-160C-48BE323EF210}" dt="2023-10-19T15:32:23.852" v="506"/>
          <ac:spMkLst>
            <pc:docMk/>
            <pc:sldMk cId="2266482052" sldId="264"/>
            <ac:spMk id="5" creationId="{1357973F-A7D4-1E73-8093-5591F6BF67C6}"/>
          </ac:spMkLst>
        </pc:spChg>
        <pc:picChg chg="add mod ord">
          <ac:chgData name="Ghosh, Marcus L" userId="S::mghosh@ic.ac.uk::00601210-eb70-4892-8a26-c39107c5a6ee" providerId="AD" clId="Web-{2FD3AC28-DB4F-5701-160C-48BE323EF210}" dt="2023-10-19T15:50:25.240" v="857" actId="1076"/>
          <ac:picMkLst>
            <pc:docMk/>
            <pc:sldMk cId="2266482052" sldId="264"/>
            <ac:picMk id="7" creationId="{78CD673D-2DE4-F160-6871-030D98F608E0}"/>
          </ac:picMkLst>
        </pc:picChg>
      </pc:sldChg>
      <pc:sldChg chg="add del replId">
        <pc:chgData name="Ghosh, Marcus L" userId="S::mghosh@ic.ac.uk::00601210-eb70-4892-8a26-c39107c5a6ee" providerId="AD" clId="Web-{2FD3AC28-DB4F-5701-160C-48BE323EF210}" dt="2023-10-19T16:30:00.208" v="1910"/>
        <pc:sldMkLst>
          <pc:docMk/>
          <pc:sldMk cId="592802413" sldId="265"/>
        </pc:sldMkLst>
      </pc:sldChg>
    </pc:docChg>
  </pc:docChgLst>
  <pc:docChgLst>
    <pc:chgData name="Ghosh, Marcus L" userId="S::mghosh@ic.ac.uk::00601210-eb70-4892-8a26-c39107c5a6ee" providerId="AD" clId="Web-{75CE73A2-2F1D-A2BF-6B98-2608BD0141B7}"/>
    <pc:docChg chg="addSld delSld modSld sldOrd addMainMaster">
      <pc:chgData name="Ghosh, Marcus L" userId="S::mghosh@ic.ac.uk::00601210-eb70-4892-8a26-c39107c5a6ee" providerId="AD" clId="Web-{75CE73A2-2F1D-A2BF-6B98-2608BD0141B7}" dt="2023-10-17T17:20:53.425" v="1475"/>
      <pc:docMkLst>
        <pc:docMk/>
      </pc:docMkLst>
      <pc:sldChg chg="del">
        <pc:chgData name="Ghosh, Marcus L" userId="S::mghosh@ic.ac.uk::00601210-eb70-4892-8a26-c39107c5a6ee" providerId="AD" clId="Web-{75CE73A2-2F1D-A2BF-6B98-2608BD0141B7}" dt="2023-10-17T16:12:31.260" v="6"/>
        <pc:sldMkLst>
          <pc:docMk/>
          <pc:sldMk cId="109857222" sldId="256"/>
        </pc:sldMkLst>
      </pc:sldChg>
      <pc:sldChg chg="addSp delSp modSp add modNotes">
        <pc:chgData name="Ghosh, Marcus L" userId="S::mghosh@ic.ac.uk::00601210-eb70-4892-8a26-c39107c5a6ee" providerId="AD" clId="Web-{75CE73A2-2F1D-A2BF-6B98-2608BD0141B7}" dt="2023-10-17T17:17:59.670" v="1437"/>
        <pc:sldMkLst>
          <pc:docMk/>
          <pc:sldMk cId="790198058" sldId="257"/>
        </pc:sldMkLst>
        <pc:spChg chg="add mod">
          <ac:chgData name="Ghosh, Marcus L" userId="S::mghosh@ic.ac.uk::00601210-eb70-4892-8a26-c39107c5a6ee" providerId="AD" clId="Web-{75CE73A2-2F1D-A2BF-6B98-2608BD0141B7}" dt="2023-10-17T17:14:16.210" v="1406" actId="20577"/>
          <ac:spMkLst>
            <pc:docMk/>
            <pc:sldMk cId="790198058" sldId="257"/>
            <ac:spMk id="3" creationId="{6778CCFE-79BC-1072-C7DE-DD474111F32A}"/>
          </ac:spMkLst>
        </pc:spChg>
        <pc:spChg chg="mod">
          <ac:chgData name="Ghosh, Marcus L" userId="S::mghosh@ic.ac.uk::00601210-eb70-4892-8a26-c39107c5a6ee" providerId="AD" clId="Web-{75CE73A2-2F1D-A2BF-6B98-2608BD0141B7}" dt="2023-10-17T16:26:28.972" v="254" actId="20577"/>
          <ac:spMkLst>
            <pc:docMk/>
            <pc:sldMk cId="790198058" sldId="257"/>
            <ac:spMk id="4" creationId="{220F0135-CC52-EB18-CB0B-5335E947DD8E}"/>
          </ac:spMkLst>
        </pc:spChg>
        <pc:spChg chg="del">
          <ac:chgData name="Ghosh, Marcus L" userId="S::mghosh@ic.ac.uk::00601210-eb70-4892-8a26-c39107c5a6ee" providerId="AD" clId="Web-{75CE73A2-2F1D-A2BF-6B98-2608BD0141B7}" dt="2023-10-17T16:13:13.058" v="13"/>
          <ac:spMkLst>
            <pc:docMk/>
            <pc:sldMk cId="790198058" sldId="257"/>
            <ac:spMk id="5" creationId="{1357973F-A7D4-1E73-8093-5591F6BF67C6}"/>
          </ac:spMkLst>
        </pc:spChg>
        <pc:picChg chg="add del mod">
          <ac:chgData name="Ghosh, Marcus L" userId="S::mghosh@ic.ac.uk::00601210-eb70-4892-8a26-c39107c5a6ee" providerId="AD" clId="Web-{75CE73A2-2F1D-A2BF-6B98-2608BD0141B7}" dt="2023-10-17T16:56:00.257" v="1206"/>
          <ac:picMkLst>
            <pc:docMk/>
            <pc:sldMk cId="790198058" sldId="257"/>
            <ac:picMk id="2" creationId="{62EB819A-5DD7-CB80-63D8-60DF6285AEAF}"/>
          </ac:picMkLst>
        </pc:picChg>
        <pc:picChg chg="add del mod">
          <ac:chgData name="Ghosh, Marcus L" userId="S::mghosh@ic.ac.uk::00601210-eb70-4892-8a26-c39107c5a6ee" providerId="AD" clId="Web-{75CE73A2-2F1D-A2BF-6B98-2608BD0141B7}" dt="2023-10-17T17:15:21.728" v="1408"/>
          <ac:picMkLst>
            <pc:docMk/>
            <pc:sldMk cId="790198058" sldId="257"/>
            <ac:picMk id="7" creationId="{AB9AD310-E0BA-DA50-ABCE-4F19B30E3631}"/>
          </ac:picMkLst>
        </pc:picChg>
        <pc:picChg chg="add mod modCrop">
          <ac:chgData name="Ghosh, Marcus L" userId="S::mghosh@ic.ac.uk::00601210-eb70-4892-8a26-c39107c5a6ee" providerId="AD" clId="Web-{75CE73A2-2F1D-A2BF-6B98-2608BD0141B7}" dt="2023-10-17T17:16:33.558" v="1414" actId="1076"/>
          <ac:picMkLst>
            <pc:docMk/>
            <pc:sldMk cId="790198058" sldId="257"/>
            <ac:picMk id="8" creationId="{47CD6494-EFF5-88F5-9153-EA54E5FDB41B}"/>
          </ac:picMkLst>
        </pc:picChg>
      </pc:sldChg>
      <pc:sldChg chg="add del">
        <pc:chgData name="Ghosh, Marcus L" userId="S::mghosh@ic.ac.uk::00601210-eb70-4892-8a26-c39107c5a6ee" providerId="AD" clId="Web-{75CE73A2-2F1D-A2BF-6B98-2608BD0141B7}" dt="2023-10-17T16:12:25.807" v="2"/>
        <pc:sldMkLst>
          <pc:docMk/>
          <pc:sldMk cId="4150127965" sldId="257"/>
        </pc:sldMkLst>
      </pc:sldChg>
      <pc:sldChg chg="add del">
        <pc:chgData name="Ghosh, Marcus L" userId="S::mghosh@ic.ac.uk::00601210-eb70-4892-8a26-c39107c5a6ee" providerId="AD" clId="Web-{75CE73A2-2F1D-A2BF-6B98-2608BD0141B7}" dt="2023-10-17T16:12:25.838" v="3"/>
        <pc:sldMkLst>
          <pc:docMk/>
          <pc:sldMk cId="576129555" sldId="258"/>
        </pc:sldMkLst>
      </pc:sldChg>
      <pc:sldChg chg="modSp add modNotes">
        <pc:chgData name="Ghosh, Marcus L" userId="S::mghosh@ic.ac.uk::00601210-eb70-4892-8a26-c39107c5a6ee" providerId="AD" clId="Web-{75CE73A2-2F1D-A2BF-6B98-2608BD0141B7}" dt="2023-10-17T16:23:42.108" v="178"/>
        <pc:sldMkLst>
          <pc:docMk/>
          <pc:sldMk cId="3562919588" sldId="258"/>
        </pc:sldMkLst>
        <pc:spChg chg="mod">
          <ac:chgData name="Ghosh, Marcus L" userId="S::mghosh@ic.ac.uk::00601210-eb70-4892-8a26-c39107c5a6ee" providerId="AD" clId="Web-{75CE73A2-2F1D-A2BF-6B98-2608BD0141B7}" dt="2023-10-17T16:12:36.026" v="8" actId="20577"/>
          <ac:spMkLst>
            <pc:docMk/>
            <pc:sldMk cId="3562919588" sldId="258"/>
            <ac:spMk id="4" creationId="{71A693D4-D78C-161A-B0F3-CEA79B385428}"/>
          </ac:spMkLst>
        </pc:spChg>
      </pc:sldChg>
      <pc:sldChg chg="modSp add del replId">
        <pc:chgData name="Ghosh, Marcus L" userId="S::mghosh@ic.ac.uk::00601210-eb70-4892-8a26-c39107c5a6ee" providerId="AD" clId="Web-{75CE73A2-2F1D-A2BF-6B98-2608BD0141B7}" dt="2023-10-17T17:18:00.998" v="1438"/>
        <pc:sldMkLst>
          <pc:docMk/>
          <pc:sldMk cId="1674353275" sldId="259"/>
        </pc:sldMkLst>
        <pc:spChg chg="mod">
          <ac:chgData name="Ghosh, Marcus L" userId="S::mghosh@ic.ac.uk::00601210-eb70-4892-8a26-c39107c5a6ee" providerId="AD" clId="Web-{75CE73A2-2F1D-A2BF-6B98-2608BD0141B7}" dt="2023-10-17T16:46:47.601" v="932" actId="20577"/>
          <ac:spMkLst>
            <pc:docMk/>
            <pc:sldMk cId="1674353275" sldId="259"/>
            <ac:spMk id="4" creationId="{220F0135-CC52-EB18-CB0B-5335E947DD8E}"/>
          </ac:spMkLst>
        </pc:spChg>
      </pc:sldChg>
      <pc:sldChg chg="modSp add mod replId modShow">
        <pc:chgData name="Ghosh, Marcus L" userId="S::mghosh@ic.ac.uk::00601210-eb70-4892-8a26-c39107c5a6ee" providerId="AD" clId="Web-{75CE73A2-2F1D-A2BF-6B98-2608BD0141B7}" dt="2023-10-17T17:18:31.483" v="1444"/>
        <pc:sldMkLst>
          <pc:docMk/>
          <pc:sldMk cId="1664586197" sldId="260"/>
        </pc:sldMkLst>
        <pc:spChg chg="mod">
          <ac:chgData name="Ghosh, Marcus L" userId="S::mghosh@ic.ac.uk::00601210-eb70-4892-8a26-c39107c5a6ee" providerId="AD" clId="Web-{75CE73A2-2F1D-A2BF-6B98-2608BD0141B7}" dt="2023-10-17T17:18:24.374" v="1442" actId="20577"/>
          <ac:spMkLst>
            <pc:docMk/>
            <pc:sldMk cId="1664586197" sldId="260"/>
            <ac:spMk id="4" creationId="{220F0135-CC52-EB18-CB0B-5335E947DD8E}"/>
          </ac:spMkLst>
        </pc:spChg>
      </pc:sldChg>
      <pc:sldChg chg="modSp add ord replId">
        <pc:chgData name="Ghosh, Marcus L" userId="S::mghosh@ic.ac.uk::00601210-eb70-4892-8a26-c39107c5a6ee" providerId="AD" clId="Web-{75CE73A2-2F1D-A2BF-6B98-2608BD0141B7}" dt="2023-10-17T17:20:38.753" v="1466" actId="20577"/>
        <pc:sldMkLst>
          <pc:docMk/>
          <pc:sldMk cId="3693127049" sldId="261"/>
        </pc:sldMkLst>
        <pc:spChg chg="mod">
          <ac:chgData name="Ghosh, Marcus L" userId="S::mghosh@ic.ac.uk::00601210-eb70-4892-8a26-c39107c5a6ee" providerId="AD" clId="Web-{75CE73A2-2F1D-A2BF-6B98-2608BD0141B7}" dt="2023-10-17T17:20:38.753" v="1466" actId="20577"/>
          <ac:spMkLst>
            <pc:docMk/>
            <pc:sldMk cId="3693127049" sldId="261"/>
            <ac:spMk id="4" creationId="{220F0135-CC52-EB18-CB0B-5335E947DD8E}"/>
          </ac:spMkLst>
        </pc:spChg>
      </pc:sldChg>
      <pc:sldChg chg="addSp delSp modSp add ord replId modNotes">
        <pc:chgData name="Ghosh, Marcus L" userId="S::mghosh@ic.ac.uk::00601210-eb70-4892-8a26-c39107c5a6ee" providerId="AD" clId="Web-{75CE73A2-2F1D-A2BF-6B98-2608BD0141B7}" dt="2023-10-17T17:18:50.750" v="1452" actId="20577"/>
        <pc:sldMkLst>
          <pc:docMk/>
          <pc:sldMk cId="3398179678" sldId="262"/>
        </pc:sldMkLst>
        <pc:spChg chg="mod">
          <ac:chgData name="Ghosh, Marcus L" userId="S::mghosh@ic.ac.uk::00601210-eb70-4892-8a26-c39107c5a6ee" providerId="AD" clId="Web-{75CE73A2-2F1D-A2BF-6B98-2608BD0141B7}" dt="2023-10-17T17:18:50.750" v="1452" actId="20577"/>
          <ac:spMkLst>
            <pc:docMk/>
            <pc:sldMk cId="3398179678" sldId="262"/>
            <ac:spMk id="4" creationId="{220F0135-CC52-EB18-CB0B-5335E947DD8E}"/>
          </ac:spMkLst>
        </pc:spChg>
        <pc:spChg chg="del">
          <ac:chgData name="Ghosh, Marcus L" userId="S::mghosh@ic.ac.uk::00601210-eb70-4892-8a26-c39107c5a6ee" providerId="AD" clId="Web-{75CE73A2-2F1D-A2BF-6B98-2608BD0141B7}" dt="2023-10-17T16:14:37.014" v="24"/>
          <ac:spMkLst>
            <pc:docMk/>
            <pc:sldMk cId="3398179678" sldId="262"/>
            <ac:spMk id="5" creationId="{1357973F-A7D4-1E73-8093-5591F6BF67C6}"/>
          </ac:spMkLst>
        </pc:spChg>
        <pc:spChg chg="add del mod">
          <ac:chgData name="Ghosh, Marcus L" userId="S::mghosh@ic.ac.uk::00601210-eb70-4892-8a26-c39107c5a6ee" providerId="AD" clId="Web-{75CE73A2-2F1D-A2BF-6B98-2608BD0141B7}" dt="2023-10-17T16:15:01.921" v="26"/>
          <ac:spMkLst>
            <pc:docMk/>
            <pc:sldMk cId="3398179678" sldId="262"/>
            <ac:spMk id="7" creationId="{391BC1A8-B180-73A3-3385-643B10D627D6}"/>
          </ac:spMkLst>
        </pc:spChg>
        <pc:spChg chg="add del mod">
          <ac:chgData name="Ghosh, Marcus L" userId="S::mghosh@ic.ac.uk::00601210-eb70-4892-8a26-c39107c5a6ee" providerId="AD" clId="Web-{75CE73A2-2F1D-A2BF-6B98-2608BD0141B7}" dt="2023-10-17T16:15:07.374" v="29"/>
          <ac:spMkLst>
            <pc:docMk/>
            <pc:sldMk cId="3398179678" sldId="262"/>
            <ac:spMk id="11" creationId="{78D7E16F-E127-CC30-CE0C-064ACAD287AF}"/>
          </ac:spMkLst>
        </pc:spChg>
        <pc:picChg chg="add del mod ord">
          <ac:chgData name="Ghosh, Marcus L" userId="S::mghosh@ic.ac.uk::00601210-eb70-4892-8a26-c39107c5a6ee" providerId="AD" clId="Web-{75CE73A2-2F1D-A2BF-6B98-2608BD0141B7}" dt="2023-10-17T16:14:56.140" v="25"/>
          <ac:picMkLst>
            <pc:docMk/>
            <pc:sldMk cId="3398179678" sldId="262"/>
            <ac:picMk id="2" creationId="{724E5E15-AC3B-59E5-817F-CFA10AD4D73F}"/>
          </ac:picMkLst>
        </pc:picChg>
        <pc:picChg chg="add del mod ord">
          <ac:chgData name="Ghosh, Marcus L" userId="S::mghosh@ic.ac.uk::00601210-eb70-4892-8a26-c39107c5a6ee" providerId="AD" clId="Web-{75CE73A2-2F1D-A2BF-6B98-2608BD0141B7}" dt="2023-10-17T16:15:05.484" v="28"/>
          <ac:picMkLst>
            <pc:docMk/>
            <pc:sldMk cId="3398179678" sldId="262"/>
            <ac:picMk id="8" creationId="{C98E60C3-A108-7B89-825B-270DD8A04A75}"/>
          </ac:picMkLst>
        </pc:picChg>
        <pc:picChg chg="add del mod">
          <ac:chgData name="Ghosh, Marcus L" userId="S::mghosh@ic.ac.uk::00601210-eb70-4892-8a26-c39107c5a6ee" providerId="AD" clId="Web-{75CE73A2-2F1D-A2BF-6B98-2608BD0141B7}" dt="2023-10-17T16:16:43.299" v="37"/>
          <ac:picMkLst>
            <pc:docMk/>
            <pc:sldMk cId="3398179678" sldId="262"/>
            <ac:picMk id="9" creationId="{33734F1A-5852-931A-1140-A39594BFBF42}"/>
          </ac:picMkLst>
        </pc:picChg>
        <pc:picChg chg="add mod">
          <ac:chgData name="Ghosh, Marcus L" userId="S::mghosh@ic.ac.uk::00601210-eb70-4892-8a26-c39107c5a6ee" providerId="AD" clId="Web-{75CE73A2-2F1D-A2BF-6B98-2608BD0141B7}" dt="2023-10-17T16:17:21.269" v="41" actId="1076"/>
          <ac:picMkLst>
            <pc:docMk/>
            <pc:sldMk cId="3398179678" sldId="262"/>
            <ac:picMk id="12" creationId="{3DB93F84-F373-D957-3145-707C26DFE541}"/>
          </ac:picMkLst>
        </pc:picChg>
      </pc:sldChg>
      <pc:sldChg chg="add del replId modNotes">
        <pc:chgData name="Ghosh, Marcus L" userId="S::mghosh@ic.ac.uk::00601210-eb70-4892-8a26-c39107c5a6ee" providerId="AD" clId="Web-{75CE73A2-2F1D-A2BF-6B98-2608BD0141B7}" dt="2023-10-17T17:17:41.529" v="1435"/>
        <pc:sldMkLst>
          <pc:docMk/>
          <pc:sldMk cId="401346967" sldId="263"/>
        </pc:sldMkLst>
      </pc:sldChg>
      <pc:sldChg chg="add replId">
        <pc:chgData name="Ghosh, Marcus L" userId="S::mghosh@ic.ac.uk::00601210-eb70-4892-8a26-c39107c5a6ee" providerId="AD" clId="Web-{75CE73A2-2F1D-A2BF-6B98-2608BD0141B7}" dt="2023-10-17T17:19:08.094" v="1459"/>
        <pc:sldMkLst>
          <pc:docMk/>
          <pc:sldMk cId="3776412778" sldId="263"/>
        </pc:sldMkLst>
      </pc:sldChg>
      <pc:sldChg chg="modSp add ord replId">
        <pc:chgData name="Ghosh, Marcus L" userId="S::mghosh@ic.ac.uk::00601210-eb70-4892-8a26-c39107c5a6ee" providerId="AD" clId="Web-{75CE73A2-2F1D-A2BF-6B98-2608BD0141B7}" dt="2023-10-17T17:20:53.425" v="1475"/>
        <pc:sldMkLst>
          <pc:docMk/>
          <pc:sldMk cId="3938319304" sldId="264"/>
        </pc:sldMkLst>
        <pc:spChg chg="mod">
          <ac:chgData name="Ghosh, Marcus L" userId="S::mghosh@ic.ac.uk::00601210-eb70-4892-8a26-c39107c5a6ee" providerId="AD" clId="Web-{75CE73A2-2F1D-A2BF-6B98-2608BD0141B7}" dt="2023-10-17T17:20:49.034" v="1472" actId="20577"/>
          <ac:spMkLst>
            <pc:docMk/>
            <pc:sldMk cId="3938319304" sldId="264"/>
            <ac:spMk id="4" creationId="{220F0135-CC52-EB18-CB0B-5335E947DD8E}"/>
          </ac:spMkLst>
        </pc:spChg>
      </pc:sldChg>
      <pc:sldChg chg="add ord replId">
        <pc:chgData name="Ghosh, Marcus L" userId="S::mghosh@ic.ac.uk::00601210-eb70-4892-8a26-c39107c5a6ee" providerId="AD" clId="Web-{75CE73A2-2F1D-A2BF-6B98-2608BD0141B7}" dt="2023-10-17T17:20:53.425" v="1474"/>
        <pc:sldMkLst>
          <pc:docMk/>
          <pc:sldMk cId="3821306607" sldId="265"/>
        </pc:sldMkLst>
      </pc:sldChg>
      <pc:sldMasterChg chg="add addSldLayout">
        <pc:chgData name="Ghosh, Marcus L" userId="S::mghosh@ic.ac.uk::00601210-eb70-4892-8a26-c39107c5a6ee" providerId="AD" clId="Web-{75CE73A2-2F1D-A2BF-6B98-2608BD0141B7}" dt="2023-10-17T16:12:24.635" v="1"/>
        <pc:sldMasterMkLst>
          <pc:docMk/>
          <pc:sldMasterMk cId="1061876717" sldId="2147483673"/>
        </pc:sldMasterMkLst>
        <pc:sldLayoutChg chg="add">
          <pc:chgData name="Ghosh, Marcus L" userId="S::mghosh@ic.ac.uk::00601210-eb70-4892-8a26-c39107c5a6ee" providerId="AD" clId="Web-{75CE73A2-2F1D-A2BF-6B98-2608BD0141B7}" dt="2023-10-17T16:12:24.401" v="0"/>
          <pc:sldLayoutMkLst>
            <pc:docMk/>
            <pc:sldMasterMk cId="1061876717" sldId="2147483673"/>
            <pc:sldLayoutMk cId="2093514524" sldId="2147483674"/>
          </pc:sldLayoutMkLst>
        </pc:sldLayoutChg>
        <pc:sldLayoutChg chg="add">
          <pc:chgData name="Ghosh, Marcus L" userId="S::mghosh@ic.ac.uk::00601210-eb70-4892-8a26-c39107c5a6ee" providerId="AD" clId="Web-{75CE73A2-2F1D-A2BF-6B98-2608BD0141B7}" dt="2023-10-17T16:12:24.401" v="0"/>
          <pc:sldLayoutMkLst>
            <pc:docMk/>
            <pc:sldMasterMk cId="1061876717" sldId="2147483673"/>
            <pc:sldLayoutMk cId="2666802551" sldId="2147483675"/>
          </pc:sldLayoutMkLst>
        </pc:sldLayoutChg>
        <pc:sldLayoutChg chg="add">
          <pc:chgData name="Ghosh, Marcus L" userId="S::mghosh@ic.ac.uk::00601210-eb70-4892-8a26-c39107c5a6ee" providerId="AD" clId="Web-{75CE73A2-2F1D-A2BF-6B98-2608BD0141B7}" dt="2023-10-17T16:12:24.401" v="0"/>
          <pc:sldLayoutMkLst>
            <pc:docMk/>
            <pc:sldMasterMk cId="1061876717" sldId="2147483673"/>
            <pc:sldLayoutMk cId="322001868" sldId="2147483676"/>
          </pc:sldLayoutMkLst>
        </pc:sldLayoutChg>
        <pc:sldLayoutChg chg="add">
          <pc:chgData name="Ghosh, Marcus L" userId="S::mghosh@ic.ac.uk::00601210-eb70-4892-8a26-c39107c5a6ee" providerId="AD" clId="Web-{75CE73A2-2F1D-A2BF-6B98-2608BD0141B7}" dt="2023-10-17T16:12:24.401" v="0"/>
          <pc:sldLayoutMkLst>
            <pc:docMk/>
            <pc:sldMasterMk cId="1061876717" sldId="2147483673"/>
            <pc:sldLayoutMk cId="2869510581" sldId="2147483677"/>
          </pc:sldLayoutMkLst>
        </pc:sldLayoutChg>
        <pc:sldLayoutChg chg="add">
          <pc:chgData name="Ghosh, Marcus L" userId="S::mghosh@ic.ac.uk::00601210-eb70-4892-8a26-c39107c5a6ee" providerId="AD" clId="Web-{75CE73A2-2F1D-A2BF-6B98-2608BD0141B7}" dt="2023-10-17T16:12:24.401" v="0"/>
          <pc:sldLayoutMkLst>
            <pc:docMk/>
            <pc:sldMasterMk cId="1061876717" sldId="2147483673"/>
            <pc:sldLayoutMk cId="1715839167" sldId="2147483678"/>
          </pc:sldLayoutMkLst>
        </pc:sldLayoutChg>
        <pc:sldLayoutChg chg="add">
          <pc:chgData name="Ghosh, Marcus L" userId="S::mghosh@ic.ac.uk::00601210-eb70-4892-8a26-c39107c5a6ee" providerId="AD" clId="Web-{75CE73A2-2F1D-A2BF-6B98-2608BD0141B7}" dt="2023-10-17T16:12:24.401" v="0"/>
          <pc:sldLayoutMkLst>
            <pc:docMk/>
            <pc:sldMasterMk cId="1061876717" sldId="2147483673"/>
            <pc:sldLayoutMk cId="501771155" sldId="2147483679"/>
          </pc:sldLayoutMkLst>
        </pc:sldLayoutChg>
        <pc:sldLayoutChg chg="add">
          <pc:chgData name="Ghosh, Marcus L" userId="S::mghosh@ic.ac.uk::00601210-eb70-4892-8a26-c39107c5a6ee" providerId="AD" clId="Web-{75CE73A2-2F1D-A2BF-6B98-2608BD0141B7}" dt="2023-10-17T16:12:24.401" v="0"/>
          <pc:sldLayoutMkLst>
            <pc:docMk/>
            <pc:sldMasterMk cId="1061876717" sldId="2147483673"/>
            <pc:sldLayoutMk cId="3146103537" sldId="2147483680"/>
          </pc:sldLayoutMkLst>
        </pc:sldLayoutChg>
        <pc:sldLayoutChg chg="add">
          <pc:chgData name="Ghosh, Marcus L" userId="S::mghosh@ic.ac.uk::00601210-eb70-4892-8a26-c39107c5a6ee" providerId="AD" clId="Web-{75CE73A2-2F1D-A2BF-6B98-2608BD0141B7}" dt="2023-10-17T16:12:24.401" v="0"/>
          <pc:sldLayoutMkLst>
            <pc:docMk/>
            <pc:sldMasterMk cId="1061876717" sldId="2147483673"/>
            <pc:sldLayoutMk cId="1894431166" sldId="2147483681"/>
          </pc:sldLayoutMkLst>
        </pc:sldLayoutChg>
        <pc:sldLayoutChg chg="add">
          <pc:chgData name="Ghosh, Marcus L" userId="S::mghosh@ic.ac.uk::00601210-eb70-4892-8a26-c39107c5a6ee" providerId="AD" clId="Web-{75CE73A2-2F1D-A2BF-6B98-2608BD0141B7}" dt="2023-10-17T16:12:24.401" v="0"/>
          <pc:sldLayoutMkLst>
            <pc:docMk/>
            <pc:sldMasterMk cId="1061876717" sldId="2147483673"/>
            <pc:sldLayoutMk cId="1636747603" sldId="2147483682"/>
          </pc:sldLayoutMkLst>
        </pc:sldLayoutChg>
        <pc:sldLayoutChg chg="add">
          <pc:chgData name="Ghosh, Marcus L" userId="S::mghosh@ic.ac.uk::00601210-eb70-4892-8a26-c39107c5a6ee" providerId="AD" clId="Web-{75CE73A2-2F1D-A2BF-6B98-2608BD0141B7}" dt="2023-10-17T16:12:24.401" v="0"/>
          <pc:sldLayoutMkLst>
            <pc:docMk/>
            <pc:sldMasterMk cId="1061876717" sldId="2147483673"/>
            <pc:sldLayoutMk cId="2249834216" sldId="2147483683"/>
          </pc:sldLayoutMkLst>
        </pc:sldLayoutChg>
        <pc:sldLayoutChg chg="add">
          <pc:chgData name="Ghosh, Marcus L" userId="S::mghosh@ic.ac.uk::00601210-eb70-4892-8a26-c39107c5a6ee" providerId="AD" clId="Web-{75CE73A2-2F1D-A2BF-6B98-2608BD0141B7}" dt="2023-10-17T16:12:24.401" v="0"/>
          <pc:sldLayoutMkLst>
            <pc:docMk/>
            <pc:sldMasterMk cId="1061876717" sldId="2147483673"/>
            <pc:sldLayoutMk cId="1663740126" sldId="2147483684"/>
          </pc:sldLayoutMkLst>
        </pc:sldLayoutChg>
        <pc:sldLayoutChg chg="add">
          <pc:chgData name="Ghosh, Marcus L" userId="S::mghosh@ic.ac.uk::00601210-eb70-4892-8a26-c39107c5a6ee" providerId="AD" clId="Web-{75CE73A2-2F1D-A2BF-6B98-2608BD0141B7}" dt="2023-10-17T16:12:24.635" v="1"/>
          <pc:sldLayoutMkLst>
            <pc:docMk/>
            <pc:sldMasterMk cId="1061876717" sldId="2147483673"/>
            <pc:sldLayoutMk cId="2093514524" sldId="214748368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CAFF0-5F8D-4754-BC30-2576C2E7EE06}" type="datetimeFigureOut">
              <a:t>10/20/2023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E145D-8144-4FEA-BEF5-B160D7537E40}" type="slidenum">
              <a:t>‹#›</a:t>
            </a:fld>
            <a:endParaRPr lang="en-US"/>
          </a:p>
        </p:txBody>
      </p:sp>
    </p:spTree>
    <p:extLst>
      <p:ext uri="{BB962C8B-B14F-4D97-AF65-F5344CB8AC3E}">
        <p14:creationId xmlns:p14="http://schemas.microsoft.com/office/powerpoint/2010/main" val="209366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i.org/10.1038/nrn101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oi.org/10.1016/j.cell.2018.06.019"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mmons.wikimedia.org/wiki/File:Cerebellar_Circuit.sv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i.org/10.1113%2Fjphysiol.1969.sp008820"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doi.org/10.1152%2Fjn.00449.2020" TargetMode="External"/><Relationship Id="rId4" Type="http://schemas.openxmlformats.org/officeDocument/2006/relationships/hyperlink" Target="https://doi.org/10.1113%2Fjphysiol.2009.180307"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i.org/10.1523/JNEUROSCI.10-02-00420.1990"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ubmed.ncbi.nlm.nih.gov/1153916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ature.com/articles/521165a"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nature.com/articles/s41593-023-01308-5" TargetMode="External"/><Relationship Id="rId5" Type="http://schemas.openxmlformats.org/officeDocument/2006/relationships/hyperlink" Target="https://doi.org/10.1126/science.aal4835" TargetMode="External"/><Relationship Id="rId4" Type="http://schemas.openxmlformats.org/officeDocument/2006/relationships/hyperlink" Target="https://doi.org/10.1038/nature1444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Hi again, </a:t>
            </a:r>
          </a:p>
          <a:p>
            <a:endParaRPr lang="en-US" dirty="0">
              <a:cs typeface="Calibri"/>
            </a:endParaRPr>
          </a:p>
          <a:p>
            <a:r>
              <a:rPr lang="en-US" dirty="0">
                <a:cs typeface="Calibri"/>
              </a:rPr>
              <a:t>In the last two videos we learnt about how neurons synapse with and signal to each other. </a:t>
            </a:r>
          </a:p>
          <a:p>
            <a:endParaRPr lang="en-US" dirty="0">
              <a:cs typeface="Calibri"/>
            </a:endParaRPr>
          </a:p>
          <a:p>
            <a:r>
              <a:rPr lang="en-US" dirty="0">
                <a:cs typeface="Calibri"/>
              </a:rPr>
              <a:t>In this video we're going to learn a bit about how neurons connect together to form networks or circuits. </a:t>
            </a:r>
          </a:p>
          <a:p>
            <a:endParaRPr lang="en-US" dirty="0">
              <a:cs typeface="Calibri"/>
            </a:endParaRPr>
          </a:p>
          <a:p>
            <a:r>
              <a:rPr lang="en-US" dirty="0">
                <a:cs typeface="Calibri"/>
              </a:rPr>
              <a:t>To do that, I'm going to give you two examples of networks found in biology. </a:t>
            </a:r>
            <a:endParaRPr lang="en-US" dirty="0">
              <a:ea typeface="Calibri"/>
              <a:cs typeface="Calibri"/>
            </a:endParaRPr>
          </a:p>
          <a:p>
            <a:endParaRPr lang="en-US" dirty="0">
              <a:cs typeface="Calibri"/>
            </a:endParaRPr>
          </a:p>
          <a:p>
            <a:r>
              <a:rPr lang="en-US" dirty="0">
                <a:cs typeface="Calibri"/>
              </a:rPr>
              <a:t>Linker: </a:t>
            </a:r>
          </a:p>
          <a:p>
            <a:r>
              <a:rPr lang="en-US" dirty="0">
                <a:cs typeface="Calibri"/>
              </a:rPr>
              <a:t>But first, how do neuroscientists map biological circuits?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80FE145D-8144-4FEA-BEF5-B160D7537E40}" type="slidenum">
              <a:rPr lang="en-US"/>
              <a:t>1</a:t>
            </a:fld>
            <a:endParaRPr lang="en-US"/>
          </a:p>
        </p:txBody>
      </p:sp>
    </p:spTree>
    <p:extLst>
      <p:ext uri="{BB962C8B-B14F-4D97-AF65-F5344CB8AC3E}">
        <p14:creationId xmlns:p14="http://schemas.microsoft.com/office/powerpoint/2010/main" val="87832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Well, broadly, you need to: dissect out an animal's brain, slice it very thinly, stain it, view it under a microscope and then analyze the images. </a:t>
            </a:r>
          </a:p>
          <a:p>
            <a:endParaRPr lang="en-US" dirty="0">
              <a:cs typeface="Calibri"/>
            </a:endParaRPr>
          </a:p>
          <a:p>
            <a:r>
              <a:rPr lang="en-US" dirty="0">
                <a:cs typeface="Calibri"/>
              </a:rPr>
              <a:t>Historically, this was all done by hand: like this drawing from </a:t>
            </a:r>
            <a:r>
              <a:rPr lang="en-US" dirty="0"/>
              <a:t>Cajal in 1894, but everything from the data acquisition to the analysis is being automated and it's an exciting space to watch.</a:t>
            </a:r>
            <a:endParaRPr lang="en-US" dirty="0">
              <a:cs typeface="Calibri"/>
            </a:endParaRPr>
          </a:p>
          <a:p>
            <a:endParaRPr lang="en-US" dirty="0">
              <a:cs typeface="Calibri"/>
            </a:endParaRPr>
          </a:p>
          <a:p>
            <a:r>
              <a:rPr lang="en-US" dirty="0">
                <a:cs typeface="Calibri"/>
              </a:rPr>
              <a:t>Linker:</a:t>
            </a:r>
          </a:p>
          <a:p>
            <a:r>
              <a:rPr lang="en-US" dirty="0">
                <a:cs typeface="Calibri"/>
              </a:rPr>
              <a:t>Okay, lets look at our first circuit. </a:t>
            </a:r>
          </a:p>
          <a:p>
            <a:endParaRPr lang="en-US" dirty="0">
              <a:cs typeface="Calibri"/>
            </a:endParaRPr>
          </a:p>
          <a:p>
            <a:r>
              <a:rPr lang="en-US" dirty="0">
                <a:cs typeface="Calibri"/>
              </a:rPr>
              <a:t>Papers:</a:t>
            </a:r>
          </a:p>
          <a:p>
            <a:r>
              <a:rPr lang="en-US" dirty="0">
                <a:hlinkClick r:id="rId3"/>
              </a:rPr>
              <a:t>https://doi.org/10.1038/nrn1010</a:t>
            </a:r>
            <a:r>
              <a:rPr lang="en-US" dirty="0"/>
              <a:t> </a:t>
            </a:r>
          </a:p>
          <a:p>
            <a:r>
              <a:rPr lang="en-US" dirty="0">
                <a:hlinkClick r:id="rId4"/>
              </a:rPr>
              <a:t>https://doi.org/10.1016/j.cell.2018.06.019</a:t>
            </a:r>
            <a:r>
              <a:rPr lang="en-US" dirty="0"/>
              <a:t> </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0FE145D-8144-4FEA-BEF5-B160D7537E40}" type="slidenum">
              <a:rPr lang="en-US"/>
              <a:t>2</a:t>
            </a:fld>
            <a:endParaRPr lang="en-US"/>
          </a:p>
        </p:txBody>
      </p:sp>
    </p:spTree>
    <p:extLst>
      <p:ext uri="{BB962C8B-B14F-4D97-AF65-F5344CB8AC3E}">
        <p14:creationId xmlns:p14="http://schemas.microsoft.com/office/powerpoint/2010/main" val="392907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cerebellum is an area of the brain involved in coordinating movement, and it's composed of circuits which look something like this diagram. </a:t>
            </a:r>
          </a:p>
          <a:p>
            <a:endParaRPr lang="en-US" dirty="0"/>
          </a:p>
          <a:p>
            <a:r>
              <a:rPr lang="en-US" dirty="0"/>
              <a:t>There are three things to note here: </a:t>
            </a:r>
            <a:endParaRPr lang="en-US" dirty="0">
              <a:cs typeface="Calibri"/>
            </a:endParaRPr>
          </a:p>
          <a:p>
            <a:pPr marL="171450" indent="-171450">
              <a:buFont typeface="Arial,Sans-Serif"/>
              <a:buChar char="•"/>
            </a:pPr>
            <a:r>
              <a:rPr lang="en-US" dirty="0"/>
              <a:t>The cells are found in three layers, which are labelled on the left. </a:t>
            </a:r>
            <a:endParaRPr lang="en-US" dirty="0">
              <a:cs typeface="Calibri" panose="020F0502020204030204"/>
            </a:endParaRPr>
          </a:p>
          <a:p>
            <a:pPr marL="171450" indent="-171450">
              <a:buFont typeface="Arial,Sans-Serif"/>
              <a:buChar char="•"/>
            </a:pPr>
            <a:r>
              <a:rPr lang="en-US" dirty="0"/>
              <a:t>The major cell types are labelled, like the granule and Purkinje cells, and </a:t>
            </a:r>
            <a:endParaRPr lang="en-US" dirty="0">
              <a:cs typeface="Calibri" panose="020F0502020204030204"/>
            </a:endParaRPr>
          </a:p>
          <a:p>
            <a:pPr marL="171450" indent="-171450">
              <a:buFont typeface="Arial,Sans-Serif"/>
              <a:buChar char="•"/>
            </a:pPr>
            <a:r>
              <a:rPr lang="en-US" dirty="0"/>
              <a:t>The connections between the different cell types are marked as either excitatory or inhibitory depending on what neurotransmitters they use. </a:t>
            </a:r>
            <a:endParaRPr lang="en-US" dirty="0">
              <a:cs typeface="Calibri" panose="020F0502020204030204"/>
            </a:endParaRPr>
          </a:p>
          <a:p>
            <a:pPr marL="171450" indent="-171450">
              <a:buFont typeface="Arial,Sans-Serif"/>
              <a:buChar char="•"/>
            </a:pPr>
            <a:endParaRPr lang="en-US" dirty="0"/>
          </a:p>
          <a:p>
            <a:r>
              <a:rPr lang="en-US" dirty="0"/>
              <a:t>So how does information flow through this network? </a:t>
            </a:r>
          </a:p>
          <a:p>
            <a:endParaRPr lang="en-US" dirty="0"/>
          </a:p>
          <a:p>
            <a:r>
              <a:rPr lang="en-US" dirty="0"/>
              <a:t>In the mossy fiber pathway, on the right, inputs synapse with granule cells. When then </a:t>
            </a:r>
            <a:r>
              <a:rPr lang="en-GB" dirty="0"/>
              <a:t>send their outputs up into the layer above where they branch out and spread through the </a:t>
            </a:r>
            <a:r>
              <a:rPr lang="en-GB" dirty="0" err="1"/>
              <a:t>Purkinjie</a:t>
            </a:r>
            <a:r>
              <a:rPr lang="en-GB" dirty="0"/>
              <a:t> cell dendritic </a:t>
            </a:r>
            <a:r>
              <a:rPr lang="en-GB" dirty="0" err="1"/>
              <a:t>arbors</a:t>
            </a:r>
            <a:r>
              <a:rPr lang="en-GB" dirty="0"/>
              <a:t> – forming thousands of excitatory synapses. Because of their structure these granule cell outputs are known as parallel fibres. The Purkinje cells then send inhibitory connections to the circuits outputs – the deep cerebellar nuclei. </a:t>
            </a:r>
            <a:endParaRPr lang="en-GB" dirty="0">
              <a:cs typeface="Calibri"/>
            </a:endParaRPr>
          </a:p>
          <a:p>
            <a:endParaRPr lang="en-GB" dirty="0"/>
          </a:p>
          <a:p>
            <a:r>
              <a:rPr lang="en-GB" dirty="0">
                <a:cs typeface="Calibri"/>
              </a:rPr>
              <a:t>In a second pathway, on the left, the climbing fibre pathway: other inputs skip straight to the </a:t>
            </a:r>
            <a:r>
              <a:rPr lang="en-GB" dirty="0"/>
              <a:t>Purkinje </a:t>
            </a:r>
            <a:r>
              <a:rPr lang="en-GB" dirty="0">
                <a:cs typeface="Calibri"/>
              </a:rPr>
              <a:t>cells. </a:t>
            </a:r>
          </a:p>
          <a:p>
            <a:endParaRPr lang="en-GB" dirty="0">
              <a:cs typeface="Calibri"/>
            </a:endParaRPr>
          </a:p>
          <a:p>
            <a:r>
              <a:rPr lang="en-GB" dirty="0">
                <a:cs typeface="Calibri"/>
              </a:rPr>
              <a:t>Hopefully you can also see that there are other interesting connections in the circuit too, like the direct connections from both input pathways (the mossy and climbing fibres) to the outputs (the deep cerebellar nuclei). </a:t>
            </a:r>
          </a:p>
          <a:p>
            <a:endParaRPr lang="en-GB" dirty="0">
              <a:cs typeface="Calibri"/>
            </a:endParaRPr>
          </a:p>
          <a:p>
            <a:r>
              <a:rPr lang="en-GB" dirty="0">
                <a:cs typeface="Calibri"/>
              </a:rPr>
              <a:t>Linker: </a:t>
            </a:r>
          </a:p>
          <a:p>
            <a:pPr marL="171450" indent="-171450">
              <a:buFont typeface="Arial"/>
              <a:buChar char="•"/>
            </a:pPr>
            <a:r>
              <a:rPr lang="en-GB" dirty="0">
                <a:cs typeface="Calibri"/>
              </a:rPr>
              <a:t>So how can we </a:t>
            </a:r>
            <a:r>
              <a:rPr lang="en-GB" dirty="0"/>
              <a:t>think about</a:t>
            </a:r>
            <a:r>
              <a:rPr lang="en-GB" dirty="0">
                <a:cs typeface="Calibri"/>
              </a:rPr>
              <a:t> or model this network's function? </a:t>
            </a:r>
          </a:p>
          <a:p>
            <a:endParaRPr lang="en-US" dirty="0">
              <a:cs typeface="Calibri"/>
            </a:endParaRPr>
          </a:p>
          <a:p>
            <a:r>
              <a:rPr lang="en-US" dirty="0">
                <a:cs typeface="Calibri"/>
              </a:rPr>
              <a:t>Image from: </a:t>
            </a:r>
          </a:p>
          <a:p>
            <a:r>
              <a:rPr lang="en-US" dirty="0">
                <a:hlinkClick r:id="rId3"/>
              </a:rPr>
              <a:t>https://commons.wikimedia.org/wiki/File:Cerebellar_Circuit.svg</a:t>
            </a:r>
            <a:r>
              <a:rPr lang="en-US" dirty="0"/>
              <a:t> </a:t>
            </a:r>
          </a:p>
        </p:txBody>
      </p:sp>
      <p:sp>
        <p:nvSpPr>
          <p:cNvPr id="4" name="Slide Number Placeholder 3"/>
          <p:cNvSpPr>
            <a:spLocks noGrp="1"/>
          </p:cNvSpPr>
          <p:nvPr>
            <p:ph type="sldNum" sz="quarter" idx="5"/>
          </p:nvPr>
        </p:nvSpPr>
        <p:spPr/>
        <p:txBody>
          <a:bodyPr/>
          <a:lstStyle/>
          <a:p>
            <a:fld id="{80FE145D-8144-4FEA-BEF5-B160D7537E40}" type="slidenum">
              <a:rPr lang="en-US"/>
              <a:t>3</a:t>
            </a:fld>
            <a:endParaRPr lang="en-US"/>
          </a:p>
        </p:txBody>
      </p:sp>
    </p:spTree>
    <p:extLst>
      <p:ext uri="{BB962C8B-B14F-4D97-AF65-F5344CB8AC3E}">
        <p14:creationId xmlns:p14="http://schemas.microsoft.com/office/powerpoint/2010/main" val="2472701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Well models have been proposed for over 50 years, but one simplified way to think about it is as a three-layer network with the two pathways we just discussed. </a:t>
            </a:r>
          </a:p>
          <a:p>
            <a:endParaRPr lang="en-US" dirty="0">
              <a:cs typeface="Calibri"/>
            </a:endParaRPr>
          </a:p>
          <a:p>
            <a:r>
              <a:rPr lang="en-US" dirty="0">
                <a:cs typeface="Calibri"/>
              </a:rPr>
              <a:t>Inputs arrive via the mossy fibers, which connect to both the first and third layers, the granule and nucleus cells. Then there are feedforward connections through network and the third layer generates output predictions. </a:t>
            </a:r>
            <a:endParaRPr lang="en-US" dirty="0"/>
          </a:p>
          <a:p>
            <a:endParaRPr lang="en-US" dirty="0">
              <a:cs typeface="Calibri"/>
            </a:endParaRPr>
          </a:p>
          <a:p>
            <a:r>
              <a:rPr lang="en-US" dirty="0">
                <a:cs typeface="Calibri"/>
              </a:rPr>
              <a:t>These outputs are then compared to input observations, and the difference between the two is fed back to the network as an error signal, via the climbing  fiber pathway – which is shown  in red. </a:t>
            </a:r>
          </a:p>
          <a:p>
            <a:endParaRPr lang="en-US" dirty="0">
              <a:cs typeface="Calibri"/>
            </a:endParaRPr>
          </a:p>
          <a:p>
            <a:r>
              <a:rPr lang="en-US" dirty="0">
                <a:cs typeface="Calibri"/>
              </a:rPr>
              <a:t>If you're interested to learn more about this model, this paper focuses on a really interesting question, which is how the network can learn, when the connections conveying the error signal to the third layer are relatively weak (shown by thin red arrow).</a:t>
            </a:r>
          </a:p>
          <a:p>
            <a:endParaRPr lang="en-US" dirty="0">
              <a:cs typeface="Calibri"/>
            </a:endParaRPr>
          </a:p>
          <a:p>
            <a:r>
              <a:rPr lang="en-US" dirty="0">
                <a:cs typeface="Calibri"/>
              </a:rPr>
              <a:t>Linker: </a:t>
            </a:r>
            <a:endParaRPr lang="en-US" dirty="0"/>
          </a:p>
          <a:p>
            <a:pPr marL="171450" indent="-171450">
              <a:buFont typeface="Arial"/>
              <a:buChar char="•"/>
            </a:pPr>
            <a:r>
              <a:rPr lang="en-US" dirty="0">
                <a:cs typeface="Calibri"/>
              </a:rPr>
              <a:t>Okay, onto our second circuit. </a:t>
            </a:r>
          </a:p>
          <a:p>
            <a:endParaRPr lang="en-US" dirty="0">
              <a:cs typeface="Calibri"/>
            </a:endParaRPr>
          </a:p>
          <a:p>
            <a:r>
              <a:rPr lang="en-US">
                <a:cs typeface="Calibri"/>
              </a:rPr>
              <a:t>Papers:</a:t>
            </a:r>
            <a:endParaRPr lang="en-US" dirty="0">
              <a:cs typeface="Calibri" panose="020F0502020204030204"/>
            </a:endParaRPr>
          </a:p>
          <a:p>
            <a:r>
              <a:rPr lang="en-US" dirty="0">
                <a:hlinkClick r:id="rId3"/>
              </a:rPr>
              <a:t>https://doi.org/10.1113%2Fjphysiol.1969.sp008820</a:t>
            </a:r>
            <a:r>
              <a:rPr lang="en-US" dirty="0"/>
              <a:t> </a:t>
            </a:r>
            <a:endParaRPr lang="en-US" dirty="0">
              <a:cs typeface="Calibri"/>
            </a:endParaRPr>
          </a:p>
          <a:p>
            <a:endParaRPr lang="en-US" dirty="0">
              <a:cs typeface="Calibri"/>
            </a:endParaRPr>
          </a:p>
          <a:p>
            <a:r>
              <a:rPr lang="en-US" dirty="0">
                <a:hlinkClick r:id="rId4"/>
              </a:rPr>
              <a:t>https://doi.org/10.1113%2Fjphysiol.2009.180307</a:t>
            </a:r>
            <a:r>
              <a:rPr lang="en-US" dirty="0"/>
              <a:t> </a:t>
            </a:r>
            <a:endParaRPr lang="en-US" dirty="0">
              <a:cs typeface="Calibri" panose="020F0502020204030204"/>
            </a:endParaRPr>
          </a:p>
          <a:p>
            <a:endParaRPr lang="en-US" dirty="0">
              <a:cs typeface="Calibri" panose="020F0502020204030204"/>
            </a:endParaRPr>
          </a:p>
          <a:p>
            <a:r>
              <a:rPr lang="en-US" dirty="0">
                <a:hlinkClick r:id="rId5"/>
              </a:rPr>
              <a:t>https://doi.org/10.1152%2Fjn.00449.2020</a:t>
            </a:r>
            <a:r>
              <a:rPr lang="en-US" dirty="0"/>
              <a:t> </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0FE145D-8144-4FEA-BEF5-B160D7537E40}" type="slidenum">
              <a:rPr lang="en-US"/>
              <a:t>4</a:t>
            </a:fld>
            <a:endParaRPr lang="en-US"/>
          </a:p>
        </p:txBody>
      </p:sp>
    </p:spTree>
    <p:extLst>
      <p:ext uri="{BB962C8B-B14F-4D97-AF65-F5344CB8AC3E}">
        <p14:creationId xmlns:p14="http://schemas.microsoft.com/office/powerpoint/2010/main" val="940785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Around thirty years ago researchers were recording the activity of individual neurons in the rat brain, when they discovered cells which seemed to encode the animals heading direction, and so named them head direction cells. </a:t>
            </a:r>
          </a:p>
          <a:p>
            <a:endParaRPr lang="en-US" dirty="0">
              <a:cs typeface="Calibri"/>
            </a:endParaRPr>
          </a:p>
          <a:p>
            <a:r>
              <a:rPr lang="en-US" dirty="0">
                <a:cs typeface="Calibri"/>
              </a:rPr>
              <a:t>Here for example, are three neurons firing rates (in spikes per second) as a function of the animals head direction, and you can see that each neuron is very specific. </a:t>
            </a:r>
          </a:p>
          <a:p>
            <a:endParaRPr lang="en-US" dirty="0">
              <a:cs typeface="+mn-lt"/>
            </a:endParaRPr>
          </a:p>
          <a:p>
            <a:r>
              <a:rPr lang="en-US" dirty="0">
                <a:cs typeface="+mn-lt"/>
              </a:rPr>
              <a:t>This and later</a:t>
            </a:r>
            <a:r>
              <a:rPr lang="en-US" dirty="0">
                <a:cs typeface="Calibri"/>
              </a:rPr>
              <a:t> work, would show that as a population neurons evenly tile the space of heading directions, and that the activity of these cells depends on both visual and vestibular (balance) inputs. </a:t>
            </a:r>
          </a:p>
          <a:p>
            <a:endParaRPr lang="en-US" dirty="0">
              <a:cs typeface="Calibri"/>
            </a:endParaRPr>
          </a:p>
          <a:p>
            <a:r>
              <a:rPr lang="en-US" dirty="0">
                <a:cs typeface="Calibri"/>
              </a:rPr>
              <a:t>Linker: </a:t>
            </a:r>
          </a:p>
          <a:p>
            <a:pPr marL="171450" indent="-171450">
              <a:buFont typeface="Arial"/>
              <a:buChar char="•"/>
            </a:pPr>
            <a:r>
              <a:rPr lang="en-US" dirty="0">
                <a:cs typeface="Calibri"/>
              </a:rPr>
              <a:t>To better understand these results, </a:t>
            </a:r>
          </a:p>
          <a:p>
            <a:endParaRPr lang="en-US" dirty="0">
              <a:cs typeface="Calibri"/>
            </a:endParaRPr>
          </a:p>
          <a:p>
            <a:r>
              <a:rPr lang="en-US" dirty="0">
                <a:cs typeface="Calibri"/>
              </a:rPr>
              <a:t>Paper: </a:t>
            </a:r>
          </a:p>
          <a:p>
            <a:r>
              <a:rPr lang="en-US" dirty="0">
                <a:hlinkClick r:id="rId3"/>
              </a:rPr>
              <a:t>https://doi.org/10.1523/JNEUROSCI.10-02-00420.1990</a:t>
            </a:r>
            <a:r>
              <a:rPr lang="en-US" dirty="0"/>
              <a:t> </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0FE145D-8144-4FEA-BEF5-B160D7537E40}" type="slidenum">
              <a:rPr lang="en-US"/>
              <a:t>5</a:t>
            </a:fld>
            <a:endParaRPr lang="en-US"/>
          </a:p>
        </p:txBody>
      </p:sp>
    </p:spTree>
    <p:extLst>
      <p:ext uri="{BB962C8B-B14F-4D97-AF65-F5344CB8AC3E}">
        <p14:creationId xmlns:p14="http://schemas.microsoft.com/office/powerpoint/2010/main" val="1481205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 team proposed an attractor model in 1995, which they drew as a series of rings, with the head direction cells in the outer ring, and visual and vestibular inputs in the inner rings. </a:t>
            </a:r>
          </a:p>
          <a:p>
            <a:endParaRPr lang="en-US" dirty="0">
              <a:cs typeface="Calibri"/>
            </a:endParaRPr>
          </a:p>
          <a:p>
            <a:r>
              <a:rPr lang="en-US" dirty="0">
                <a:cs typeface="Calibri"/>
              </a:rPr>
              <a:t>There are lots of details, but the most salient one is that: </a:t>
            </a:r>
          </a:p>
          <a:p>
            <a:pPr marL="171450" indent="-171450">
              <a:buFont typeface="Arial"/>
              <a:buChar char="•"/>
            </a:pPr>
            <a:r>
              <a:rPr lang="en-US" dirty="0">
                <a:cs typeface="Calibri"/>
              </a:rPr>
              <a:t>There are strong excitatory connections between neighboring head direction cells, and strong inhibitory connections between distant cells.</a:t>
            </a:r>
          </a:p>
          <a:p>
            <a:pPr marL="171450" indent="-171450">
              <a:buFont typeface="Arial"/>
              <a:buChar char="•"/>
            </a:pPr>
            <a:r>
              <a:rPr lang="en-US" dirty="0">
                <a:cs typeface="Calibri"/>
              </a:rPr>
              <a:t>This means that there will be just one cluster of </a:t>
            </a:r>
            <a:r>
              <a:rPr lang="en-US" dirty="0"/>
              <a:t>active cells</a:t>
            </a:r>
            <a:r>
              <a:rPr lang="en-US" dirty="0">
                <a:cs typeface="Calibri"/>
              </a:rPr>
              <a:t> at any time, </a:t>
            </a:r>
          </a:p>
          <a:p>
            <a:pPr marL="171450" indent="-171450">
              <a:buFont typeface="Arial"/>
              <a:buChar char="•"/>
            </a:pPr>
            <a:r>
              <a:rPr lang="en-US" dirty="0">
                <a:cs typeface="Calibri"/>
              </a:rPr>
              <a:t>And either visual or vestibular inputs to the head direction cells will cause the peak to shift around the ring. </a:t>
            </a:r>
          </a:p>
          <a:p>
            <a:pPr marL="171450" indent="-171450">
              <a:buFont typeface="Arial"/>
              <a:buChar char="•"/>
            </a:pPr>
            <a:endParaRPr lang="en-US" dirty="0">
              <a:cs typeface="Calibri"/>
            </a:endParaRPr>
          </a:p>
          <a:p>
            <a:r>
              <a:rPr lang="en-US" dirty="0">
                <a:cs typeface="Calibri"/>
              </a:rPr>
              <a:t>Interestingly the authors thought of this as a somewhat abstract model, and wrote: </a:t>
            </a:r>
          </a:p>
          <a:p>
            <a:r>
              <a:rPr lang="en-US" i="1" dirty="0"/>
              <a:t>it is helpful to think of the network as a set of circular layers; this does not reflect the anatomical organization of the corresponding cells in the brain</a:t>
            </a:r>
            <a:endParaRPr lang="en-US" i="1" dirty="0">
              <a:cs typeface="Calibri"/>
            </a:endParaRPr>
          </a:p>
          <a:p>
            <a:endParaRPr lang="en-US" i="1" dirty="0">
              <a:cs typeface="Calibri"/>
            </a:endParaRPr>
          </a:p>
          <a:p>
            <a:r>
              <a:rPr lang="en-US" dirty="0">
                <a:cs typeface="Calibri"/>
              </a:rPr>
              <a:t>Linker: </a:t>
            </a:r>
            <a:endParaRPr lang="en-US" i="1" dirty="0">
              <a:cs typeface="Calibri"/>
            </a:endParaRPr>
          </a:p>
          <a:p>
            <a:pPr marL="171450" indent="-171450">
              <a:buFont typeface="Arial"/>
              <a:buChar char="•"/>
            </a:pPr>
            <a:r>
              <a:rPr lang="en-US" dirty="0">
                <a:cs typeface="Calibri"/>
              </a:rPr>
              <a:t>Though recently experiments in fruit-flies</a:t>
            </a:r>
          </a:p>
          <a:p>
            <a:endParaRPr lang="en-US" dirty="0">
              <a:cs typeface="Calibri"/>
            </a:endParaRPr>
          </a:p>
          <a:p>
            <a:r>
              <a:rPr lang="en-US" dirty="0">
                <a:cs typeface="Calibri"/>
              </a:rPr>
              <a:t>Papers: </a:t>
            </a:r>
          </a:p>
          <a:p>
            <a:r>
              <a:rPr lang="en-US" dirty="0">
                <a:hlinkClick r:id="rId3"/>
              </a:rPr>
              <a:t>https://pubmed.ncbi.nlm.nih.gov/11539168/</a:t>
            </a:r>
            <a:r>
              <a:rPr lang="en-US" dirty="0"/>
              <a:t> </a:t>
            </a:r>
          </a:p>
        </p:txBody>
      </p:sp>
      <p:sp>
        <p:nvSpPr>
          <p:cNvPr id="4" name="Slide Number Placeholder 3"/>
          <p:cNvSpPr>
            <a:spLocks noGrp="1"/>
          </p:cNvSpPr>
          <p:nvPr>
            <p:ph type="sldNum" sz="quarter" idx="5"/>
          </p:nvPr>
        </p:nvSpPr>
        <p:spPr/>
        <p:txBody>
          <a:bodyPr/>
          <a:lstStyle/>
          <a:p>
            <a:fld id="{80FE145D-8144-4FEA-BEF5-B160D7537E40}" type="slidenum">
              <a:rPr lang="en-US"/>
              <a:t>6</a:t>
            </a:fld>
            <a:endParaRPr lang="en-US"/>
          </a:p>
        </p:txBody>
      </p:sp>
    </p:spTree>
    <p:extLst>
      <p:ext uri="{BB962C8B-B14F-4D97-AF65-F5344CB8AC3E}">
        <p14:creationId xmlns:p14="http://schemas.microsoft.com/office/powerpoint/2010/main" val="371869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Revealed a group of neurons arranged in a ring, with a single bump of activity which tracks the fruit-flies heading direction.</a:t>
            </a:r>
          </a:p>
          <a:p>
            <a:endParaRPr lang="en-US" dirty="0">
              <a:ea typeface="Calibri"/>
              <a:cs typeface="Calibri"/>
            </a:endParaRPr>
          </a:p>
          <a:p>
            <a:r>
              <a:rPr lang="en-US" dirty="0">
                <a:ea typeface="Calibri"/>
                <a:cs typeface="Calibri"/>
              </a:rPr>
              <a:t>In this experiment, the authors essentially have a fruit-fly walk on a rotating tread-mill while the fly watches a screen with landmarks on – the blue ring in panel a. </a:t>
            </a:r>
          </a:p>
          <a:p>
            <a:endParaRPr lang="en-US" dirty="0">
              <a:ea typeface="Calibri"/>
              <a:cs typeface="Calibri"/>
            </a:endParaRPr>
          </a:p>
          <a:p>
            <a:r>
              <a:rPr lang="en-US" dirty="0">
                <a:ea typeface="Calibri"/>
                <a:cs typeface="Calibri"/>
              </a:rPr>
              <a:t>They're also recording the fly's brain activity, which is shown in the black and red boxes below. We'll explain the recording technique they're using later in the course, but for now it's enough to know that red indicates more neural activity. What you can hopefully see is that there is a single bump of activity, which rotates around the ring as the fly navigates around, And the panels below, in d and e, show that this bump accurately tracks the flies heading direction. </a:t>
            </a:r>
          </a:p>
          <a:p>
            <a:endParaRPr lang="en-US" dirty="0">
              <a:ea typeface="Calibri"/>
              <a:cs typeface="Calibri"/>
            </a:endParaRPr>
          </a:p>
          <a:p>
            <a:r>
              <a:rPr lang="en-US" dirty="0">
                <a:ea typeface="Calibri"/>
                <a:cs typeface="Calibri"/>
              </a:rPr>
              <a:t>So, in sum, ring attractors are a nice example of where experiments and theory came full circle. </a:t>
            </a:r>
          </a:p>
          <a:p>
            <a:endParaRPr lang="en-US" dirty="0">
              <a:ea typeface="Calibri"/>
              <a:cs typeface="Calibri"/>
            </a:endParaRPr>
          </a:p>
          <a:p>
            <a:r>
              <a:rPr lang="en-US" dirty="0">
                <a:ea typeface="Calibri"/>
                <a:cs typeface="Calibri"/>
              </a:rPr>
              <a:t>Linker: </a:t>
            </a:r>
          </a:p>
          <a:p>
            <a:pPr marL="171450" indent="-171450">
              <a:buFont typeface="Arial"/>
              <a:buChar char="•"/>
            </a:pPr>
            <a:r>
              <a:rPr lang="en-US" dirty="0">
                <a:ea typeface="Calibri"/>
                <a:cs typeface="Calibri"/>
              </a:rPr>
              <a:t>Okay, that's all about networks from me. </a:t>
            </a:r>
          </a:p>
          <a:p>
            <a:pPr marL="171450" indent="-171450">
              <a:buFont typeface="Arial"/>
              <a:buChar char="•"/>
            </a:pPr>
            <a:r>
              <a:rPr lang="en-US" dirty="0">
                <a:ea typeface="Calibri"/>
                <a:cs typeface="Calibri"/>
              </a:rPr>
              <a:t>In the next videos Dan will talk about modelling synapses and networks in more detail. </a:t>
            </a:r>
          </a:p>
          <a:p>
            <a:endParaRPr lang="en-US" dirty="0">
              <a:ea typeface="Calibri"/>
              <a:cs typeface="Calibri"/>
            </a:endParaRPr>
          </a:p>
          <a:p>
            <a:r>
              <a:rPr lang="en-US" dirty="0">
                <a:ea typeface="Calibri"/>
                <a:cs typeface="Calibri"/>
              </a:rPr>
              <a:t>Papers:</a:t>
            </a:r>
            <a:endParaRPr lang="en-US" dirty="0"/>
          </a:p>
          <a:p>
            <a:r>
              <a:rPr lang="en-US" dirty="0">
                <a:hlinkClick r:id="rId3"/>
              </a:rPr>
              <a:t>https://www.nature.com/articles/521165a</a:t>
            </a:r>
            <a:endParaRPr lang="en-US" dirty="0"/>
          </a:p>
          <a:p>
            <a:endParaRPr lang="en-US" dirty="0"/>
          </a:p>
          <a:p>
            <a:r>
              <a:rPr lang="en-US" dirty="0">
                <a:hlinkClick r:id="rId4"/>
              </a:rPr>
              <a:t>https://doi.org/10.1038/nature14446</a:t>
            </a:r>
            <a:r>
              <a:rPr lang="en-US" dirty="0"/>
              <a:t> </a:t>
            </a:r>
          </a:p>
          <a:p>
            <a:endParaRPr lang="en-US" dirty="0"/>
          </a:p>
          <a:p>
            <a:r>
              <a:rPr lang="en-US" dirty="0">
                <a:hlinkClick r:id="rId5"/>
              </a:rPr>
              <a:t>https://doi.org/10.1126/science.aal4835</a:t>
            </a:r>
            <a:r>
              <a:rPr lang="en-US" dirty="0"/>
              <a:t> </a:t>
            </a:r>
          </a:p>
          <a:p>
            <a:endParaRPr lang="en-US" dirty="0"/>
          </a:p>
          <a:p>
            <a:r>
              <a:rPr lang="en-US" dirty="0">
                <a:hlinkClick r:id="rId6"/>
              </a:rPr>
              <a:t>https://www.nature.com/articles/s41593-023-01308-5</a:t>
            </a:r>
            <a:r>
              <a:rPr lang="en-US" dirty="0"/>
              <a:t> </a:t>
            </a:r>
          </a:p>
          <a:p>
            <a:endParaRPr lang="en-US" dirty="0">
              <a:ea typeface="Calibri"/>
              <a:cs typeface="Calibri"/>
            </a:endParaRPr>
          </a:p>
          <a:p>
            <a:endParaRPr lang="en-US" dirty="0">
              <a:ea typeface="Calibri"/>
              <a:cs typeface="Calibri"/>
            </a:endParaRPr>
          </a:p>
          <a:p>
            <a:endParaRPr lang="en-US" dirty="0"/>
          </a:p>
        </p:txBody>
      </p:sp>
      <p:sp>
        <p:nvSpPr>
          <p:cNvPr id="4" name="Slide Number Placeholder 3"/>
          <p:cNvSpPr>
            <a:spLocks noGrp="1"/>
          </p:cNvSpPr>
          <p:nvPr>
            <p:ph type="sldNum" sz="quarter" idx="5"/>
          </p:nvPr>
        </p:nvSpPr>
        <p:spPr/>
        <p:txBody>
          <a:bodyPr/>
          <a:lstStyle/>
          <a:p>
            <a:fld id="{80FE145D-8144-4FEA-BEF5-B160D7537E40}" type="slidenum">
              <a:rPr lang="en-US"/>
              <a:t>7</a:t>
            </a:fld>
            <a:endParaRPr lang="en-US"/>
          </a:p>
        </p:txBody>
      </p:sp>
    </p:spTree>
    <p:extLst>
      <p:ext uri="{BB962C8B-B14F-4D97-AF65-F5344CB8AC3E}">
        <p14:creationId xmlns:p14="http://schemas.microsoft.com/office/powerpoint/2010/main" val="1789855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20/10/2023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20/10/2023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20/10/2023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20/10/2023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20/10/2023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20/10/2023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20/10/2023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20/10/2023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20/10/2023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20/10/2023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10.jpe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latin typeface="Calibri"/>
                <a:cs typeface="Calibri"/>
              </a:rPr>
              <a:t>Networks</a:t>
            </a:r>
            <a:endParaRPr lang="en-US" dirty="0"/>
          </a:p>
        </p:txBody>
      </p:sp>
      <p:pic>
        <p:nvPicPr>
          <p:cNvPr id="10" name="Video 9">
            <a:hlinkClick r:id="" action="ppaction://media"/>
            <a:extLst>
              <a:ext uri="{FF2B5EF4-FFF2-40B4-BE49-F238E27FC236}">
                <a16:creationId xmlns:a16="http://schemas.microsoft.com/office/drawing/2014/main" id="{333317EE-BB03-0462-B889-0FD9084400A4}"/>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356291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28F1083-BC52-BEA4-739F-920824F7D116}"/>
              </a:ext>
            </a:extLst>
          </p:cNvPr>
          <p:cNvGrpSpPr/>
          <p:nvPr/>
        </p:nvGrpSpPr>
        <p:grpSpPr>
          <a:xfrm>
            <a:off x="768246" y="1022969"/>
            <a:ext cx="10660622" cy="5843455"/>
            <a:chOff x="-708" y="1022969"/>
            <a:chExt cx="10660622" cy="5843455"/>
          </a:xfrm>
        </p:grpSpPr>
        <p:pic>
          <p:nvPicPr>
            <p:cNvPr id="10" name="Picture 9" descr="A diagram of a human brain&#10;&#10;Description automatically generated">
              <a:extLst>
                <a:ext uri="{FF2B5EF4-FFF2-40B4-BE49-F238E27FC236}">
                  <a16:creationId xmlns:a16="http://schemas.microsoft.com/office/drawing/2014/main" id="{03E73502-0F40-A22C-5738-F1D4B8969FE6}"/>
                </a:ext>
              </a:extLst>
            </p:cNvPr>
            <p:cNvPicPr>
              <a:picLocks noChangeAspect="1"/>
            </p:cNvPicPr>
            <p:nvPr/>
          </p:nvPicPr>
          <p:blipFill>
            <a:blip r:embed="rId3"/>
            <a:stretch>
              <a:fillRect/>
            </a:stretch>
          </p:blipFill>
          <p:spPr>
            <a:xfrm>
              <a:off x="5504876" y="1022969"/>
              <a:ext cx="4727274" cy="4698520"/>
            </a:xfrm>
            <a:prstGeom prst="rect">
              <a:avLst/>
            </a:prstGeom>
          </p:spPr>
        </p:pic>
        <p:pic>
          <p:nvPicPr>
            <p:cNvPr id="2" name="Picture 1" descr="A diagram of the nervous system&#10;&#10;Description automatically generated">
              <a:extLst>
                <a:ext uri="{FF2B5EF4-FFF2-40B4-BE49-F238E27FC236}">
                  <a16:creationId xmlns:a16="http://schemas.microsoft.com/office/drawing/2014/main" id="{103AD9CC-648F-F52E-4D90-F0B59CBF15F6}"/>
                </a:ext>
              </a:extLst>
            </p:cNvPr>
            <p:cNvPicPr>
              <a:picLocks noChangeAspect="1"/>
            </p:cNvPicPr>
            <p:nvPr/>
          </p:nvPicPr>
          <p:blipFill>
            <a:blip r:embed="rId4"/>
            <a:stretch>
              <a:fillRect/>
            </a:stretch>
          </p:blipFill>
          <p:spPr>
            <a:xfrm>
              <a:off x="730063" y="1097920"/>
              <a:ext cx="4117298" cy="4552028"/>
            </a:xfrm>
            <a:prstGeom prst="rect">
              <a:avLst/>
            </a:prstGeom>
          </p:spPr>
        </p:pic>
        <p:grpSp>
          <p:nvGrpSpPr>
            <p:cNvPr id="11" name="Group 10">
              <a:extLst>
                <a:ext uri="{FF2B5EF4-FFF2-40B4-BE49-F238E27FC236}">
                  <a16:creationId xmlns:a16="http://schemas.microsoft.com/office/drawing/2014/main" id="{A6C4290A-F5E1-F6D8-85D8-092D45F884BC}"/>
                </a:ext>
              </a:extLst>
            </p:cNvPr>
            <p:cNvGrpSpPr/>
            <p:nvPr/>
          </p:nvGrpSpPr>
          <p:grpSpPr>
            <a:xfrm>
              <a:off x="-708" y="5912317"/>
              <a:ext cx="10660622" cy="954107"/>
              <a:chOff x="-708" y="5912317"/>
              <a:chExt cx="10660622" cy="954107"/>
            </a:xfrm>
          </p:grpSpPr>
          <p:sp>
            <p:nvSpPr>
              <p:cNvPr id="7" name="TextBox 6">
                <a:extLst>
                  <a:ext uri="{FF2B5EF4-FFF2-40B4-BE49-F238E27FC236}">
                    <a16:creationId xmlns:a16="http://schemas.microsoft.com/office/drawing/2014/main" id="{6D83B57D-AF17-C53C-5199-07620AFC706B}"/>
                  </a:ext>
                </a:extLst>
              </p:cNvPr>
              <p:cNvSpPr txBox="1"/>
              <p:nvPr/>
            </p:nvSpPr>
            <p:spPr>
              <a:xfrm>
                <a:off x="-708" y="5912317"/>
                <a:ext cx="557975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accent3"/>
                    </a:solidFill>
                    <a:cs typeface="Calibri"/>
                  </a:rPr>
                  <a:t>Cajal 1894</a:t>
                </a:r>
              </a:p>
            </p:txBody>
          </p:sp>
          <p:sp>
            <p:nvSpPr>
              <p:cNvPr id="8" name="TextBox 7">
                <a:extLst>
                  <a:ext uri="{FF2B5EF4-FFF2-40B4-BE49-F238E27FC236}">
                    <a16:creationId xmlns:a16="http://schemas.microsoft.com/office/drawing/2014/main" id="{50479A9B-2755-EDFD-0327-0BAC2FFCC9CB}"/>
                  </a:ext>
                </a:extLst>
              </p:cNvPr>
              <p:cNvSpPr txBox="1"/>
              <p:nvPr/>
            </p:nvSpPr>
            <p:spPr>
              <a:xfrm>
                <a:off x="5080155" y="5912317"/>
                <a:ext cx="5579759"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accent3"/>
                    </a:solidFill>
                    <a:cs typeface="Calibri"/>
                  </a:rPr>
                  <a:t>Zheng et al., </a:t>
                </a:r>
                <a:endParaRPr lang="en-US">
                  <a:solidFill>
                    <a:schemeClr val="accent3"/>
                  </a:solidFill>
                  <a:cs typeface="Calibri"/>
                </a:endParaRPr>
              </a:p>
              <a:p>
                <a:pPr algn="ctr"/>
                <a:r>
                  <a:rPr lang="en-US" sz="2800" b="1" dirty="0">
                    <a:solidFill>
                      <a:schemeClr val="accent3"/>
                    </a:solidFill>
                    <a:cs typeface="Calibri"/>
                  </a:rPr>
                  <a:t>2018 (Cell)</a:t>
                </a:r>
                <a:endParaRPr lang="en-US" dirty="0">
                  <a:solidFill>
                    <a:schemeClr val="accent3"/>
                  </a:solidFill>
                  <a:cs typeface="Calibri"/>
                </a:endParaRPr>
              </a:p>
            </p:txBody>
          </p:sp>
        </p:grpSp>
      </p:grpSp>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cs typeface="Calibri"/>
              </a:rPr>
              <a:t>Circuit mapping</a:t>
            </a:r>
            <a:endParaRPr lang="en-US" dirty="0"/>
          </a:p>
        </p:txBody>
      </p:sp>
      <p:pic>
        <p:nvPicPr>
          <p:cNvPr id="16" name="Video 15">
            <a:hlinkClick r:id="" action="ppaction://media"/>
            <a:extLst>
              <a:ext uri="{FF2B5EF4-FFF2-40B4-BE49-F238E27FC236}">
                <a16:creationId xmlns:a16="http://schemas.microsoft.com/office/drawing/2014/main" id="{3359588D-A89D-4898-5308-8F57949A2FCF}"/>
              </a:ext>
            </a:extLst>
          </p:cNvPr>
          <p:cNvPicPr>
            <a:extLst>
              <a:ext uri="{51228E76-BA90-4043-B771-695A4F85340A}">
                <alf:liveFeedProps xmlns:alf="http://schemas.microsoft.com/office/drawing/2021/livefeed"/>
              </a:ext>
            </a:extLst>
          </p:cNvPicPr>
          <p:nvPr/>
        </p:nvPicPr>
        <p:blipFill>
          <a:blip r:embed="rId5">
            <a:grayscl/>
            <a:extLst>
              <a:ext uri="{96DAC541-7B7A-43D3-8B79-37D633B846F1}">
                <asvg:svgBlip xmlns:asvg="http://schemas.microsoft.com/office/drawing/2016/SVG/main" r:embed="rId6"/>
              </a:ext>
            </a:extLst>
          </a:blip>
          <a:srcRect l="21875" r="21875"/>
          <a:stretch>
            <a:fillRect/>
          </a:stretch>
        </p:blipFill>
        <p:spPr>
          <a:xfrm>
            <a:off x="9878840" y="4544840"/>
            <a:ext cx="2313160" cy="2313160"/>
          </a:xfrm>
          <a:prstGeom prst="ellipse">
            <a:avLst/>
          </a:prstGeom>
        </p:spPr>
      </p:pic>
    </p:spTree>
    <p:extLst>
      <p:ext uri="{BB962C8B-B14F-4D97-AF65-F5344CB8AC3E}">
        <p14:creationId xmlns:p14="http://schemas.microsoft.com/office/powerpoint/2010/main" val="1664586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cs typeface="Calibri"/>
              </a:rPr>
              <a:t>The cerebellum</a:t>
            </a:r>
            <a:endParaRPr lang="en-US" dirty="0"/>
          </a:p>
        </p:txBody>
      </p:sp>
      <p:pic>
        <p:nvPicPr>
          <p:cNvPr id="8" name="Video 7">
            <a:hlinkClick r:id="" action="ppaction://media"/>
            <a:extLst>
              <a:ext uri="{FF2B5EF4-FFF2-40B4-BE49-F238E27FC236}">
                <a16:creationId xmlns:a16="http://schemas.microsoft.com/office/drawing/2014/main" id="{E3DA7A61-9C00-0922-2A0C-20F1F65D0069}"/>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pic>
        <p:nvPicPr>
          <p:cNvPr id="12" name="Graphic 11">
            <a:extLst>
              <a:ext uri="{FF2B5EF4-FFF2-40B4-BE49-F238E27FC236}">
                <a16:creationId xmlns:a16="http://schemas.microsoft.com/office/drawing/2014/main" id="{3DB93F84-F373-D957-3145-707C26DFE5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36921" y="701409"/>
            <a:ext cx="6718158" cy="5840775"/>
          </a:xfrm>
          <a:prstGeom prst="rect">
            <a:avLst/>
          </a:prstGeom>
        </p:spPr>
      </p:pic>
    </p:spTree>
    <p:extLst>
      <p:ext uri="{BB962C8B-B14F-4D97-AF65-F5344CB8AC3E}">
        <p14:creationId xmlns:p14="http://schemas.microsoft.com/office/powerpoint/2010/main" val="339817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cs typeface="Calibri"/>
              </a:rPr>
              <a:t>The cerebellum</a:t>
            </a:r>
          </a:p>
        </p:txBody>
      </p:sp>
      <p:pic>
        <p:nvPicPr>
          <p:cNvPr id="16" name="Video 15">
            <a:hlinkClick r:id="" action="ppaction://media"/>
            <a:extLst>
              <a:ext uri="{FF2B5EF4-FFF2-40B4-BE49-F238E27FC236}">
                <a16:creationId xmlns:a16="http://schemas.microsoft.com/office/drawing/2014/main" id="{F4691E09-5672-983A-634F-728216364EFA}"/>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sp>
        <p:nvSpPr>
          <p:cNvPr id="3" name="TextBox 1">
            <a:extLst>
              <a:ext uri="{FF2B5EF4-FFF2-40B4-BE49-F238E27FC236}">
                <a16:creationId xmlns:a16="http://schemas.microsoft.com/office/drawing/2014/main" id="{6778CCFE-79BC-1072-C7DE-DD474111F32A}"/>
              </a:ext>
            </a:extLst>
          </p:cNvPr>
          <p:cNvSpPr txBox="1"/>
          <p:nvPr/>
        </p:nvSpPr>
        <p:spPr>
          <a:xfrm>
            <a:off x="1135811" y="6335153"/>
            <a:ext cx="991441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accent3"/>
                </a:solidFill>
                <a:cs typeface="Calibri"/>
              </a:rPr>
              <a:t>Reza </a:t>
            </a:r>
            <a:r>
              <a:rPr lang="en-US" sz="2800" b="1" dirty="0" err="1">
                <a:solidFill>
                  <a:schemeClr val="accent3"/>
                </a:solidFill>
                <a:cs typeface="Calibri"/>
              </a:rPr>
              <a:t>Shadmehr</a:t>
            </a:r>
            <a:r>
              <a:rPr lang="en-US" sz="2800" b="1" dirty="0">
                <a:solidFill>
                  <a:schemeClr val="accent3"/>
                </a:solidFill>
                <a:cs typeface="Calibri"/>
              </a:rPr>
              <a:t> 2020 (JNP)</a:t>
            </a:r>
          </a:p>
        </p:txBody>
      </p:sp>
      <p:pic>
        <p:nvPicPr>
          <p:cNvPr id="8" name="Picture 7" descr="A diagram of a graph&#10;&#10;Description automatically generated">
            <a:extLst>
              <a:ext uri="{FF2B5EF4-FFF2-40B4-BE49-F238E27FC236}">
                <a16:creationId xmlns:a16="http://schemas.microsoft.com/office/drawing/2014/main" id="{47CD6494-EFF5-88F5-9153-EA54E5FDB41B}"/>
              </a:ext>
            </a:extLst>
          </p:cNvPr>
          <p:cNvPicPr>
            <a:picLocks noChangeAspect="1"/>
          </p:cNvPicPr>
          <p:nvPr/>
        </p:nvPicPr>
        <p:blipFill rotWithShape="1">
          <a:blip r:embed="rId5"/>
          <a:srcRect l="202" r="32851" b="498"/>
          <a:stretch/>
        </p:blipFill>
        <p:spPr>
          <a:xfrm>
            <a:off x="2774830" y="1995210"/>
            <a:ext cx="6649057" cy="2867621"/>
          </a:xfrm>
          <a:prstGeom prst="rect">
            <a:avLst/>
          </a:prstGeom>
        </p:spPr>
      </p:pic>
    </p:spTree>
    <p:extLst>
      <p:ext uri="{BB962C8B-B14F-4D97-AF65-F5344CB8AC3E}">
        <p14:creationId xmlns:p14="http://schemas.microsoft.com/office/powerpoint/2010/main" val="79019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head direction&#10;&#10;Description automatically generated">
            <a:extLst>
              <a:ext uri="{FF2B5EF4-FFF2-40B4-BE49-F238E27FC236}">
                <a16:creationId xmlns:a16="http://schemas.microsoft.com/office/drawing/2014/main" id="{78CD673D-2DE4-F160-6871-030D98F608E0}"/>
              </a:ext>
            </a:extLst>
          </p:cNvPr>
          <p:cNvPicPr>
            <a:picLocks noChangeAspect="1"/>
          </p:cNvPicPr>
          <p:nvPr/>
        </p:nvPicPr>
        <p:blipFill>
          <a:blip r:embed="rId3"/>
          <a:stretch>
            <a:fillRect/>
          </a:stretch>
        </p:blipFill>
        <p:spPr>
          <a:xfrm>
            <a:off x="1259457" y="1437158"/>
            <a:ext cx="9673087" cy="3106665"/>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cs typeface="Calibri"/>
              </a:rPr>
              <a:t>Head direction cells</a:t>
            </a:r>
            <a:endParaRPr lang="en-US" dirty="0"/>
          </a:p>
        </p:txBody>
      </p:sp>
      <p:pic>
        <p:nvPicPr>
          <p:cNvPr id="5" name="Video 4">
            <a:hlinkClick r:id="" action="ppaction://media"/>
            <a:extLst>
              <a:ext uri="{FF2B5EF4-FFF2-40B4-BE49-F238E27FC236}">
                <a16:creationId xmlns:a16="http://schemas.microsoft.com/office/drawing/2014/main" id="{282EF173-0C1D-60EE-FAB5-BE6250E7F8E9}"/>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
        <p:nvSpPr>
          <p:cNvPr id="3" name="TextBox 2">
            <a:extLst>
              <a:ext uri="{FF2B5EF4-FFF2-40B4-BE49-F238E27FC236}">
                <a16:creationId xmlns:a16="http://schemas.microsoft.com/office/drawing/2014/main" id="{F06D4879-0450-A7AC-E133-F00DB06A5A0E}"/>
              </a:ext>
            </a:extLst>
          </p:cNvPr>
          <p:cNvSpPr txBox="1"/>
          <p:nvPr/>
        </p:nvSpPr>
        <p:spPr>
          <a:xfrm>
            <a:off x="1135811" y="6335153"/>
            <a:ext cx="991441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accent3"/>
                </a:solidFill>
                <a:cs typeface="Calibri"/>
              </a:rPr>
              <a:t>Taube et al., 1990 (</a:t>
            </a:r>
            <a:r>
              <a:rPr lang="en-US" sz="2800" b="1" dirty="0" err="1">
                <a:solidFill>
                  <a:schemeClr val="accent3"/>
                </a:solidFill>
                <a:cs typeface="Calibri"/>
              </a:rPr>
              <a:t>JoN</a:t>
            </a:r>
            <a:r>
              <a:rPr lang="en-US" sz="2800" b="1" dirty="0">
                <a:solidFill>
                  <a:schemeClr val="accent3"/>
                </a:solidFill>
                <a:cs typeface="Calibri"/>
              </a:rPr>
              <a:t>)</a:t>
            </a:r>
          </a:p>
        </p:txBody>
      </p:sp>
    </p:spTree>
    <p:extLst>
      <p:ext uri="{BB962C8B-B14F-4D97-AF65-F5344CB8AC3E}">
        <p14:creationId xmlns:p14="http://schemas.microsoft.com/office/powerpoint/2010/main" val="2266482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cs typeface="Calibri"/>
              </a:rPr>
              <a:t>Ring attractors</a:t>
            </a:r>
          </a:p>
        </p:txBody>
      </p:sp>
      <p:pic>
        <p:nvPicPr>
          <p:cNvPr id="5" name="Video 4">
            <a:hlinkClick r:id="" action="ppaction://media"/>
            <a:extLst>
              <a:ext uri="{FF2B5EF4-FFF2-40B4-BE49-F238E27FC236}">
                <a16:creationId xmlns:a16="http://schemas.microsoft.com/office/drawing/2014/main" id="{2D80F18B-4CBF-1BE4-CF1F-AC5AC6CF8B44}"/>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sp>
        <p:nvSpPr>
          <p:cNvPr id="3" name="TextBox 2">
            <a:extLst>
              <a:ext uri="{FF2B5EF4-FFF2-40B4-BE49-F238E27FC236}">
                <a16:creationId xmlns:a16="http://schemas.microsoft.com/office/drawing/2014/main" id="{9C90ED81-574A-13A5-00CD-62F2CEACB48B}"/>
              </a:ext>
            </a:extLst>
          </p:cNvPr>
          <p:cNvSpPr txBox="1"/>
          <p:nvPr/>
        </p:nvSpPr>
        <p:spPr>
          <a:xfrm>
            <a:off x="1135811" y="6335153"/>
            <a:ext cx="991441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accent3"/>
                </a:solidFill>
                <a:cs typeface="Calibri"/>
              </a:rPr>
              <a:t>Skaggs et al., 1995 (</a:t>
            </a:r>
            <a:r>
              <a:rPr lang="en-US" sz="2800" b="1" dirty="0" err="1">
                <a:solidFill>
                  <a:schemeClr val="accent3"/>
                </a:solidFill>
                <a:cs typeface="Calibri"/>
              </a:rPr>
              <a:t>NeurIPS</a:t>
            </a:r>
            <a:r>
              <a:rPr lang="en-US" sz="2800" b="1" dirty="0">
                <a:solidFill>
                  <a:schemeClr val="accent3"/>
                </a:solidFill>
                <a:cs typeface="Calibri"/>
              </a:rPr>
              <a:t>)</a:t>
            </a:r>
            <a:endParaRPr lang="en-US" dirty="0">
              <a:solidFill>
                <a:schemeClr val="accent3"/>
              </a:solidFill>
            </a:endParaRPr>
          </a:p>
        </p:txBody>
      </p:sp>
      <p:pic>
        <p:nvPicPr>
          <p:cNvPr id="7" name="Picture 6" descr="Diagram of a diagram of a heart&#10;&#10;Description automatically generated">
            <a:extLst>
              <a:ext uri="{FF2B5EF4-FFF2-40B4-BE49-F238E27FC236}">
                <a16:creationId xmlns:a16="http://schemas.microsoft.com/office/drawing/2014/main" id="{47A6A9E1-8DE8-A533-E5C2-66EE57C62FE0}"/>
              </a:ext>
            </a:extLst>
          </p:cNvPr>
          <p:cNvPicPr>
            <a:picLocks noChangeAspect="1"/>
          </p:cNvPicPr>
          <p:nvPr/>
        </p:nvPicPr>
        <p:blipFill>
          <a:blip r:embed="rId5"/>
          <a:stretch>
            <a:fillRect/>
          </a:stretch>
        </p:blipFill>
        <p:spPr>
          <a:xfrm>
            <a:off x="3933646" y="926382"/>
            <a:ext cx="4339086" cy="5005234"/>
          </a:xfrm>
          <a:prstGeom prst="rect">
            <a:avLst/>
          </a:prstGeom>
        </p:spPr>
      </p:pic>
    </p:spTree>
    <p:extLst>
      <p:ext uri="{BB962C8B-B14F-4D97-AF65-F5344CB8AC3E}">
        <p14:creationId xmlns:p14="http://schemas.microsoft.com/office/powerpoint/2010/main" val="377641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cs typeface="Calibri"/>
              </a:rPr>
              <a:t>Ring attractors</a:t>
            </a:r>
            <a:endParaRPr lang="en-US" dirty="0"/>
          </a:p>
        </p:txBody>
      </p:sp>
      <p:pic>
        <p:nvPicPr>
          <p:cNvPr id="9" name="Video 8">
            <a:hlinkClick r:id="" action="ppaction://media"/>
            <a:extLst>
              <a:ext uri="{FF2B5EF4-FFF2-40B4-BE49-F238E27FC236}">
                <a16:creationId xmlns:a16="http://schemas.microsoft.com/office/drawing/2014/main" id="{DDD81A5E-C06C-D67F-8E14-0A6CDED2506E}"/>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pic>
        <p:nvPicPr>
          <p:cNvPr id="2" name="Picture 1" descr="A screenshot of a graph&#10;&#10;Description automatically generated">
            <a:extLst>
              <a:ext uri="{FF2B5EF4-FFF2-40B4-BE49-F238E27FC236}">
                <a16:creationId xmlns:a16="http://schemas.microsoft.com/office/drawing/2014/main" id="{7F3BAF65-6963-A8A1-50C3-D459C1DD9AF0}"/>
              </a:ext>
            </a:extLst>
          </p:cNvPr>
          <p:cNvPicPr>
            <a:picLocks noChangeAspect="1"/>
          </p:cNvPicPr>
          <p:nvPr/>
        </p:nvPicPr>
        <p:blipFill>
          <a:blip r:embed="rId5"/>
          <a:stretch>
            <a:fillRect/>
          </a:stretch>
        </p:blipFill>
        <p:spPr>
          <a:xfrm>
            <a:off x="3087376" y="536580"/>
            <a:ext cx="6011284" cy="5784840"/>
          </a:xfrm>
          <a:prstGeom prst="rect">
            <a:avLst/>
          </a:prstGeom>
        </p:spPr>
      </p:pic>
      <p:sp>
        <p:nvSpPr>
          <p:cNvPr id="7" name="TextBox 6">
            <a:extLst>
              <a:ext uri="{FF2B5EF4-FFF2-40B4-BE49-F238E27FC236}">
                <a16:creationId xmlns:a16="http://schemas.microsoft.com/office/drawing/2014/main" id="{ECABAE6D-169F-D670-49B5-6CA626DF4B32}"/>
              </a:ext>
            </a:extLst>
          </p:cNvPr>
          <p:cNvSpPr txBox="1"/>
          <p:nvPr/>
        </p:nvSpPr>
        <p:spPr>
          <a:xfrm>
            <a:off x="1135811" y="6335153"/>
            <a:ext cx="991441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accent3"/>
                </a:solidFill>
                <a:cs typeface="Calibri"/>
              </a:rPr>
              <a:t>Seelig &amp; Jayaraman 2015 (Nature)</a:t>
            </a:r>
            <a:endParaRPr lang="en-US" dirty="0">
              <a:solidFill>
                <a:schemeClr val="accent3"/>
              </a:solidFill>
            </a:endParaRPr>
          </a:p>
        </p:txBody>
      </p:sp>
    </p:spTree>
    <p:extLst>
      <p:ext uri="{BB962C8B-B14F-4D97-AF65-F5344CB8AC3E}">
        <p14:creationId xmlns:p14="http://schemas.microsoft.com/office/powerpoint/2010/main" val="36931270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1241</Words>
  <Application>Microsoft Office PowerPoint</Application>
  <PresentationFormat>Widescreen</PresentationFormat>
  <Paragraphs>133</Paragraphs>
  <Slides>7</Slides>
  <Notes>7</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Slide theme</vt:lpstr>
      <vt:lpstr>Networks</vt:lpstr>
      <vt:lpstr>Circuit mapping</vt:lpstr>
      <vt:lpstr>The cerebellum</vt:lpstr>
      <vt:lpstr>The cerebellum</vt:lpstr>
      <vt:lpstr>Head direction cells</vt:lpstr>
      <vt:lpstr>Ring attractors</vt:lpstr>
      <vt:lpstr>Ring attractors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Ghosh, Marcus L</cp:lastModifiedBy>
  <cp:revision>1065</cp:revision>
  <dcterms:created xsi:type="dcterms:W3CDTF">2023-10-02T14:42:37Z</dcterms:created>
  <dcterms:modified xsi:type="dcterms:W3CDTF">2023-10-20T10:07:22Z</dcterms:modified>
</cp:coreProperties>
</file>