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handoutMasterIdLst>
    <p:handoutMasterId r:id="rId10"/>
  </p:handoutMasterIdLst>
  <p:sldIdLst>
    <p:sldId id="256" r:id="rId2"/>
    <p:sldId id="266"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FF00FF"/>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9344F-9CC6-4F12-9DD7-79618EFB4DB5}" v="1" dt="2023-12-12T18:25:37.192"/>
    <p1510:client id="{30B316B2-9B78-472A-B53B-D93AFCF68998}" v="18" dt="2023-12-12T18:19:49.0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540" autoAdjust="0"/>
  </p:normalViewPr>
  <p:slideViewPr>
    <p:cSldViewPr snapToGrid="0">
      <p:cViewPr varScale="1">
        <p:scale>
          <a:sx n="122" d="100"/>
          <a:sy n="122" d="100"/>
        </p:scale>
        <p:origin x="1734" y="90"/>
      </p:cViewPr>
      <p:guideLst/>
    </p:cSldViewPr>
  </p:slideViewPr>
  <p:notesTextViewPr>
    <p:cViewPr>
      <p:scale>
        <a:sx n="3" d="2"/>
        <a:sy n="3" d="2"/>
      </p:scale>
      <p:origin x="0" y="0"/>
    </p:cViewPr>
  </p:notesText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odman, Daniel F M" userId="3856083d-7deb-434e-baee-35426c02f58e" providerId="ADAL" clId="{86A15DB7-A6C6-4017-86A4-A976E73D1EAD}"/>
    <pc:docChg chg="custSel addSld delSld modSld">
      <pc:chgData name="Goodman, Daniel F M" userId="3856083d-7deb-434e-baee-35426c02f58e" providerId="ADAL" clId="{86A15DB7-A6C6-4017-86A4-A976E73D1EAD}" dt="2023-10-20T10:54:18.521" v="135" actId="47"/>
      <pc:docMkLst>
        <pc:docMk/>
      </pc:docMkLst>
      <pc:sldChg chg="modSp mod">
        <pc:chgData name="Goodman, Daniel F M" userId="3856083d-7deb-434e-baee-35426c02f58e" providerId="ADAL" clId="{86A15DB7-A6C6-4017-86A4-A976E73D1EAD}" dt="2023-10-19T16:39:56.819" v="15" actId="20577"/>
        <pc:sldMkLst>
          <pc:docMk/>
          <pc:sldMk cId="2324049996" sldId="256"/>
        </pc:sldMkLst>
        <pc:spChg chg="mod">
          <ac:chgData name="Goodman, Daniel F M" userId="3856083d-7deb-434e-baee-35426c02f58e" providerId="ADAL" clId="{86A15DB7-A6C6-4017-86A4-A976E73D1EAD}" dt="2023-10-19T16:39:56.819" v="15" actId="20577"/>
          <ac:spMkLst>
            <pc:docMk/>
            <pc:sldMk cId="2324049996" sldId="256"/>
            <ac:spMk id="4" creationId="{71A693D4-D78C-161A-B0F3-CEA79B385428}"/>
          </ac:spMkLst>
        </pc:spChg>
      </pc:sldChg>
      <pc:sldChg chg="del">
        <pc:chgData name="Goodman, Daniel F M" userId="3856083d-7deb-434e-baee-35426c02f58e" providerId="ADAL" clId="{86A15DB7-A6C6-4017-86A4-A976E73D1EAD}" dt="2023-10-20T10:54:18.521" v="135" actId="47"/>
        <pc:sldMkLst>
          <pc:docMk/>
          <pc:sldMk cId="500980453" sldId="257"/>
        </pc:sldMkLst>
      </pc:sldChg>
      <pc:sldChg chg="add">
        <pc:chgData name="Goodman, Daniel F M" userId="3856083d-7deb-434e-baee-35426c02f58e" providerId="ADAL" clId="{86A15DB7-A6C6-4017-86A4-A976E73D1EAD}" dt="2023-10-19T16:40:01.610" v="16"/>
        <pc:sldMkLst>
          <pc:docMk/>
          <pc:sldMk cId="2408901148" sldId="258"/>
        </pc:sldMkLst>
      </pc:sldChg>
      <pc:sldChg chg="add del">
        <pc:chgData name="Goodman, Daniel F M" userId="3856083d-7deb-434e-baee-35426c02f58e" providerId="ADAL" clId="{86A15DB7-A6C6-4017-86A4-A976E73D1EAD}" dt="2023-10-20T08:29:49.937" v="24" actId="47"/>
        <pc:sldMkLst>
          <pc:docMk/>
          <pc:sldMk cId="3860202350" sldId="259"/>
        </pc:sldMkLst>
      </pc:sldChg>
      <pc:sldChg chg="add">
        <pc:chgData name="Goodman, Daniel F M" userId="3856083d-7deb-434e-baee-35426c02f58e" providerId="ADAL" clId="{86A15DB7-A6C6-4017-86A4-A976E73D1EAD}" dt="2023-10-19T16:40:02.395" v="18"/>
        <pc:sldMkLst>
          <pc:docMk/>
          <pc:sldMk cId="3045154656" sldId="260"/>
        </pc:sldMkLst>
      </pc:sldChg>
      <pc:sldChg chg="add">
        <pc:chgData name="Goodman, Daniel F M" userId="3856083d-7deb-434e-baee-35426c02f58e" providerId="ADAL" clId="{86A15DB7-A6C6-4017-86A4-A976E73D1EAD}" dt="2023-10-19T16:40:02.585" v="19"/>
        <pc:sldMkLst>
          <pc:docMk/>
          <pc:sldMk cId="4284064043" sldId="261"/>
        </pc:sldMkLst>
      </pc:sldChg>
      <pc:sldChg chg="add">
        <pc:chgData name="Goodman, Daniel F M" userId="3856083d-7deb-434e-baee-35426c02f58e" providerId="ADAL" clId="{86A15DB7-A6C6-4017-86A4-A976E73D1EAD}" dt="2023-10-19T16:40:02.742" v="20"/>
        <pc:sldMkLst>
          <pc:docMk/>
          <pc:sldMk cId="4291910145" sldId="262"/>
        </pc:sldMkLst>
      </pc:sldChg>
      <pc:sldChg chg="add">
        <pc:chgData name="Goodman, Daniel F M" userId="3856083d-7deb-434e-baee-35426c02f58e" providerId="ADAL" clId="{86A15DB7-A6C6-4017-86A4-A976E73D1EAD}" dt="2023-10-19T16:40:02.903" v="21"/>
        <pc:sldMkLst>
          <pc:docMk/>
          <pc:sldMk cId="2756990299" sldId="263"/>
        </pc:sldMkLst>
      </pc:sldChg>
      <pc:sldChg chg="add">
        <pc:chgData name="Goodman, Daniel F M" userId="3856083d-7deb-434e-baee-35426c02f58e" providerId="ADAL" clId="{86A15DB7-A6C6-4017-86A4-A976E73D1EAD}" dt="2023-10-19T16:40:03.044" v="22"/>
        <pc:sldMkLst>
          <pc:docMk/>
          <pc:sldMk cId="3816101474" sldId="264"/>
        </pc:sldMkLst>
      </pc:sldChg>
      <pc:sldChg chg="add">
        <pc:chgData name="Goodman, Daniel F M" userId="3856083d-7deb-434e-baee-35426c02f58e" providerId="ADAL" clId="{86A15DB7-A6C6-4017-86A4-A976E73D1EAD}" dt="2023-10-19T16:40:03.233" v="23"/>
        <pc:sldMkLst>
          <pc:docMk/>
          <pc:sldMk cId="1401354056" sldId="265"/>
        </pc:sldMkLst>
      </pc:sldChg>
      <pc:sldChg chg="addSp delSp modSp add mod">
        <pc:chgData name="Goodman, Daniel F M" userId="3856083d-7deb-434e-baee-35426c02f58e" providerId="ADAL" clId="{86A15DB7-A6C6-4017-86A4-A976E73D1EAD}" dt="2023-10-20T10:53:30.300" v="134" actId="14100"/>
        <pc:sldMkLst>
          <pc:docMk/>
          <pc:sldMk cId="3144186752" sldId="266"/>
        </pc:sldMkLst>
        <pc:spChg chg="mod">
          <ac:chgData name="Goodman, Daniel F M" userId="3856083d-7deb-434e-baee-35426c02f58e" providerId="ADAL" clId="{86A15DB7-A6C6-4017-86A4-A976E73D1EAD}" dt="2023-10-20T10:49:45.859" v="114" actId="1076"/>
          <ac:spMkLst>
            <pc:docMk/>
            <pc:sldMk cId="3144186752" sldId="266"/>
            <ac:spMk id="2" creationId="{394A6552-F921-2F31-0D8B-E51F7F977E60}"/>
          </ac:spMkLst>
        </pc:spChg>
        <pc:spChg chg="mod">
          <ac:chgData name="Goodman, Daniel F M" userId="3856083d-7deb-434e-baee-35426c02f58e" providerId="ADAL" clId="{86A15DB7-A6C6-4017-86A4-A976E73D1EAD}" dt="2023-10-20T10:49:45.859" v="114" actId="1076"/>
          <ac:spMkLst>
            <pc:docMk/>
            <pc:sldMk cId="3144186752" sldId="266"/>
            <ac:spMk id="3" creationId="{A155734E-99DF-177A-653B-DAC3BEA6CE86}"/>
          </ac:spMkLst>
        </pc:spChg>
        <pc:spChg chg="mod">
          <ac:chgData name="Goodman, Daniel F M" userId="3856083d-7deb-434e-baee-35426c02f58e" providerId="ADAL" clId="{86A15DB7-A6C6-4017-86A4-A976E73D1EAD}" dt="2023-10-20T10:49:45.859" v="114" actId="1076"/>
          <ac:spMkLst>
            <pc:docMk/>
            <pc:sldMk cId="3144186752" sldId="266"/>
            <ac:spMk id="7" creationId="{51E67868-280E-4163-3B62-455F0203385E}"/>
          </ac:spMkLst>
        </pc:spChg>
        <pc:spChg chg="mod">
          <ac:chgData name="Goodman, Daniel F M" userId="3856083d-7deb-434e-baee-35426c02f58e" providerId="ADAL" clId="{86A15DB7-A6C6-4017-86A4-A976E73D1EAD}" dt="2023-10-20T10:49:45.859" v="114" actId="1076"/>
          <ac:spMkLst>
            <pc:docMk/>
            <pc:sldMk cId="3144186752" sldId="266"/>
            <ac:spMk id="12" creationId="{0E8012FB-4D32-CD7C-A60C-387E7F6BDDCC}"/>
          </ac:spMkLst>
        </pc:spChg>
        <pc:spChg chg="mod">
          <ac:chgData name="Goodman, Daniel F M" userId="3856083d-7deb-434e-baee-35426c02f58e" providerId="ADAL" clId="{86A15DB7-A6C6-4017-86A4-A976E73D1EAD}" dt="2023-10-20T10:49:45.859" v="114" actId="1076"/>
          <ac:spMkLst>
            <pc:docMk/>
            <pc:sldMk cId="3144186752" sldId="266"/>
            <ac:spMk id="13" creationId="{726C6D84-0AD2-64E5-8EA5-34DDB06C9993}"/>
          </ac:spMkLst>
        </pc:spChg>
        <pc:spChg chg="mod">
          <ac:chgData name="Goodman, Daniel F M" userId="3856083d-7deb-434e-baee-35426c02f58e" providerId="ADAL" clId="{86A15DB7-A6C6-4017-86A4-A976E73D1EAD}" dt="2023-10-20T10:53:01.536" v="132" actId="1076"/>
          <ac:spMkLst>
            <pc:docMk/>
            <pc:sldMk cId="3144186752" sldId="266"/>
            <ac:spMk id="14" creationId="{B462D9B3-0D26-1FCD-A772-45DD1618877C}"/>
          </ac:spMkLst>
        </pc:spChg>
        <pc:spChg chg="mod">
          <ac:chgData name="Goodman, Daniel F M" userId="3856083d-7deb-434e-baee-35426c02f58e" providerId="ADAL" clId="{86A15DB7-A6C6-4017-86A4-A976E73D1EAD}" dt="2023-10-20T10:53:07.250" v="133" actId="1076"/>
          <ac:spMkLst>
            <pc:docMk/>
            <pc:sldMk cId="3144186752" sldId="266"/>
            <ac:spMk id="15" creationId="{14466DCA-9121-0ED2-39A5-4BA6B5775189}"/>
          </ac:spMkLst>
        </pc:spChg>
        <pc:spChg chg="mod">
          <ac:chgData name="Goodman, Daniel F M" userId="3856083d-7deb-434e-baee-35426c02f58e" providerId="ADAL" clId="{86A15DB7-A6C6-4017-86A4-A976E73D1EAD}" dt="2023-10-20T10:51:30.907" v="129" actId="1076"/>
          <ac:spMkLst>
            <pc:docMk/>
            <pc:sldMk cId="3144186752" sldId="266"/>
            <ac:spMk id="16" creationId="{B86B4E98-9A83-6748-7C6F-0CAE1AA2F73D}"/>
          </ac:spMkLst>
        </pc:spChg>
        <pc:spChg chg="mod">
          <ac:chgData name="Goodman, Daniel F M" userId="3856083d-7deb-434e-baee-35426c02f58e" providerId="ADAL" clId="{86A15DB7-A6C6-4017-86A4-A976E73D1EAD}" dt="2023-10-20T10:50:40.475" v="123" actId="1076"/>
          <ac:spMkLst>
            <pc:docMk/>
            <pc:sldMk cId="3144186752" sldId="266"/>
            <ac:spMk id="31" creationId="{04C4BD0B-2CB3-A089-DC55-DF6340387B8C}"/>
          </ac:spMkLst>
        </pc:spChg>
        <pc:spChg chg="add mod">
          <ac:chgData name="Goodman, Daniel F M" userId="3856083d-7deb-434e-baee-35426c02f58e" providerId="ADAL" clId="{86A15DB7-A6C6-4017-86A4-A976E73D1EAD}" dt="2023-10-20T10:49:45.859" v="114" actId="1076"/>
          <ac:spMkLst>
            <pc:docMk/>
            <pc:sldMk cId="3144186752" sldId="266"/>
            <ac:spMk id="41" creationId="{0F029349-4234-1340-0C18-796BDB7C71B8}"/>
          </ac:spMkLst>
        </pc:spChg>
        <pc:spChg chg="add mod">
          <ac:chgData name="Goodman, Daniel F M" userId="3856083d-7deb-434e-baee-35426c02f58e" providerId="ADAL" clId="{86A15DB7-A6C6-4017-86A4-A976E73D1EAD}" dt="2023-10-20T10:49:45.859" v="114" actId="1076"/>
          <ac:spMkLst>
            <pc:docMk/>
            <pc:sldMk cId="3144186752" sldId="266"/>
            <ac:spMk id="57" creationId="{EE179128-300C-0127-D3B9-CDFE9E3F5310}"/>
          </ac:spMkLst>
        </pc:spChg>
        <pc:cxnChg chg="mod">
          <ac:chgData name="Goodman, Daniel F M" userId="3856083d-7deb-434e-baee-35426c02f58e" providerId="ADAL" clId="{86A15DB7-A6C6-4017-86A4-A976E73D1EAD}" dt="2023-10-20T10:49:45.859" v="114" actId="1076"/>
          <ac:cxnSpMkLst>
            <pc:docMk/>
            <pc:sldMk cId="3144186752" sldId="266"/>
            <ac:cxnSpMk id="9" creationId="{9604233A-DA4A-3360-57CC-8C74C3075F1D}"/>
          </ac:cxnSpMkLst>
        </pc:cxnChg>
        <pc:cxnChg chg="mod">
          <ac:chgData name="Goodman, Daniel F M" userId="3856083d-7deb-434e-baee-35426c02f58e" providerId="ADAL" clId="{86A15DB7-A6C6-4017-86A4-A976E73D1EAD}" dt="2023-10-20T10:49:45.859" v="114" actId="1076"/>
          <ac:cxnSpMkLst>
            <pc:docMk/>
            <pc:sldMk cId="3144186752" sldId="266"/>
            <ac:cxnSpMk id="11" creationId="{2A16D163-5AC0-AA5F-232D-13DFE144D585}"/>
          </ac:cxnSpMkLst>
        </pc:cxnChg>
        <pc:cxnChg chg="mod">
          <ac:chgData name="Goodman, Daniel F M" userId="3856083d-7deb-434e-baee-35426c02f58e" providerId="ADAL" clId="{86A15DB7-A6C6-4017-86A4-A976E73D1EAD}" dt="2023-10-20T10:53:30.300" v="134" actId="14100"/>
          <ac:cxnSpMkLst>
            <pc:docMk/>
            <pc:sldMk cId="3144186752" sldId="266"/>
            <ac:cxnSpMk id="20" creationId="{3CD36845-95EF-91DE-6E9F-6AABA408BF96}"/>
          </ac:cxnSpMkLst>
        </pc:cxnChg>
        <pc:cxnChg chg="del mod">
          <ac:chgData name="Goodman, Daniel F M" userId="3856083d-7deb-434e-baee-35426c02f58e" providerId="ADAL" clId="{86A15DB7-A6C6-4017-86A4-A976E73D1EAD}" dt="2023-10-20T10:50:49.286" v="124" actId="478"/>
          <ac:cxnSpMkLst>
            <pc:docMk/>
            <pc:sldMk cId="3144186752" sldId="266"/>
            <ac:cxnSpMk id="26" creationId="{9A9F1D7B-0576-29D6-8383-C146A4197BED}"/>
          </ac:cxnSpMkLst>
        </pc:cxnChg>
        <pc:cxnChg chg="mod">
          <ac:chgData name="Goodman, Daniel F M" userId="3856083d-7deb-434e-baee-35426c02f58e" providerId="ADAL" clId="{86A15DB7-A6C6-4017-86A4-A976E73D1EAD}" dt="2023-10-20T10:51:30.907" v="129" actId="1076"/>
          <ac:cxnSpMkLst>
            <pc:docMk/>
            <pc:sldMk cId="3144186752" sldId="266"/>
            <ac:cxnSpMk id="28" creationId="{B67EC93F-ABE1-1F6F-424A-D52084D73299}"/>
          </ac:cxnSpMkLst>
        </pc:cxnChg>
        <pc:cxnChg chg="mod">
          <ac:chgData name="Goodman, Daniel F M" userId="3856083d-7deb-434e-baee-35426c02f58e" providerId="ADAL" clId="{86A15DB7-A6C6-4017-86A4-A976E73D1EAD}" dt="2023-10-20T10:51:39.893" v="131" actId="14100"/>
          <ac:cxnSpMkLst>
            <pc:docMk/>
            <pc:sldMk cId="3144186752" sldId="266"/>
            <ac:cxnSpMk id="30" creationId="{1B19F288-52EF-EE09-33C8-7A9D73E3D3BA}"/>
          </ac:cxnSpMkLst>
        </pc:cxnChg>
        <pc:cxnChg chg="mod">
          <ac:chgData name="Goodman, Daniel F M" userId="3856083d-7deb-434e-baee-35426c02f58e" providerId="ADAL" clId="{86A15DB7-A6C6-4017-86A4-A976E73D1EAD}" dt="2023-10-20T10:50:40.475" v="123" actId="1076"/>
          <ac:cxnSpMkLst>
            <pc:docMk/>
            <pc:sldMk cId="3144186752" sldId="266"/>
            <ac:cxnSpMk id="38" creationId="{97F1155E-F09E-EF5A-4C5C-8D474128500B}"/>
          </ac:cxnSpMkLst>
        </pc:cxnChg>
        <pc:cxnChg chg="mod">
          <ac:chgData name="Goodman, Daniel F M" userId="3856083d-7deb-434e-baee-35426c02f58e" providerId="ADAL" clId="{86A15DB7-A6C6-4017-86A4-A976E73D1EAD}" dt="2023-10-20T10:50:40.475" v="123" actId="1076"/>
          <ac:cxnSpMkLst>
            <pc:docMk/>
            <pc:sldMk cId="3144186752" sldId="266"/>
            <ac:cxnSpMk id="40" creationId="{67490F70-71F8-715A-601C-4A1AFC5099EC}"/>
          </ac:cxnSpMkLst>
        </pc:cxnChg>
        <pc:cxnChg chg="add mod">
          <ac:chgData name="Goodman, Daniel F M" userId="3856083d-7deb-434e-baee-35426c02f58e" providerId="ADAL" clId="{86A15DB7-A6C6-4017-86A4-A976E73D1EAD}" dt="2023-10-20T10:49:45.859" v="114" actId="1076"/>
          <ac:cxnSpMkLst>
            <pc:docMk/>
            <pc:sldMk cId="3144186752" sldId="266"/>
            <ac:cxnSpMk id="45" creationId="{7D287A5D-94EE-1397-6556-9C9F801A2FDA}"/>
          </ac:cxnSpMkLst>
        </pc:cxnChg>
        <pc:cxnChg chg="add mod">
          <ac:chgData name="Goodman, Daniel F M" userId="3856083d-7deb-434e-baee-35426c02f58e" providerId="ADAL" clId="{86A15DB7-A6C6-4017-86A4-A976E73D1EAD}" dt="2023-10-20T10:50:40.475" v="123" actId="1076"/>
          <ac:cxnSpMkLst>
            <pc:docMk/>
            <pc:sldMk cId="3144186752" sldId="266"/>
            <ac:cxnSpMk id="62" creationId="{FF59EFE4-44CA-B06C-3A39-6E7EA600AA43}"/>
          </ac:cxnSpMkLst>
        </pc:cxnChg>
      </pc:sldChg>
    </pc:docChg>
  </pc:docChgLst>
  <pc:docChgLst>
    <pc:chgData name="Goodman, Daniel F M" userId="3856083d-7deb-434e-baee-35426c02f58e" providerId="ADAL" clId="{0E69344F-9CC6-4F12-9DD7-79618EFB4DB5}"/>
    <pc:docChg chg="modSld">
      <pc:chgData name="Goodman, Daniel F M" userId="3856083d-7deb-434e-baee-35426c02f58e" providerId="ADAL" clId="{0E69344F-9CC6-4F12-9DD7-79618EFB4DB5}" dt="2023-12-12T18:25:37.192" v="0"/>
      <pc:docMkLst>
        <pc:docMk/>
      </pc:docMkLst>
      <pc:sldChg chg="modSp modTransition modAnim">
        <pc:chgData name="Goodman, Daniel F M" userId="3856083d-7deb-434e-baee-35426c02f58e" providerId="ADAL" clId="{0E69344F-9CC6-4F12-9DD7-79618EFB4DB5}" dt="2023-12-12T18:25:37.192" v="0"/>
        <pc:sldMkLst>
          <pc:docMk/>
          <pc:sldMk cId="2324049996" sldId="256"/>
        </pc:sldMkLst>
        <pc:picChg chg="mod">
          <ac:chgData name="Goodman, Daniel F M" userId="3856083d-7deb-434e-baee-35426c02f58e" providerId="ADAL" clId="{0E69344F-9CC6-4F12-9DD7-79618EFB4DB5}" dt="2023-12-12T18:25:37.192" v="0"/>
          <ac:picMkLst>
            <pc:docMk/>
            <pc:sldMk cId="2324049996" sldId="256"/>
            <ac:picMk id="2" creationId="{EFD08451-90A9-9D87-20EA-18301AA696B5}"/>
          </ac:picMkLst>
        </pc:picChg>
      </pc:sldChg>
      <pc:sldChg chg="modSp modTransition modAnim">
        <pc:chgData name="Goodman, Daniel F M" userId="3856083d-7deb-434e-baee-35426c02f58e" providerId="ADAL" clId="{0E69344F-9CC6-4F12-9DD7-79618EFB4DB5}" dt="2023-12-12T18:25:37.192" v="0"/>
        <pc:sldMkLst>
          <pc:docMk/>
          <pc:sldMk cId="2408901148" sldId="258"/>
        </pc:sldMkLst>
        <pc:picChg chg="mod">
          <ac:chgData name="Goodman, Daniel F M" userId="3856083d-7deb-434e-baee-35426c02f58e" providerId="ADAL" clId="{0E69344F-9CC6-4F12-9DD7-79618EFB4DB5}" dt="2023-12-12T18:25:37.192" v="0"/>
          <ac:picMkLst>
            <pc:docMk/>
            <pc:sldMk cId="2408901148" sldId="258"/>
            <ac:picMk id="19" creationId="{43A4B1EC-A102-7DE4-FE69-89AA76F58BB8}"/>
          </ac:picMkLst>
        </pc:picChg>
      </pc:sldChg>
      <pc:sldChg chg="modSp modTransition modAnim">
        <pc:chgData name="Goodman, Daniel F M" userId="3856083d-7deb-434e-baee-35426c02f58e" providerId="ADAL" clId="{0E69344F-9CC6-4F12-9DD7-79618EFB4DB5}" dt="2023-12-12T18:25:37.192" v="0"/>
        <pc:sldMkLst>
          <pc:docMk/>
          <pc:sldMk cId="3045154656" sldId="260"/>
        </pc:sldMkLst>
        <pc:picChg chg="mod">
          <ac:chgData name="Goodman, Daniel F M" userId="3856083d-7deb-434e-baee-35426c02f58e" providerId="ADAL" clId="{0E69344F-9CC6-4F12-9DD7-79618EFB4DB5}" dt="2023-12-12T18:25:37.192" v="0"/>
          <ac:picMkLst>
            <pc:docMk/>
            <pc:sldMk cId="3045154656" sldId="260"/>
            <ac:picMk id="20" creationId="{3E2756C8-155B-ABCE-7A30-138CDC2A008C}"/>
          </ac:picMkLst>
        </pc:picChg>
      </pc:sldChg>
      <pc:sldChg chg="modSp modTransition modAnim">
        <pc:chgData name="Goodman, Daniel F M" userId="3856083d-7deb-434e-baee-35426c02f58e" providerId="ADAL" clId="{0E69344F-9CC6-4F12-9DD7-79618EFB4DB5}" dt="2023-12-12T18:25:37.192" v="0"/>
        <pc:sldMkLst>
          <pc:docMk/>
          <pc:sldMk cId="4284064043" sldId="261"/>
        </pc:sldMkLst>
        <pc:picChg chg="mod">
          <ac:chgData name="Goodman, Daniel F M" userId="3856083d-7deb-434e-baee-35426c02f58e" providerId="ADAL" clId="{0E69344F-9CC6-4F12-9DD7-79618EFB4DB5}" dt="2023-12-12T18:25:37.192" v="0"/>
          <ac:picMkLst>
            <pc:docMk/>
            <pc:sldMk cId="4284064043" sldId="261"/>
            <ac:picMk id="3" creationId="{71F2E62F-40E9-F16F-C2A8-253A96C2CB9D}"/>
          </ac:picMkLst>
        </pc:picChg>
      </pc:sldChg>
      <pc:sldChg chg="modSp modTransition modAnim">
        <pc:chgData name="Goodman, Daniel F M" userId="3856083d-7deb-434e-baee-35426c02f58e" providerId="ADAL" clId="{0E69344F-9CC6-4F12-9DD7-79618EFB4DB5}" dt="2023-12-12T18:25:37.192" v="0"/>
        <pc:sldMkLst>
          <pc:docMk/>
          <pc:sldMk cId="4291910145" sldId="262"/>
        </pc:sldMkLst>
        <pc:picChg chg="mod">
          <ac:chgData name="Goodman, Daniel F M" userId="3856083d-7deb-434e-baee-35426c02f58e" providerId="ADAL" clId="{0E69344F-9CC6-4F12-9DD7-79618EFB4DB5}" dt="2023-12-12T18:25:37.192" v="0"/>
          <ac:picMkLst>
            <pc:docMk/>
            <pc:sldMk cId="4291910145" sldId="262"/>
            <ac:picMk id="10" creationId="{8DD99605-7D84-9EFC-1A8A-710FF13A2949}"/>
          </ac:picMkLst>
        </pc:picChg>
      </pc:sldChg>
      <pc:sldChg chg="modSp modTransition modAnim">
        <pc:chgData name="Goodman, Daniel F M" userId="3856083d-7deb-434e-baee-35426c02f58e" providerId="ADAL" clId="{0E69344F-9CC6-4F12-9DD7-79618EFB4DB5}" dt="2023-12-12T18:25:37.192" v="0"/>
        <pc:sldMkLst>
          <pc:docMk/>
          <pc:sldMk cId="2756990299" sldId="263"/>
        </pc:sldMkLst>
        <pc:picChg chg="mod">
          <ac:chgData name="Goodman, Daniel F M" userId="3856083d-7deb-434e-baee-35426c02f58e" providerId="ADAL" clId="{0E69344F-9CC6-4F12-9DD7-79618EFB4DB5}" dt="2023-12-12T18:25:37.192" v="0"/>
          <ac:picMkLst>
            <pc:docMk/>
            <pc:sldMk cId="2756990299" sldId="263"/>
            <ac:picMk id="2" creationId="{3D2DE51D-AF76-EDA5-B8EB-56D2D7906044}"/>
          </ac:picMkLst>
        </pc:picChg>
      </pc:sldChg>
      <pc:sldChg chg="modSp modTransition modAnim">
        <pc:chgData name="Goodman, Daniel F M" userId="3856083d-7deb-434e-baee-35426c02f58e" providerId="ADAL" clId="{0E69344F-9CC6-4F12-9DD7-79618EFB4DB5}" dt="2023-12-12T18:25:37.192" v="0"/>
        <pc:sldMkLst>
          <pc:docMk/>
          <pc:sldMk cId="3144186752" sldId="266"/>
        </pc:sldMkLst>
        <pc:picChg chg="mod">
          <ac:chgData name="Goodman, Daniel F M" userId="3856083d-7deb-434e-baee-35426c02f58e" providerId="ADAL" clId="{0E69344F-9CC6-4F12-9DD7-79618EFB4DB5}" dt="2023-12-12T18:25:37.192" v="0"/>
          <ac:picMkLst>
            <pc:docMk/>
            <pc:sldMk cId="3144186752" sldId="266"/>
            <ac:picMk id="5" creationId="{E13C4E1E-8C39-64FC-8DBC-4E018077837B}"/>
          </ac:picMkLst>
        </pc:picChg>
      </pc:sldChg>
    </pc:docChg>
  </pc:docChgLst>
  <pc:docChgLst>
    <pc:chgData name="Goodman, Daniel F M" userId="3856083d-7deb-434e-baee-35426c02f58e" providerId="ADAL" clId="{6E5C6814-6546-43DB-A74A-F8B2F8750933}"/>
    <pc:docChg chg="undo redo custSel delSld modSld">
      <pc:chgData name="Goodman, Daniel F M" userId="3856083d-7deb-434e-baee-35426c02f58e" providerId="ADAL" clId="{6E5C6814-6546-43DB-A74A-F8B2F8750933}" dt="2023-10-20T18:23:11.179" v="18939" actId="1366"/>
      <pc:docMkLst>
        <pc:docMk/>
      </pc:docMkLst>
      <pc:sldChg chg="addSp delSp modSp modNotesTx">
        <pc:chgData name="Goodman, Daniel F M" userId="3856083d-7deb-434e-baee-35426c02f58e" providerId="ADAL" clId="{6E5C6814-6546-43DB-A74A-F8B2F8750933}" dt="2023-10-20T18:16:55.782" v="18934"/>
        <pc:sldMkLst>
          <pc:docMk/>
          <pc:sldMk cId="2324049996" sldId="256"/>
        </pc:sldMkLst>
        <pc:picChg chg="add mod">
          <ac:chgData name="Goodman, Daniel F M" userId="3856083d-7deb-434e-baee-35426c02f58e" providerId="ADAL" clId="{6E5C6814-6546-43DB-A74A-F8B2F8750933}" dt="2023-10-20T18:16:55.782" v="18934"/>
          <ac:picMkLst>
            <pc:docMk/>
            <pc:sldMk cId="2324049996" sldId="256"/>
            <ac:picMk id="2" creationId="{EFD08451-90A9-9D87-20EA-18301AA696B5}"/>
          </ac:picMkLst>
        </pc:picChg>
        <pc:picChg chg="del">
          <ac:chgData name="Goodman, Daniel F M" userId="3856083d-7deb-434e-baee-35426c02f58e" providerId="ADAL" clId="{6E5C6814-6546-43DB-A74A-F8B2F8750933}" dt="2023-10-20T18:16:55.782" v="18934"/>
          <ac:picMkLst>
            <pc:docMk/>
            <pc:sldMk cId="2324049996" sldId="256"/>
            <ac:picMk id="5" creationId="{554C514C-C930-C688-E18E-FF5645698310}"/>
          </ac:picMkLst>
        </pc:picChg>
      </pc:sldChg>
      <pc:sldChg chg="addSp delSp modSp mod modNotesTx">
        <pc:chgData name="Goodman, Daniel F M" userId="3856083d-7deb-434e-baee-35426c02f58e" providerId="ADAL" clId="{6E5C6814-6546-43DB-A74A-F8B2F8750933}" dt="2023-10-19T17:48:43.281" v="2805" actId="1076"/>
        <pc:sldMkLst>
          <pc:docMk/>
          <pc:sldMk cId="500980453" sldId="257"/>
        </pc:sldMkLst>
        <pc:spChg chg="add mod">
          <ac:chgData name="Goodman, Daniel F M" userId="3856083d-7deb-434e-baee-35426c02f58e" providerId="ADAL" clId="{6E5C6814-6546-43DB-A74A-F8B2F8750933}" dt="2023-10-19T17:48:43.281" v="2805" actId="1076"/>
          <ac:spMkLst>
            <pc:docMk/>
            <pc:sldMk cId="500980453" sldId="257"/>
            <ac:spMk id="2" creationId="{394A6552-F921-2F31-0D8B-E51F7F977E60}"/>
          </ac:spMkLst>
        </pc:spChg>
        <pc:spChg chg="add mod">
          <ac:chgData name="Goodman, Daniel F M" userId="3856083d-7deb-434e-baee-35426c02f58e" providerId="ADAL" clId="{6E5C6814-6546-43DB-A74A-F8B2F8750933}" dt="2023-10-19T17:48:43.281" v="2805" actId="1076"/>
          <ac:spMkLst>
            <pc:docMk/>
            <pc:sldMk cId="500980453" sldId="257"/>
            <ac:spMk id="3" creationId="{A155734E-99DF-177A-653B-DAC3BEA6CE86}"/>
          </ac:spMkLst>
        </pc:spChg>
        <pc:spChg chg="mod">
          <ac:chgData name="Goodman, Daniel F M" userId="3856083d-7deb-434e-baee-35426c02f58e" providerId="ADAL" clId="{6E5C6814-6546-43DB-A74A-F8B2F8750933}" dt="2023-10-19T17:20:56.260" v="1501" actId="20577"/>
          <ac:spMkLst>
            <pc:docMk/>
            <pc:sldMk cId="500980453" sldId="257"/>
            <ac:spMk id="4" creationId="{220F0135-CC52-EB18-CB0B-5335E947DD8E}"/>
          </ac:spMkLst>
        </pc:spChg>
        <pc:spChg chg="del">
          <ac:chgData name="Goodman, Daniel F M" userId="3856083d-7deb-434e-baee-35426c02f58e" providerId="ADAL" clId="{6E5C6814-6546-43DB-A74A-F8B2F8750933}" dt="2023-10-19T17:34:09.556" v="2446" actId="478"/>
          <ac:spMkLst>
            <pc:docMk/>
            <pc:sldMk cId="500980453" sldId="257"/>
            <ac:spMk id="5" creationId="{1357973F-A7D4-1E73-8093-5591F6BF67C6}"/>
          </ac:spMkLst>
        </pc:spChg>
        <pc:spChg chg="add mod">
          <ac:chgData name="Goodman, Daniel F M" userId="3856083d-7deb-434e-baee-35426c02f58e" providerId="ADAL" clId="{6E5C6814-6546-43DB-A74A-F8B2F8750933}" dt="2023-10-19T17:48:43.281" v="2805" actId="1076"/>
          <ac:spMkLst>
            <pc:docMk/>
            <pc:sldMk cId="500980453" sldId="257"/>
            <ac:spMk id="7" creationId="{51E67868-280E-4163-3B62-455F0203385E}"/>
          </ac:spMkLst>
        </pc:spChg>
        <pc:spChg chg="add mod">
          <ac:chgData name="Goodman, Daniel F M" userId="3856083d-7deb-434e-baee-35426c02f58e" providerId="ADAL" clId="{6E5C6814-6546-43DB-A74A-F8B2F8750933}" dt="2023-10-19T17:48:43.281" v="2805" actId="1076"/>
          <ac:spMkLst>
            <pc:docMk/>
            <pc:sldMk cId="500980453" sldId="257"/>
            <ac:spMk id="12" creationId="{0E8012FB-4D32-CD7C-A60C-387E7F6BDDCC}"/>
          </ac:spMkLst>
        </pc:spChg>
        <pc:spChg chg="add mod">
          <ac:chgData name="Goodman, Daniel F M" userId="3856083d-7deb-434e-baee-35426c02f58e" providerId="ADAL" clId="{6E5C6814-6546-43DB-A74A-F8B2F8750933}" dt="2023-10-19T17:48:43.281" v="2805" actId="1076"/>
          <ac:spMkLst>
            <pc:docMk/>
            <pc:sldMk cId="500980453" sldId="257"/>
            <ac:spMk id="13" creationId="{726C6D84-0AD2-64E5-8EA5-34DDB06C9993}"/>
          </ac:spMkLst>
        </pc:spChg>
        <pc:spChg chg="add mod">
          <ac:chgData name="Goodman, Daniel F M" userId="3856083d-7deb-434e-baee-35426c02f58e" providerId="ADAL" clId="{6E5C6814-6546-43DB-A74A-F8B2F8750933}" dt="2023-10-19T17:48:43.281" v="2805" actId="1076"/>
          <ac:spMkLst>
            <pc:docMk/>
            <pc:sldMk cId="500980453" sldId="257"/>
            <ac:spMk id="14" creationId="{B462D9B3-0D26-1FCD-A772-45DD1618877C}"/>
          </ac:spMkLst>
        </pc:spChg>
        <pc:spChg chg="add mod">
          <ac:chgData name="Goodman, Daniel F M" userId="3856083d-7deb-434e-baee-35426c02f58e" providerId="ADAL" clId="{6E5C6814-6546-43DB-A74A-F8B2F8750933}" dt="2023-10-19T17:48:43.281" v="2805" actId="1076"/>
          <ac:spMkLst>
            <pc:docMk/>
            <pc:sldMk cId="500980453" sldId="257"/>
            <ac:spMk id="15" creationId="{14466DCA-9121-0ED2-39A5-4BA6B5775189}"/>
          </ac:spMkLst>
        </pc:spChg>
        <pc:spChg chg="add mod">
          <ac:chgData name="Goodman, Daniel F M" userId="3856083d-7deb-434e-baee-35426c02f58e" providerId="ADAL" clId="{6E5C6814-6546-43DB-A74A-F8B2F8750933}" dt="2023-10-19T17:48:43.281" v="2805" actId="1076"/>
          <ac:spMkLst>
            <pc:docMk/>
            <pc:sldMk cId="500980453" sldId="257"/>
            <ac:spMk id="16" creationId="{B86B4E98-9A83-6748-7C6F-0CAE1AA2F73D}"/>
          </ac:spMkLst>
        </pc:spChg>
        <pc:spChg chg="add mod">
          <ac:chgData name="Goodman, Daniel F M" userId="3856083d-7deb-434e-baee-35426c02f58e" providerId="ADAL" clId="{6E5C6814-6546-43DB-A74A-F8B2F8750933}" dt="2023-10-19T17:48:43.281" v="2805" actId="1076"/>
          <ac:spMkLst>
            <pc:docMk/>
            <pc:sldMk cId="500980453" sldId="257"/>
            <ac:spMk id="31" creationId="{04C4BD0B-2CB3-A089-DC55-DF6340387B8C}"/>
          </ac:spMkLst>
        </pc:spChg>
        <pc:cxnChg chg="add mod">
          <ac:chgData name="Goodman, Daniel F M" userId="3856083d-7deb-434e-baee-35426c02f58e" providerId="ADAL" clId="{6E5C6814-6546-43DB-A74A-F8B2F8750933}" dt="2023-10-19T17:48:43.281" v="2805" actId="1076"/>
          <ac:cxnSpMkLst>
            <pc:docMk/>
            <pc:sldMk cId="500980453" sldId="257"/>
            <ac:cxnSpMk id="9" creationId="{9604233A-DA4A-3360-57CC-8C74C3075F1D}"/>
          </ac:cxnSpMkLst>
        </pc:cxnChg>
        <pc:cxnChg chg="add mod">
          <ac:chgData name="Goodman, Daniel F M" userId="3856083d-7deb-434e-baee-35426c02f58e" providerId="ADAL" clId="{6E5C6814-6546-43DB-A74A-F8B2F8750933}" dt="2023-10-19T17:48:43.281" v="2805" actId="1076"/>
          <ac:cxnSpMkLst>
            <pc:docMk/>
            <pc:sldMk cId="500980453" sldId="257"/>
            <ac:cxnSpMk id="11" creationId="{2A16D163-5AC0-AA5F-232D-13DFE144D585}"/>
          </ac:cxnSpMkLst>
        </pc:cxnChg>
        <pc:cxnChg chg="add del mod">
          <ac:chgData name="Goodman, Daniel F M" userId="3856083d-7deb-434e-baee-35426c02f58e" providerId="ADAL" clId="{6E5C6814-6546-43DB-A74A-F8B2F8750933}" dt="2023-10-19T17:44:33.177" v="2716" actId="478"/>
          <ac:cxnSpMkLst>
            <pc:docMk/>
            <pc:sldMk cId="500980453" sldId="257"/>
            <ac:cxnSpMk id="18" creationId="{755E7F37-7BAB-834D-790F-4F28EBBBABFD}"/>
          </ac:cxnSpMkLst>
        </pc:cxnChg>
        <pc:cxnChg chg="add mod">
          <ac:chgData name="Goodman, Daniel F M" userId="3856083d-7deb-434e-baee-35426c02f58e" providerId="ADAL" clId="{6E5C6814-6546-43DB-A74A-F8B2F8750933}" dt="2023-10-19T17:48:43.281" v="2805" actId="1076"/>
          <ac:cxnSpMkLst>
            <pc:docMk/>
            <pc:sldMk cId="500980453" sldId="257"/>
            <ac:cxnSpMk id="20" creationId="{3CD36845-95EF-91DE-6E9F-6AABA408BF96}"/>
          </ac:cxnSpMkLst>
        </pc:cxnChg>
        <pc:cxnChg chg="add del mod">
          <ac:chgData name="Goodman, Daniel F M" userId="3856083d-7deb-434e-baee-35426c02f58e" providerId="ADAL" clId="{6E5C6814-6546-43DB-A74A-F8B2F8750933}" dt="2023-10-19T17:45:05.060" v="2720" actId="478"/>
          <ac:cxnSpMkLst>
            <pc:docMk/>
            <pc:sldMk cId="500980453" sldId="257"/>
            <ac:cxnSpMk id="22" creationId="{DCABF2EA-D868-E32E-770C-314076832489}"/>
          </ac:cxnSpMkLst>
        </pc:cxnChg>
        <pc:cxnChg chg="add mod">
          <ac:chgData name="Goodman, Daniel F M" userId="3856083d-7deb-434e-baee-35426c02f58e" providerId="ADAL" clId="{6E5C6814-6546-43DB-A74A-F8B2F8750933}" dt="2023-10-19T17:48:43.281" v="2805" actId="1076"/>
          <ac:cxnSpMkLst>
            <pc:docMk/>
            <pc:sldMk cId="500980453" sldId="257"/>
            <ac:cxnSpMk id="26" creationId="{9A9F1D7B-0576-29D6-8383-C146A4197BED}"/>
          </ac:cxnSpMkLst>
        </pc:cxnChg>
        <pc:cxnChg chg="add mod">
          <ac:chgData name="Goodman, Daniel F M" userId="3856083d-7deb-434e-baee-35426c02f58e" providerId="ADAL" clId="{6E5C6814-6546-43DB-A74A-F8B2F8750933}" dt="2023-10-19T17:48:43.281" v="2805" actId="1076"/>
          <ac:cxnSpMkLst>
            <pc:docMk/>
            <pc:sldMk cId="500980453" sldId="257"/>
            <ac:cxnSpMk id="28" creationId="{B67EC93F-ABE1-1F6F-424A-D52084D73299}"/>
          </ac:cxnSpMkLst>
        </pc:cxnChg>
        <pc:cxnChg chg="add mod">
          <ac:chgData name="Goodman, Daniel F M" userId="3856083d-7deb-434e-baee-35426c02f58e" providerId="ADAL" clId="{6E5C6814-6546-43DB-A74A-F8B2F8750933}" dt="2023-10-19T17:48:43.281" v="2805" actId="1076"/>
          <ac:cxnSpMkLst>
            <pc:docMk/>
            <pc:sldMk cId="500980453" sldId="257"/>
            <ac:cxnSpMk id="30" creationId="{1B19F288-52EF-EE09-33C8-7A9D73E3D3BA}"/>
          </ac:cxnSpMkLst>
        </pc:cxnChg>
        <pc:cxnChg chg="add del mod">
          <ac:chgData name="Goodman, Daniel F M" userId="3856083d-7deb-434e-baee-35426c02f58e" providerId="ADAL" clId="{6E5C6814-6546-43DB-A74A-F8B2F8750933}" dt="2023-10-19T17:47:06.226" v="2788" actId="478"/>
          <ac:cxnSpMkLst>
            <pc:docMk/>
            <pc:sldMk cId="500980453" sldId="257"/>
            <ac:cxnSpMk id="33" creationId="{B717D7E9-51B3-BAF6-5E1F-C46003ACD943}"/>
          </ac:cxnSpMkLst>
        </pc:cxnChg>
        <pc:cxnChg chg="add del mod">
          <ac:chgData name="Goodman, Daniel F M" userId="3856083d-7deb-434e-baee-35426c02f58e" providerId="ADAL" clId="{6E5C6814-6546-43DB-A74A-F8B2F8750933}" dt="2023-10-19T17:47:14.398" v="2790" actId="478"/>
          <ac:cxnSpMkLst>
            <pc:docMk/>
            <pc:sldMk cId="500980453" sldId="257"/>
            <ac:cxnSpMk id="35" creationId="{CB195B31-9A2F-BCAC-2366-E77784F4C4E5}"/>
          </ac:cxnSpMkLst>
        </pc:cxnChg>
        <pc:cxnChg chg="add mod">
          <ac:chgData name="Goodman, Daniel F M" userId="3856083d-7deb-434e-baee-35426c02f58e" providerId="ADAL" clId="{6E5C6814-6546-43DB-A74A-F8B2F8750933}" dt="2023-10-19T17:48:43.281" v="2805" actId="1076"/>
          <ac:cxnSpMkLst>
            <pc:docMk/>
            <pc:sldMk cId="500980453" sldId="257"/>
            <ac:cxnSpMk id="38" creationId="{97F1155E-F09E-EF5A-4C5C-8D474128500B}"/>
          </ac:cxnSpMkLst>
        </pc:cxnChg>
        <pc:cxnChg chg="add mod">
          <ac:chgData name="Goodman, Daniel F M" userId="3856083d-7deb-434e-baee-35426c02f58e" providerId="ADAL" clId="{6E5C6814-6546-43DB-A74A-F8B2F8750933}" dt="2023-10-19T17:48:43.281" v="2805" actId="1076"/>
          <ac:cxnSpMkLst>
            <pc:docMk/>
            <pc:sldMk cId="500980453" sldId="257"/>
            <ac:cxnSpMk id="40" creationId="{67490F70-71F8-715A-601C-4A1AFC5099EC}"/>
          </ac:cxnSpMkLst>
        </pc:cxnChg>
      </pc:sldChg>
      <pc:sldChg chg="addSp delSp modSp mod modAnim modNotesTx">
        <pc:chgData name="Goodman, Daniel F M" userId="3856083d-7deb-434e-baee-35426c02f58e" providerId="ADAL" clId="{6E5C6814-6546-43DB-A74A-F8B2F8750933}" dt="2023-10-20T18:16:55.782" v="18934"/>
        <pc:sldMkLst>
          <pc:docMk/>
          <pc:sldMk cId="2408901148" sldId="258"/>
        </pc:sldMkLst>
        <pc:spChg chg="add mod">
          <ac:chgData name="Goodman, Daniel F M" userId="3856083d-7deb-434e-baee-35426c02f58e" providerId="ADAL" clId="{6E5C6814-6546-43DB-A74A-F8B2F8750933}" dt="2023-10-20T13:49:55.118" v="7396" actId="1076"/>
          <ac:spMkLst>
            <pc:docMk/>
            <pc:sldMk cId="2408901148" sldId="258"/>
            <ac:spMk id="2" creationId="{DDAF4698-3891-497B-164C-541C6576F558}"/>
          </ac:spMkLst>
        </pc:spChg>
        <pc:spChg chg="add mod">
          <ac:chgData name="Goodman, Daniel F M" userId="3856083d-7deb-434e-baee-35426c02f58e" providerId="ADAL" clId="{6E5C6814-6546-43DB-A74A-F8B2F8750933}" dt="2023-10-20T13:50:08.966" v="7398" actId="1076"/>
          <ac:spMkLst>
            <pc:docMk/>
            <pc:sldMk cId="2408901148" sldId="258"/>
            <ac:spMk id="3" creationId="{6BD58EC2-25D9-C619-BE7E-26CC9399A274}"/>
          </ac:spMkLst>
        </pc:spChg>
        <pc:spChg chg="mod">
          <ac:chgData name="Goodman, Daniel F M" userId="3856083d-7deb-434e-baee-35426c02f58e" providerId="ADAL" clId="{6E5C6814-6546-43DB-A74A-F8B2F8750933}" dt="2023-10-19T17:21:30.957" v="1522" actId="20577"/>
          <ac:spMkLst>
            <pc:docMk/>
            <pc:sldMk cId="2408901148" sldId="258"/>
            <ac:spMk id="4" creationId="{220F0135-CC52-EB18-CB0B-5335E947DD8E}"/>
          </ac:spMkLst>
        </pc:spChg>
        <pc:spChg chg="del">
          <ac:chgData name="Goodman, Daniel F M" userId="3856083d-7deb-434e-baee-35426c02f58e" providerId="ADAL" clId="{6E5C6814-6546-43DB-A74A-F8B2F8750933}" dt="2023-10-20T13:16:44.487" v="6409" actId="478"/>
          <ac:spMkLst>
            <pc:docMk/>
            <pc:sldMk cId="2408901148" sldId="258"/>
            <ac:spMk id="5" creationId="{1357973F-A7D4-1E73-8093-5591F6BF67C6}"/>
          </ac:spMkLst>
        </pc:spChg>
        <pc:spChg chg="add mod">
          <ac:chgData name="Goodman, Daniel F M" userId="3856083d-7deb-434e-baee-35426c02f58e" providerId="ADAL" clId="{6E5C6814-6546-43DB-A74A-F8B2F8750933}" dt="2023-10-20T13:50:18.973" v="7399" actId="1076"/>
          <ac:spMkLst>
            <pc:docMk/>
            <pc:sldMk cId="2408901148" sldId="258"/>
            <ac:spMk id="7" creationId="{7ED3D530-287E-BD78-CA99-57117F30B841}"/>
          </ac:spMkLst>
        </pc:spChg>
        <pc:spChg chg="add mod">
          <ac:chgData name="Goodman, Daniel F M" userId="3856083d-7deb-434e-baee-35426c02f58e" providerId="ADAL" clId="{6E5C6814-6546-43DB-A74A-F8B2F8750933}" dt="2023-10-20T14:02:48.846" v="7851" actId="164"/>
          <ac:spMkLst>
            <pc:docMk/>
            <pc:sldMk cId="2408901148" sldId="258"/>
            <ac:spMk id="8" creationId="{DEC5FF3B-0692-63E4-4AD1-05543BCFB401}"/>
          </ac:spMkLst>
        </pc:spChg>
        <pc:spChg chg="add mod">
          <ac:chgData name="Goodman, Daniel F M" userId="3856083d-7deb-434e-baee-35426c02f58e" providerId="ADAL" clId="{6E5C6814-6546-43DB-A74A-F8B2F8750933}" dt="2023-10-20T14:02:48.846" v="7851" actId="164"/>
          <ac:spMkLst>
            <pc:docMk/>
            <pc:sldMk cId="2408901148" sldId="258"/>
            <ac:spMk id="9" creationId="{2266009C-2739-415C-75CB-A15782FB6678}"/>
          </ac:spMkLst>
        </pc:spChg>
        <pc:spChg chg="add mod">
          <ac:chgData name="Goodman, Daniel F M" userId="3856083d-7deb-434e-baee-35426c02f58e" providerId="ADAL" clId="{6E5C6814-6546-43DB-A74A-F8B2F8750933}" dt="2023-10-20T14:02:48.846" v="7851" actId="164"/>
          <ac:spMkLst>
            <pc:docMk/>
            <pc:sldMk cId="2408901148" sldId="258"/>
            <ac:spMk id="10" creationId="{CA0E427E-887E-2C2A-671D-4639694C9CB4}"/>
          </ac:spMkLst>
        </pc:spChg>
        <pc:spChg chg="add mod">
          <ac:chgData name="Goodman, Daniel F M" userId="3856083d-7deb-434e-baee-35426c02f58e" providerId="ADAL" clId="{6E5C6814-6546-43DB-A74A-F8B2F8750933}" dt="2023-10-20T14:02:48.846" v="7851" actId="164"/>
          <ac:spMkLst>
            <pc:docMk/>
            <pc:sldMk cId="2408901148" sldId="258"/>
            <ac:spMk id="11" creationId="{5CE87A5B-338E-7980-A478-AF317586D421}"/>
          </ac:spMkLst>
        </pc:spChg>
        <pc:spChg chg="add mod">
          <ac:chgData name="Goodman, Daniel F M" userId="3856083d-7deb-434e-baee-35426c02f58e" providerId="ADAL" clId="{6E5C6814-6546-43DB-A74A-F8B2F8750933}" dt="2023-10-20T13:49:55.118" v="7396" actId="1076"/>
          <ac:spMkLst>
            <pc:docMk/>
            <pc:sldMk cId="2408901148" sldId="258"/>
            <ac:spMk id="12" creationId="{14C1AAA7-D8B6-179B-F5C5-4ABA5C4CD9C7}"/>
          </ac:spMkLst>
        </pc:spChg>
        <pc:spChg chg="add mod">
          <ac:chgData name="Goodman, Daniel F M" userId="3856083d-7deb-434e-baee-35426c02f58e" providerId="ADAL" clId="{6E5C6814-6546-43DB-A74A-F8B2F8750933}" dt="2023-10-20T14:10:42.940" v="8283" actId="164"/>
          <ac:spMkLst>
            <pc:docMk/>
            <pc:sldMk cId="2408901148" sldId="258"/>
            <ac:spMk id="13" creationId="{500D5140-C0E1-6B07-3468-FB65EF2F8172}"/>
          </ac:spMkLst>
        </pc:spChg>
        <pc:spChg chg="add del mod">
          <ac:chgData name="Goodman, Daniel F M" userId="3856083d-7deb-434e-baee-35426c02f58e" providerId="ADAL" clId="{6E5C6814-6546-43DB-A74A-F8B2F8750933}" dt="2023-10-20T13:29:29.453" v="6796" actId="478"/>
          <ac:spMkLst>
            <pc:docMk/>
            <pc:sldMk cId="2408901148" sldId="258"/>
            <ac:spMk id="14" creationId="{13D7969C-E832-E947-84F4-51DCAF249DAA}"/>
          </ac:spMkLst>
        </pc:spChg>
        <pc:spChg chg="add mod">
          <ac:chgData name="Goodman, Daniel F M" userId="3856083d-7deb-434e-baee-35426c02f58e" providerId="ADAL" clId="{6E5C6814-6546-43DB-A74A-F8B2F8750933}" dt="2023-10-20T14:10:42.940" v="8283" actId="164"/>
          <ac:spMkLst>
            <pc:docMk/>
            <pc:sldMk cId="2408901148" sldId="258"/>
            <ac:spMk id="15" creationId="{4F9538C1-E630-17B9-AE39-3E28AB3250F9}"/>
          </ac:spMkLst>
        </pc:spChg>
        <pc:spChg chg="add mod">
          <ac:chgData name="Goodman, Daniel F M" userId="3856083d-7deb-434e-baee-35426c02f58e" providerId="ADAL" clId="{6E5C6814-6546-43DB-A74A-F8B2F8750933}" dt="2023-10-20T14:10:42.940" v="8283" actId="164"/>
          <ac:spMkLst>
            <pc:docMk/>
            <pc:sldMk cId="2408901148" sldId="258"/>
            <ac:spMk id="16" creationId="{A0EF0137-3460-6D59-1C10-B05DF960A2D0}"/>
          </ac:spMkLst>
        </pc:spChg>
        <pc:spChg chg="add mod">
          <ac:chgData name="Goodman, Daniel F M" userId="3856083d-7deb-434e-baee-35426c02f58e" providerId="ADAL" clId="{6E5C6814-6546-43DB-A74A-F8B2F8750933}" dt="2023-10-20T14:10:42.940" v="8283" actId="164"/>
          <ac:spMkLst>
            <pc:docMk/>
            <pc:sldMk cId="2408901148" sldId="258"/>
            <ac:spMk id="17" creationId="{D3FD88E1-7304-9B98-A202-2286BACC5D08}"/>
          </ac:spMkLst>
        </pc:spChg>
        <pc:spChg chg="add mod">
          <ac:chgData name="Goodman, Daniel F M" userId="3856083d-7deb-434e-baee-35426c02f58e" providerId="ADAL" clId="{6E5C6814-6546-43DB-A74A-F8B2F8750933}" dt="2023-10-20T18:02:03.548" v="18400" actId="1076"/>
          <ac:spMkLst>
            <pc:docMk/>
            <pc:sldMk cId="2408901148" sldId="258"/>
            <ac:spMk id="18" creationId="{3C26FD57-3FC5-C033-3179-D8FF305D32DE}"/>
          </ac:spMkLst>
        </pc:spChg>
        <pc:grpChg chg="add mod">
          <ac:chgData name="Goodman, Daniel F M" userId="3856083d-7deb-434e-baee-35426c02f58e" providerId="ADAL" clId="{6E5C6814-6546-43DB-A74A-F8B2F8750933}" dt="2023-10-20T14:02:48.846" v="7851" actId="164"/>
          <ac:grpSpMkLst>
            <pc:docMk/>
            <pc:sldMk cId="2408901148" sldId="258"/>
            <ac:grpSpMk id="5" creationId="{7AF0E1CF-118B-3B0A-93B6-3B574CBA5863}"/>
          </ac:grpSpMkLst>
        </pc:grpChg>
        <pc:grpChg chg="add mod">
          <ac:chgData name="Goodman, Daniel F M" userId="3856083d-7deb-434e-baee-35426c02f58e" providerId="ADAL" clId="{6E5C6814-6546-43DB-A74A-F8B2F8750933}" dt="2023-10-20T14:10:42.940" v="8283" actId="164"/>
          <ac:grpSpMkLst>
            <pc:docMk/>
            <pc:sldMk cId="2408901148" sldId="258"/>
            <ac:grpSpMk id="14" creationId="{B78E72CC-2E64-1478-ED2F-47CA80FA26C0}"/>
          </ac:grpSpMkLst>
        </pc:grpChg>
        <pc:picChg chg="del">
          <ac:chgData name="Goodman, Daniel F M" userId="3856083d-7deb-434e-baee-35426c02f58e" providerId="ADAL" clId="{6E5C6814-6546-43DB-A74A-F8B2F8750933}" dt="2023-10-20T18:16:55.782" v="18934"/>
          <ac:picMkLst>
            <pc:docMk/>
            <pc:sldMk cId="2408901148" sldId="258"/>
            <ac:picMk id="6" creationId="{870DBB63-F6EE-4041-F296-AFCE965569A5}"/>
          </ac:picMkLst>
        </pc:picChg>
        <pc:picChg chg="add mod">
          <ac:chgData name="Goodman, Daniel F M" userId="3856083d-7deb-434e-baee-35426c02f58e" providerId="ADAL" clId="{6E5C6814-6546-43DB-A74A-F8B2F8750933}" dt="2023-10-20T18:16:55.782" v="18934"/>
          <ac:picMkLst>
            <pc:docMk/>
            <pc:sldMk cId="2408901148" sldId="258"/>
            <ac:picMk id="19" creationId="{43A4B1EC-A102-7DE4-FE69-89AA76F58BB8}"/>
          </ac:picMkLst>
        </pc:picChg>
        <pc:picChg chg="add mod">
          <ac:chgData name="Goodman, Daniel F M" userId="3856083d-7deb-434e-baee-35426c02f58e" providerId="ADAL" clId="{6E5C6814-6546-43DB-A74A-F8B2F8750933}" dt="2023-10-20T13:53:10.766" v="7419" actId="1076"/>
          <ac:picMkLst>
            <pc:docMk/>
            <pc:sldMk cId="2408901148" sldId="258"/>
            <ac:picMk id="20" creationId="{BFDE18F7-2137-5CEE-7C7B-30D0EF4FFF82}"/>
          </ac:picMkLst>
        </pc:picChg>
        <pc:picChg chg="add mod ord">
          <ac:chgData name="Goodman, Daniel F M" userId="3856083d-7deb-434e-baee-35426c02f58e" providerId="ADAL" clId="{6E5C6814-6546-43DB-A74A-F8B2F8750933}" dt="2023-10-20T13:52:51.986" v="7417" actId="167"/>
          <ac:picMkLst>
            <pc:docMk/>
            <pc:sldMk cId="2408901148" sldId="258"/>
            <ac:picMk id="22" creationId="{6B755592-FF27-4B81-8A68-A9F7F4BB9734}"/>
          </ac:picMkLst>
        </pc:picChg>
        <pc:picChg chg="add mod ord">
          <ac:chgData name="Goodman, Daniel F M" userId="3856083d-7deb-434e-baee-35426c02f58e" providerId="ADAL" clId="{6E5C6814-6546-43DB-A74A-F8B2F8750933}" dt="2023-10-20T13:52:54.957" v="7418" actId="1076"/>
          <ac:picMkLst>
            <pc:docMk/>
            <pc:sldMk cId="2408901148" sldId="258"/>
            <ac:picMk id="24" creationId="{8A516CF1-5ABD-EAD3-E18F-A5DCE81C3E51}"/>
          </ac:picMkLst>
        </pc:picChg>
      </pc:sldChg>
      <pc:sldChg chg="modSp mod modNotesTx">
        <pc:chgData name="Goodman, Daniel F M" userId="3856083d-7deb-434e-baee-35426c02f58e" providerId="ADAL" clId="{6E5C6814-6546-43DB-A74A-F8B2F8750933}" dt="2023-10-19T17:27:10.045" v="2323" actId="20577"/>
        <pc:sldMkLst>
          <pc:docMk/>
          <pc:sldMk cId="3860202350" sldId="259"/>
        </pc:sldMkLst>
        <pc:spChg chg="mod">
          <ac:chgData name="Goodman, Daniel F M" userId="3856083d-7deb-434e-baee-35426c02f58e" providerId="ADAL" clId="{6E5C6814-6546-43DB-A74A-F8B2F8750933}" dt="2023-10-19T17:26:57.234" v="2271" actId="20577"/>
          <ac:spMkLst>
            <pc:docMk/>
            <pc:sldMk cId="3860202350" sldId="259"/>
            <ac:spMk id="4" creationId="{220F0135-CC52-EB18-CB0B-5335E947DD8E}"/>
          </ac:spMkLst>
        </pc:spChg>
      </pc:sldChg>
      <pc:sldChg chg="addSp delSp modSp mod modTransition modAnim modNotesTx">
        <pc:chgData name="Goodman, Daniel F M" userId="3856083d-7deb-434e-baee-35426c02f58e" providerId="ADAL" clId="{6E5C6814-6546-43DB-A74A-F8B2F8750933}" dt="2023-10-20T18:23:11.179" v="18939" actId="1366"/>
        <pc:sldMkLst>
          <pc:docMk/>
          <pc:sldMk cId="3045154656" sldId="260"/>
        </pc:sldMkLst>
        <pc:spChg chg="mod">
          <ac:chgData name="Goodman, Daniel F M" userId="3856083d-7deb-434e-baee-35426c02f58e" providerId="ADAL" clId="{6E5C6814-6546-43DB-A74A-F8B2F8750933}" dt="2023-10-20T15:43:35.417" v="9119" actId="1076"/>
          <ac:spMkLst>
            <pc:docMk/>
            <pc:sldMk cId="3045154656" sldId="260"/>
            <ac:spMk id="4" creationId="{220F0135-CC52-EB18-CB0B-5335E947DD8E}"/>
          </ac:spMkLst>
        </pc:spChg>
        <pc:spChg chg="del">
          <ac:chgData name="Goodman, Daniel F M" userId="3856083d-7deb-434e-baee-35426c02f58e" providerId="ADAL" clId="{6E5C6814-6546-43DB-A74A-F8B2F8750933}" dt="2023-10-20T15:27:48.644" v="8686" actId="478"/>
          <ac:spMkLst>
            <pc:docMk/>
            <pc:sldMk cId="3045154656" sldId="260"/>
            <ac:spMk id="5" creationId="{1357973F-A7D4-1E73-8093-5591F6BF67C6}"/>
          </ac:spMkLst>
        </pc:spChg>
        <pc:spChg chg="add del mod">
          <ac:chgData name="Goodman, Daniel F M" userId="3856083d-7deb-434e-baee-35426c02f58e" providerId="ADAL" clId="{6E5C6814-6546-43DB-A74A-F8B2F8750933}" dt="2023-10-20T15:37:18.805" v="8852" actId="164"/>
          <ac:spMkLst>
            <pc:docMk/>
            <pc:sldMk cId="3045154656" sldId="260"/>
            <ac:spMk id="7" creationId="{D3E87A19-31AF-66A2-26EE-470EDD3812F3}"/>
          </ac:spMkLst>
        </pc:spChg>
        <pc:spChg chg="add mod">
          <ac:chgData name="Goodman, Daniel F M" userId="3856083d-7deb-434e-baee-35426c02f58e" providerId="ADAL" clId="{6E5C6814-6546-43DB-A74A-F8B2F8750933}" dt="2023-10-20T15:37:18.805" v="8852" actId="164"/>
          <ac:spMkLst>
            <pc:docMk/>
            <pc:sldMk cId="3045154656" sldId="260"/>
            <ac:spMk id="8" creationId="{E2819006-642B-4D57-D6F6-8DD39DDBCA44}"/>
          </ac:spMkLst>
        </pc:spChg>
        <pc:spChg chg="add mod">
          <ac:chgData name="Goodman, Daniel F M" userId="3856083d-7deb-434e-baee-35426c02f58e" providerId="ADAL" clId="{6E5C6814-6546-43DB-A74A-F8B2F8750933}" dt="2023-10-20T15:37:18.805" v="8852" actId="164"/>
          <ac:spMkLst>
            <pc:docMk/>
            <pc:sldMk cId="3045154656" sldId="260"/>
            <ac:spMk id="9" creationId="{546BE82E-CCFC-908D-B881-EE8814BC6945}"/>
          </ac:spMkLst>
        </pc:spChg>
        <pc:spChg chg="add mod">
          <ac:chgData name="Goodman, Daniel F M" userId="3856083d-7deb-434e-baee-35426c02f58e" providerId="ADAL" clId="{6E5C6814-6546-43DB-A74A-F8B2F8750933}" dt="2023-10-20T15:37:18.805" v="8852" actId="164"/>
          <ac:spMkLst>
            <pc:docMk/>
            <pc:sldMk cId="3045154656" sldId="260"/>
            <ac:spMk id="10" creationId="{41CA050B-1B09-C0A9-C663-8F4B832F07A8}"/>
          </ac:spMkLst>
        </pc:spChg>
        <pc:spChg chg="add mod">
          <ac:chgData name="Goodman, Daniel F M" userId="3856083d-7deb-434e-baee-35426c02f58e" providerId="ADAL" clId="{6E5C6814-6546-43DB-A74A-F8B2F8750933}" dt="2023-10-20T15:37:18.805" v="8852" actId="164"/>
          <ac:spMkLst>
            <pc:docMk/>
            <pc:sldMk cId="3045154656" sldId="260"/>
            <ac:spMk id="11" creationId="{225D42ED-0808-5D11-5B99-CBFFC5E54AC3}"/>
          </ac:spMkLst>
        </pc:spChg>
        <pc:spChg chg="add mod">
          <ac:chgData name="Goodman, Daniel F M" userId="3856083d-7deb-434e-baee-35426c02f58e" providerId="ADAL" clId="{6E5C6814-6546-43DB-A74A-F8B2F8750933}" dt="2023-10-20T15:37:18.805" v="8852" actId="164"/>
          <ac:spMkLst>
            <pc:docMk/>
            <pc:sldMk cId="3045154656" sldId="260"/>
            <ac:spMk id="12" creationId="{77E35355-E8EE-A576-5A44-1D11C7C8D83B}"/>
          </ac:spMkLst>
        </pc:spChg>
        <pc:spChg chg="add mod">
          <ac:chgData name="Goodman, Daniel F M" userId="3856083d-7deb-434e-baee-35426c02f58e" providerId="ADAL" clId="{6E5C6814-6546-43DB-A74A-F8B2F8750933}" dt="2023-10-20T15:37:18.805" v="8852" actId="164"/>
          <ac:spMkLst>
            <pc:docMk/>
            <pc:sldMk cId="3045154656" sldId="260"/>
            <ac:spMk id="13" creationId="{720CB35D-2DF9-D30A-2E62-160C94A2DEF4}"/>
          </ac:spMkLst>
        </pc:spChg>
        <pc:spChg chg="add mod">
          <ac:chgData name="Goodman, Daniel F M" userId="3856083d-7deb-434e-baee-35426c02f58e" providerId="ADAL" clId="{6E5C6814-6546-43DB-A74A-F8B2F8750933}" dt="2023-10-20T15:37:18.805" v="8852" actId="164"/>
          <ac:spMkLst>
            <pc:docMk/>
            <pc:sldMk cId="3045154656" sldId="260"/>
            <ac:spMk id="14" creationId="{BFF128A9-7F16-A9E5-EEBD-E9DA55385DEB}"/>
          </ac:spMkLst>
        </pc:spChg>
        <pc:spChg chg="add mod">
          <ac:chgData name="Goodman, Daniel F M" userId="3856083d-7deb-434e-baee-35426c02f58e" providerId="ADAL" clId="{6E5C6814-6546-43DB-A74A-F8B2F8750933}" dt="2023-10-20T15:37:18.805" v="8852" actId="164"/>
          <ac:spMkLst>
            <pc:docMk/>
            <pc:sldMk cId="3045154656" sldId="260"/>
            <ac:spMk id="15" creationId="{4FB474BE-68F4-7406-0E50-20758303608C}"/>
          </ac:spMkLst>
        </pc:spChg>
        <pc:spChg chg="add mod">
          <ac:chgData name="Goodman, Daniel F M" userId="3856083d-7deb-434e-baee-35426c02f58e" providerId="ADAL" clId="{6E5C6814-6546-43DB-A74A-F8B2F8750933}" dt="2023-10-20T15:37:18.805" v="8852" actId="164"/>
          <ac:spMkLst>
            <pc:docMk/>
            <pc:sldMk cId="3045154656" sldId="260"/>
            <ac:spMk id="16" creationId="{5D89D7B9-430B-1B98-9F65-0C4BE95C787C}"/>
          </ac:spMkLst>
        </pc:spChg>
        <pc:spChg chg="add del mod">
          <ac:chgData name="Goodman, Daniel F M" userId="3856083d-7deb-434e-baee-35426c02f58e" providerId="ADAL" clId="{6E5C6814-6546-43DB-A74A-F8B2F8750933}" dt="2023-10-20T15:34:44.017" v="8806" actId="478"/>
          <ac:spMkLst>
            <pc:docMk/>
            <pc:sldMk cId="3045154656" sldId="260"/>
            <ac:spMk id="17" creationId="{C6A8480C-6D6B-6AB8-489F-0D3943C0C3D4}"/>
          </ac:spMkLst>
        </pc:spChg>
        <pc:spChg chg="add mod">
          <ac:chgData name="Goodman, Daniel F M" userId="3856083d-7deb-434e-baee-35426c02f58e" providerId="ADAL" clId="{6E5C6814-6546-43DB-A74A-F8B2F8750933}" dt="2023-10-20T15:37:18.805" v="8852" actId="164"/>
          <ac:spMkLst>
            <pc:docMk/>
            <pc:sldMk cId="3045154656" sldId="260"/>
            <ac:spMk id="18" creationId="{FA21A3C0-2AFB-2F99-83D5-B59ADC3FE4F0}"/>
          </ac:spMkLst>
        </pc:spChg>
        <pc:spChg chg="add mod">
          <ac:chgData name="Goodman, Daniel F M" userId="3856083d-7deb-434e-baee-35426c02f58e" providerId="ADAL" clId="{6E5C6814-6546-43DB-A74A-F8B2F8750933}" dt="2023-10-20T15:37:18.805" v="8852" actId="164"/>
          <ac:spMkLst>
            <pc:docMk/>
            <pc:sldMk cId="3045154656" sldId="260"/>
            <ac:spMk id="19" creationId="{3E296742-B5D5-1735-6F2C-E27F18445D40}"/>
          </ac:spMkLst>
        </pc:spChg>
        <pc:spChg chg="add mod">
          <ac:chgData name="Goodman, Daniel F M" userId="3856083d-7deb-434e-baee-35426c02f58e" providerId="ADAL" clId="{6E5C6814-6546-43DB-A74A-F8B2F8750933}" dt="2023-10-20T15:57:51.899" v="9901"/>
          <ac:spMkLst>
            <pc:docMk/>
            <pc:sldMk cId="3045154656" sldId="260"/>
            <ac:spMk id="23" creationId="{768111E3-B212-BB18-DD68-A91511F7F5AD}"/>
          </ac:spMkLst>
        </pc:spChg>
        <pc:spChg chg="add mod">
          <ac:chgData name="Goodman, Daniel F M" userId="3856083d-7deb-434e-baee-35426c02f58e" providerId="ADAL" clId="{6E5C6814-6546-43DB-A74A-F8B2F8750933}" dt="2023-10-20T15:57:55.117" v="9902" actId="20577"/>
          <ac:spMkLst>
            <pc:docMk/>
            <pc:sldMk cId="3045154656" sldId="260"/>
            <ac:spMk id="24" creationId="{723F39ED-F191-981D-9D3E-5982846FB3CC}"/>
          </ac:spMkLst>
        </pc:spChg>
        <pc:spChg chg="add mod">
          <ac:chgData name="Goodman, Daniel F M" userId="3856083d-7deb-434e-baee-35426c02f58e" providerId="ADAL" clId="{6E5C6814-6546-43DB-A74A-F8B2F8750933}" dt="2023-10-20T15:56:34.213" v="9828" actId="20577"/>
          <ac:spMkLst>
            <pc:docMk/>
            <pc:sldMk cId="3045154656" sldId="260"/>
            <ac:spMk id="25" creationId="{3D46A4E2-1E07-DEED-4C24-0AAE37666217}"/>
          </ac:spMkLst>
        </pc:spChg>
        <pc:spChg chg="add mod">
          <ac:chgData name="Goodman, Daniel F M" userId="3856083d-7deb-434e-baee-35426c02f58e" providerId="ADAL" clId="{6E5C6814-6546-43DB-A74A-F8B2F8750933}" dt="2023-10-20T15:56:34.213" v="9828" actId="20577"/>
          <ac:spMkLst>
            <pc:docMk/>
            <pc:sldMk cId="3045154656" sldId="260"/>
            <ac:spMk id="26" creationId="{CD7F1E18-694D-08BA-9430-AC785802FE72}"/>
          </ac:spMkLst>
        </pc:spChg>
        <pc:spChg chg="add mod">
          <ac:chgData name="Goodman, Daniel F M" userId="3856083d-7deb-434e-baee-35426c02f58e" providerId="ADAL" clId="{6E5C6814-6546-43DB-A74A-F8B2F8750933}" dt="2023-10-20T15:56:34.213" v="9828" actId="20577"/>
          <ac:spMkLst>
            <pc:docMk/>
            <pc:sldMk cId="3045154656" sldId="260"/>
            <ac:spMk id="27" creationId="{CF6D945B-6FB3-0546-7814-29195C6F988F}"/>
          </ac:spMkLst>
        </pc:spChg>
        <pc:spChg chg="add mod">
          <ac:chgData name="Goodman, Daniel F M" userId="3856083d-7deb-434e-baee-35426c02f58e" providerId="ADAL" clId="{6E5C6814-6546-43DB-A74A-F8B2F8750933}" dt="2023-10-20T15:56:34.213" v="9828" actId="20577"/>
          <ac:spMkLst>
            <pc:docMk/>
            <pc:sldMk cId="3045154656" sldId="260"/>
            <ac:spMk id="28" creationId="{23FA839D-A69E-3A67-1764-6A81467AEDF4}"/>
          </ac:spMkLst>
        </pc:spChg>
        <pc:spChg chg="add mod">
          <ac:chgData name="Goodman, Daniel F M" userId="3856083d-7deb-434e-baee-35426c02f58e" providerId="ADAL" clId="{6E5C6814-6546-43DB-A74A-F8B2F8750933}" dt="2023-10-20T15:56:34.213" v="9828" actId="20577"/>
          <ac:spMkLst>
            <pc:docMk/>
            <pc:sldMk cId="3045154656" sldId="260"/>
            <ac:spMk id="29" creationId="{E0D01154-29A4-E59A-E395-FB63C0B9170C}"/>
          </ac:spMkLst>
        </pc:spChg>
        <pc:spChg chg="add mod">
          <ac:chgData name="Goodman, Daniel F M" userId="3856083d-7deb-434e-baee-35426c02f58e" providerId="ADAL" clId="{6E5C6814-6546-43DB-A74A-F8B2F8750933}" dt="2023-10-20T15:56:34.213" v="9828" actId="20577"/>
          <ac:spMkLst>
            <pc:docMk/>
            <pc:sldMk cId="3045154656" sldId="260"/>
            <ac:spMk id="30" creationId="{3F40227A-D327-A73C-5D4E-ED2B0E8F827F}"/>
          </ac:spMkLst>
        </pc:spChg>
        <pc:spChg chg="add mod">
          <ac:chgData name="Goodman, Daniel F M" userId="3856083d-7deb-434e-baee-35426c02f58e" providerId="ADAL" clId="{6E5C6814-6546-43DB-A74A-F8B2F8750933}" dt="2023-10-20T15:56:34.213" v="9828" actId="20577"/>
          <ac:spMkLst>
            <pc:docMk/>
            <pc:sldMk cId="3045154656" sldId="260"/>
            <ac:spMk id="31" creationId="{19446EE6-496F-9064-9C05-3F5E9D427522}"/>
          </ac:spMkLst>
        </pc:spChg>
        <pc:spChg chg="add mod">
          <ac:chgData name="Goodman, Daniel F M" userId="3856083d-7deb-434e-baee-35426c02f58e" providerId="ADAL" clId="{6E5C6814-6546-43DB-A74A-F8B2F8750933}" dt="2023-10-20T15:56:34.213" v="9828" actId="20577"/>
          <ac:spMkLst>
            <pc:docMk/>
            <pc:sldMk cId="3045154656" sldId="260"/>
            <ac:spMk id="32" creationId="{A9FB09DA-0B05-5B45-8CDA-954036A9BA92}"/>
          </ac:spMkLst>
        </pc:spChg>
        <pc:spChg chg="add mod">
          <ac:chgData name="Goodman, Daniel F M" userId="3856083d-7deb-434e-baee-35426c02f58e" providerId="ADAL" clId="{6E5C6814-6546-43DB-A74A-F8B2F8750933}" dt="2023-10-20T15:56:34.213" v="9828" actId="20577"/>
          <ac:spMkLst>
            <pc:docMk/>
            <pc:sldMk cId="3045154656" sldId="260"/>
            <ac:spMk id="33" creationId="{A5C222B1-AC7B-EDEC-F06C-808C007636C0}"/>
          </ac:spMkLst>
        </pc:spChg>
        <pc:spChg chg="add mod">
          <ac:chgData name="Goodman, Daniel F M" userId="3856083d-7deb-434e-baee-35426c02f58e" providerId="ADAL" clId="{6E5C6814-6546-43DB-A74A-F8B2F8750933}" dt="2023-10-20T15:56:34.213" v="9828" actId="20577"/>
          <ac:spMkLst>
            <pc:docMk/>
            <pc:sldMk cId="3045154656" sldId="260"/>
            <ac:spMk id="34" creationId="{47A06685-E963-8B12-FA7A-6B38812B0983}"/>
          </ac:spMkLst>
        </pc:spChg>
        <pc:spChg chg="add mod">
          <ac:chgData name="Goodman, Daniel F M" userId="3856083d-7deb-434e-baee-35426c02f58e" providerId="ADAL" clId="{6E5C6814-6546-43DB-A74A-F8B2F8750933}" dt="2023-10-20T15:56:34.213" v="9828" actId="20577"/>
          <ac:spMkLst>
            <pc:docMk/>
            <pc:sldMk cId="3045154656" sldId="260"/>
            <ac:spMk id="35" creationId="{3D46E155-2BB8-E55F-C769-1E6B900EA627}"/>
          </ac:spMkLst>
        </pc:spChg>
        <pc:spChg chg="add mod">
          <ac:chgData name="Goodman, Daniel F M" userId="3856083d-7deb-434e-baee-35426c02f58e" providerId="ADAL" clId="{6E5C6814-6546-43DB-A74A-F8B2F8750933}" dt="2023-10-20T15:57:46.417" v="9896" actId="20577"/>
          <ac:spMkLst>
            <pc:docMk/>
            <pc:sldMk cId="3045154656" sldId="260"/>
            <ac:spMk id="36" creationId="{33BFD618-359B-E51B-CE47-8786C1CB129E}"/>
          </ac:spMkLst>
        </pc:spChg>
        <pc:spChg chg="add mod">
          <ac:chgData name="Goodman, Daniel F M" userId="3856083d-7deb-434e-baee-35426c02f58e" providerId="ADAL" clId="{6E5C6814-6546-43DB-A74A-F8B2F8750933}" dt="2023-10-20T15:57:46.417" v="9896" actId="20577"/>
          <ac:spMkLst>
            <pc:docMk/>
            <pc:sldMk cId="3045154656" sldId="260"/>
            <ac:spMk id="37" creationId="{F595684F-C85E-A8D9-E072-257E9AAA2029}"/>
          </ac:spMkLst>
        </pc:spChg>
        <pc:spChg chg="add mod">
          <ac:chgData name="Goodman, Daniel F M" userId="3856083d-7deb-434e-baee-35426c02f58e" providerId="ADAL" clId="{6E5C6814-6546-43DB-A74A-F8B2F8750933}" dt="2023-10-20T16:06:15.032" v="10737" actId="20577"/>
          <ac:spMkLst>
            <pc:docMk/>
            <pc:sldMk cId="3045154656" sldId="260"/>
            <ac:spMk id="44" creationId="{C424619C-94A3-FD87-3D79-8A1BE45EA62B}"/>
          </ac:spMkLst>
        </pc:spChg>
        <pc:spChg chg="add mod">
          <ac:chgData name="Goodman, Daniel F M" userId="3856083d-7deb-434e-baee-35426c02f58e" providerId="ADAL" clId="{6E5C6814-6546-43DB-A74A-F8B2F8750933}" dt="2023-10-20T15:53:23.485" v="9317" actId="164"/>
          <ac:spMkLst>
            <pc:docMk/>
            <pc:sldMk cId="3045154656" sldId="260"/>
            <ac:spMk id="54" creationId="{67D85D0F-6E90-EE6C-A180-E43B55D65A05}"/>
          </ac:spMkLst>
        </pc:spChg>
        <pc:spChg chg="add mod">
          <ac:chgData name="Goodman, Daniel F M" userId="3856083d-7deb-434e-baee-35426c02f58e" providerId="ADAL" clId="{6E5C6814-6546-43DB-A74A-F8B2F8750933}" dt="2023-10-20T15:53:23.485" v="9317" actId="164"/>
          <ac:spMkLst>
            <pc:docMk/>
            <pc:sldMk cId="3045154656" sldId="260"/>
            <ac:spMk id="55" creationId="{BDC51F02-0D17-DC0A-1C72-D5B320854357}"/>
          </ac:spMkLst>
        </pc:spChg>
        <pc:grpChg chg="add mod">
          <ac:chgData name="Goodman, Daniel F M" userId="3856083d-7deb-434e-baee-35426c02f58e" providerId="ADAL" clId="{6E5C6814-6546-43DB-A74A-F8B2F8750933}" dt="2023-10-20T15:53:23.485" v="9317" actId="164"/>
          <ac:grpSpMkLst>
            <pc:docMk/>
            <pc:sldMk cId="3045154656" sldId="260"/>
            <ac:grpSpMk id="41" creationId="{FE0C9DB8-44A1-BF7E-CB12-1A225457BB1A}"/>
          </ac:grpSpMkLst>
        </pc:grpChg>
        <pc:grpChg chg="add mod">
          <ac:chgData name="Goodman, Daniel F M" userId="3856083d-7deb-434e-baee-35426c02f58e" providerId="ADAL" clId="{6E5C6814-6546-43DB-A74A-F8B2F8750933}" dt="2023-10-20T15:58:07.597" v="9904" actId="1076"/>
          <ac:grpSpMkLst>
            <pc:docMk/>
            <pc:sldMk cId="3045154656" sldId="260"/>
            <ac:grpSpMk id="42" creationId="{72DCF37D-E150-0B07-51EE-40E31A425D1A}"/>
          </ac:grpSpMkLst>
        </pc:grpChg>
        <pc:grpChg chg="add mod">
          <ac:chgData name="Goodman, Daniel F M" userId="3856083d-7deb-434e-baee-35426c02f58e" providerId="ADAL" clId="{6E5C6814-6546-43DB-A74A-F8B2F8750933}" dt="2023-10-20T15:58:13.157" v="9905" actId="1076"/>
          <ac:grpSpMkLst>
            <pc:docMk/>
            <pc:sldMk cId="3045154656" sldId="260"/>
            <ac:grpSpMk id="43" creationId="{75DC19FA-6F6E-5908-9152-ADE8292FC524}"/>
          </ac:grpSpMkLst>
        </pc:grpChg>
        <pc:grpChg chg="add mod">
          <ac:chgData name="Goodman, Daniel F M" userId="3856083d-7deb-434e-baee-35426c02f58e" providerId="ADAL" clId="{6E5C6814-6546-43DB-A74A-F8B2F8750933}" dt="2023-10-20T15:53:23.485" v="9317" actId="164"/>
          <ac:grpSpMkLst>
            <pc:docMk/>
            <pc:sldMk cId="3045154656" sldId="260"/>
            <ac:grpSpMk id="56" creationId="{FD2C1235-9E7B-DA40-C2E3-B714E6D01A53}"/>
          </ac:grpSpMkLst>
        </pc:grpChg>
        <pc:picChg chg="add del mod">
          <ac:chgData name="Goodman, Daniel F M" userId="3856083d-7deb-434e-baee-35426c02f58e" providerId="ADAL" clId="{6E5C6814-6546-43DB-A74A-F8B2F8750933}" dt="2023-10-20T18:17:02.681" v="18936"/>
          <ac:picMkLst>
            <pc:docMk/>
            <pc:sldMk cId="3045154656" sldId="260"/>
            <ac:picMk id="2" creationId="{274E70D6-DAC3-C7BF-DDF8-C32FFBF44C93}"/>
          </ac:picMkLst>
        </pc:picChg>
        <pc:picChg chg="add del mod">
          <ac:chgData name="Goodman, Daniel F M" userId="3856083d-7deb-434e-baee-35426c02f58e" providerId="ADAL" clId="{6E5C6814-6546-43DB-A74A-F8B2F8750933}" dt="2023-10-20T15:44:38.842" v="9126" actId="478"/>
          <ac:picMkLst>
            <pc:docMk/>
            <pc:sldMk cId="3045154656" sldId="260"/>
            <ac:picMk id="3" creationId="{E497CE3F-30BD-F1F9-86E8-D0E2661D435B}"/>
          </ac:picMkLst>
        </pc:picChg>
        <pc:picChg chg="del">
          <ac:chgData name="Goodman, Daniel F M" userId="3856083d-7deb-434e-baee-35426c02f58e" providerId="ADAL" clId="{6E5C6814-6546-43DB-A74A-F8B2F8750933}" dt="2023-10-20T18:16:55.782" v="18934"/>
          <ac:picMkLst>
            <pc:docMk/>
            <pc:sldMk cId="3045154656" sldId="260"/>
            <ac:picMk id="6" creationId="{870DBB63-F6EE-4041-F296-AFCE965569A5}"/>
          </ac:picMkLst>
        </pc:picChg>
        <pc:picChg chg="add del mod ord">
          <ac:chgData name="Goodman, Daniel F M" userId="3856083d-7deb-434e-baee-35426c02f58e" providerId="ADAL" clId="{6E5C6814-6546-43DB-A74A-F8B2F8750933}" dt="2023-10-20T18:19:21.098" v="18937"/>
          <ac:picMkLst>
            <pc:docMk/>
            <pc:sldMk cId="3045154656" sldId="260"/>
            <ac:picMk id="17" creationId="{4B2BEAE8-2C5D-E3BC-93AD-1ECF79A65895}"/>
          </ac:picMkLst>
        </pc:picChg>
        <pc:picChg chg="add mod">
          <ac:chgData name="Goodman, Daniel F M" userId="3856083d-7deb-434e-baee-35426c02f58e" providerId="ADAL" clId="{6E5C6814-6546-43DB-A74A-F8B2F8750933}" dt="2023-10-20T18:23:11.179" v="18939" actId="1366"/>
          <ac:picMkLst>
            <pc:docMk/>
            <pc:sldMk cId="3045154656" sldId="260"/>
            <ac:picMk id="20" creationId="{3E2756C8-155B-ABCE-7A30-138CDC2A008C}"/>
          </ac:picMkLst>
        </pc:picChg>
        <pc:picChg chg="add mod ord modCrop">
          <ac:chgData name="Goodman, Daniel F M" userId="3856083d-7deb-434e-baee-35426c02f58e" providerId="ADAL" clId="{6E5C6814-6546-43DB-A74A-F8B2F8750933}" dt="2023-10-20T16:01:03.773" v="9925" actId="1076"/>
          <ac:picMkLst>
            <pc:docMk/>
            <pc:sldMk cId="3045154656" sldId="260"/>
            <ac:picMk id="46" creationId="{143DA60F-07F6-ABFF-5270-971ADB226E06}"/>
          </ac:picMkLst>
        </pc:picChg>
        <pc:picChg chg="add mod modCrop">
          <ac:chgData name="Goodman, Daniel F M" userId="3856083d-7deb-434e-baee-35426c02f58e" providerId="ADAL" clId="{6E5C6814-6546-43DB-A74A-F8B2F8750933}" dt="2023-10-20T16:01:03.773" v="9925" actId="1076"/>
          <ac:picMkLst>
            <pc:docMk/>
            <pc:sldMk cId="3045154656" sldId="260"/>
            <ac:picMk id="57" creationId="{3F331FDF-A759-A06A-C09C-75C40E98E75F}"/>
          </ac:picMkLst>
        </pc:picChg>
        <pc:picChg chg="add mod modCrop">
          <ac:chgData name="Goodman, Daniel F M" userId="3856083d-7deb-434e-baee-35426c02f58e" providerId="ADAL" clId="{6E5C6814-6546-43DB-A74A-F8B2F8750933}" dt="2023-10-20T16:01:03.773" v="9925" actId="1076"/>
          <ac:picMkLst>
            <pc:docMk/>
            <pc:sldMk cId="3045154656" sldId="260"/>
            <ac:picMk id="58" creationId="{569C483A-F731-588D-4F4C-656A39003786}"/>
          </ac:picMkLst>
        </pc:picChg>
        <pc:cxnChg chg="add del mod">
          <ac:chgData name="Goodman, Daniel F M" userId="3856083d-7deb-434e-baee-35426c02f58e" providerId="ADAL" clId="{6E5C6814-6546-43DB-A74A-F8B2F8750933}" dt="2023-10-20T15:49:16.923" v="9133" actId="478"/>
          <ac:cxnSpMkLst>
            <pc:docMk/>
            <pc:sldMk cId="3045154656" sldId="260"/>
            <ac:cxnSpMk id="21" creationId="{CEED64D9-DCEB-A478-6C1D-0B4F595CA2D9}"/>
          </ac:cxnSpMkLst>
        </pc:cxnChg>
        <pc:cxnChg chg="add mod">
          <ac:chgData name="Goodman, Daniel F M" userId="3856083d-7deb-434e-baee-35426c02f58e" providerId="ADAL" clId="{6E5C6814-6546-43DB-A74A-F8B2F8750933}" dt="2023-10-20T15:57:46.417" v="9896" actId="20577"/>
          <ac:cxnSpMkLst>
            <pc:docMk/>
            <pc:sldMk cId="3045154656" sldId="260"/>
            <ac:cxnSpMk id="39" creationId="{F6D06F34-4266-FAC7-AEEE-2067AB9C8EAF}"/>
          </ac:cxnSpMkLst>
        </pc:cxnChg>
        <pc:cxnChg chg="add mod">
          <ac:chgData name="Goodman, Daniel F M" userId="3856083d-7deb-434e-baee-35426c02f58e" providerId="ADAL" clId="{6E5C6814-6546-43DB-A74A-F8B2F8750933}" dt="2023-10-20T15:53:23.485" v="9317" actId="164"/>
          <ac:cxnSpMkLst>
            <pc:docMk/>
            <pc:sldMk cId="3045154656" sldId="260"/>
            <ac:cxnSpMk id="48" creationId="{6E96B697-3B81-512E-0858-D0A1B2EABC95}"/>
          </ac:cxnSpMkLst>
        </pc:cxnChg>
        <pc:cxnChg chg="add mod">
          <ac:chgData name="Goodman, Daniel F M" userId="3856083d-7deb-434e-baee-35426c02f58e" providerId="ADAL" clId="{6E5C6814-6546-43DB-A74A-F8B2F8750933}" dt="2023-10-20T15:53:23.485" v="9317" actId="164"/>
          <ac:cxnSpMkLst>
            <pc:docMk/>
            <pc:sldMk cId="3045154656" sldId="260"/>
            <ac:cxnSpMk id="53" creationId="{DA210341-0860-EABB-34A0-140E34CF554B}"/>
          </ac:cxnSpMkLst>
        </pc:cxnChg>
      </pc:sldChg>
      <pc:sldChg chg="addSp delSp modSp mod modAnim modNotesTx">
        <pc:chgData name="Goodman, Daniel F M" userId="3856083d-7deb-434e-baee-35426c02f58e" providerId="ADAL" clId="{6E5C6814-6546-43DB-A74A-F8B2F8750933}" dt="2023-10-20T18:22:50.948" v="18938"/>
        <pc:sldMkLst>
          <pc:docMk/>
          <pc:sldMk cId="4284064043" sldId="261"/>
        </pc:sldMkLst>
        <pc:spChg chg="add mod">
          <ac:chgData name="Goodman, Daniel F M" userId="3856083d-7deb-434e-baee-35426c02f58e" providerId="ADAL" clId="{6E5C6814-6546-43DB-A74A-F8B2F8750933}" dt="2023-10-20T16:41:33.967" v="12947" actId="113"/>
          <ac:spMkLst>
            <pc:docMk/>
            <pc:sldMk cId="4284064043" sldId="261"/>
            <ac:spMk id="2" creationId="{EEDB2A24-EE51-A0DF-E688-4E33112F75F1}"/>
          </ac:spMkLst>
        </pc:spChg>
        <pc:spChg chg="mod">
          <ac:chgData name="Goodman, Daniel F M" userId="3856083d-7deb-434e-baee-35426c02f58e" providerId="ADAL" clId="{6E5C6814-6546-43DB-A74A-F8B2F8750933}" dt="2023-10-19T17:27:44.267" v="2396" actId="20577"/>
          <ac:spMkLst>
            <pc:docMk/>
            <pc:sldMk cId="4284064043" sldId="261"/>
            <ac:spMk id="4" creationId="{220F0135-CC52-EB18-CB0B-5335E947DD8E}"/>
          </ac:spMkLst>
        </pc:spChg>
        <pc:spChg chg="del mod">
          <ac:chgData name="Goodman, Daniel F M" userId="3856083d-7deb-434e-baee-35426c02f58e" providerId="ADAL" clId="{6E5C6814-6546-43DB-A74A-F8B2F8750933}" dt="2023-10-20T16:40:16.238" v="12863" actId="478"/>
          <ac:spMkLst>
            <pc:docMk/>
            <pc:sldMk cId="4284064043" sldId="261"/>
            <ac:spMk id="5" creationId="{1357973F-A7D4-1E73-8093-5591F6BF67C6}"/>
          </ac:spMkLst>
        </pc:spChg>
        <pc:spChg chg="add del mod">
          <ac:chgData name="Goodman, Daniel F M" userId="3856083d-7deb-434e-baee-35426c02f58e" providerId="ADAL" clId="{6E5C6814-6546-43DB-A74A-F8B2F8750933}" dt="2023-10-20T16:40:18.165" v="12864" actId="478"/>
          <ac:spMkLst>
            <pc:docMk/>
            <pc:sldMk cId="4284064043" sldId="261"/>
            <ac:spMk id="7" creationId="{90D3C8DC-6D63-8B06-0DEF-57DC67BC9F88}"/>
          </ac:spMkLst>
        </pc:spChg>
        <pc:spChg chg="add mod">
          <ac:chgData name="Goodman, Daniel F M" userId="3856083d-7deb-434e-baee-35426c02f58e" providerId="ADAL" clId="{6E5C6814-6546-43DB-A74A-F8B2F8750933}" dt="2023-10-20T16:41:07.897" v="12944" actId="6549"/>
          <ac:spMkLst>
            <pc:docMk/>
            <pc:sldMk cId="4284064043" sldId="261"/>
            <ac:spMk id="8" creationId="{0E488565-56E7-83C6-4B20-1AF99BBE33AA}"/>
          </ac:spMkLst>
        </pc:spChg>
        <pc:spChg chg="add mod">
          <ac:chgData name="Goodman, Daniel F M" userId="3856083d-7deb-434e-baee-35426c02f58e" providerId="ADAL" clId="{6E5C6814-6546-43DB-A74A-F8B2F8750933}" dt="2023-10-20T17:05:39.725" v="14245" actId="1076"/>
          <ac:spMkLst>
            <pc:docMk/>
            <pc:sldMk cId="4284064043" sldId="261"/>
            <ac:spMk id="9" creationId="{219F5D0C-F486-2632-98AE-CA450986151E}"/>
          </ac:spMkLst>
        </pc:spChg>
        <pc:spChg chg="add mod">
          <ac:chgData name="Goodman, Daniel F M" userId="3856083d-7deb-434e-baee-35426c02f58e" providerId="ADAL" clId="{6E5C6814-6546-43DB-A74A-F8B2F8750933}" dt="2023-10-20T17:05:53.285" v="14247" actId="1076"/>
          <ac:spMkLst>
            <pc:docMk/>
            <pc:sldMk cId="4284064043" sldId="261"/>
            <ac:spMk id="10" creationId="{2690A607-C319-4915-A22C-79B1B249C6AB}"/>
          </ac:spMkLst>
        </pc:spChg>
        <pc:spChg chg="add mod">
          <ac:chgData name="Goodman, Daniel F M" userId="3856083d-7deb-434e-baee-35426c02f58e" providerId="ADAL" clId="{6E5C6814-6546-43DB-A74A-F8B2F8750933}" dt="2023-10-20T17:04:22.102" v="14229" actId="164"/>
          <ac:spMkLst>
            <pc:docMk/>
            <pc:sldMk cId="4284064043" sldId="261"/>
            <ac:spMk id="11" creationId="{7C6CB129-659C-4B7A-7CE9-2F1576D0C914}"/>
          </ac:spMkLst>
        </pc:spChg>
        <pc:spChg chg="add mod">
          <ac:chgData name="Goodman, Daniel F M" userId="3856083d-7deb-434e-baee-35426c02f58e" providerId="ADAL" clId="{6E5C6814-6546-43DB-A74A-F8B2F8750933}" dt="2023-10-20T17:04:22.102" v="14229" actId="164"/>
          <ac:spMkLst>
            <pc:docMk/>
            <pc:sldMk cId="4284064043" sldId="261"/>
            <ac:spMk id="21" creationId="{CA22772B-8A23-D39B-240D-E25D3983DA90}"/>
          </ac:spMkLst>
        </pc:spChg>
        <pc:spChg chg="add del mod">
          <ac:chgData name="Goodman, Daniel F M" userId="3856083d-7deb-434e-baee-35426c02f58e" providerId="ADAL" clId="{6E5C6814-6546-43DB-A74A-F8B2F8750933}" dt="2023-10-20T17:02:50.693" v="14144" actId="478"/>
          <ac:spMkLst>
            <pc:docMk/>
            <pc:sldMk cId="4284064043" sldId="261"/>
            <ac:spMk id="22" creationId="{06965359-D22D-A693-E5F2-340AFB841682}"/>
          </ac:spMkLst>
        </pc:spChg>
        <pc:spChg chg="add mod">
          <ac:chgData name="Goodman, Daniel F M" userId="3856083d-7deb-434e-baee-35426c02f58e" providerId="ADAL" clId="{6E5C6814-6546-43DB-A74A-F8B2F8750933}" dt="2023-10-20T17:04:22.102" v="14229" actId="164"/>
          <ac:spMkLst>
            <pc:docMk/>
            <pc:sldMk cId="4284064043" sldId="261"/>
            <ac:spMk id="27" creationId="{FC2BB424-1497-400D-1DE9-9DC47E6EB316}"/>
          </ac:spMkLst>
        </pc:spChg>
        <pc:spChg chg="add mod">
          <ac:chgData name="Goodman, Daniel F M" userId="3856083d-7deb-434e-baee-35426c02f58e" providerId="ADAL" clId="{6E5C6814-6546-43DB-A74A-F8B2F8750933}" dt="2023-10-20T17:07:45.757" v="14252" actId="1076"/>
          <ac:spMkLst>
            <pc:docMk/>
            <pc:sldMk cId="4284064043" sldId="261"/>
            <ac:spMk id="28" creationId="{B21BBAF8-C1B6-2A22-ED33-CAC205C6C8AD}"/>
          </ac:spMkLst>
        </pc:spChg>
        <pc:spChg chg="add mod">
          <ac:chgData name="Goodman, Daniel F M" userId="3856083d-7deb-434e-baee-35426c02f58e" providerId="ADAL" clId="{6E5C6814-6546-43DB-A74A-F8B2F8750933}" dt="2023-10-20T17:04:22.102" v="14229" actId="164"/>
          <ac:spMkLst>
            <pc:docMk/>
            <pc:sldMk cId="4284064043" sldId="261"/>
            <ac:spMk id="29" creationId="{D0E0716F-0E94-2F01-22AF-0072B7D6E60E}"/>
          </ac:spMkLst>
        </pc:spChg>
        <pc:spChg chg="add mod">
          <ac:chgData name="Goodman, Daniel F M" userId="3856083d-7deb-434e-baee-35426c02f58e" providerId="ADAL" clId="{6E5C6814-6546-43DB-A74A-F8B2F8750933}" dt="2023-10-20T17:04:22.102" v="14229" actId="164"/>
          <ac:spMkLst>
            <pc:docMk/>
            <pc:sldMk cId="4284064043" sldId="261"/>
            <ac:spMk id="30" creationId="{54C9B680-0D70-A302-2276-44461472B48C}"/>
          </ac:spMkLst>
        </pc:spChg>
        <pc:grpChg chg="add mod">
          <ac:chgData name="Goodman, Daniel F M" userId="3856083d-7deb-434e-baee-35426c02f58e" providerId="ADAL" clId="{6E5C6814-6546-43DB-A74A-F8B2F8750933}" dt="2023-10-20T17:04:22.102" v="14229" actId="164"/>
          <ac:grpSpMkLst>
            <pc:docMk/>
            <pc:sldMk cId="4284064043" sldId="261"/>
            <ac:grpSpMk id="20" creationId="{2BBD183E-F85F-681F-17E1-400AB999599C}"/>
          </ac:grpSpMkLst>
        </pc:grpChg>
        <pc:grpChg chg="add mod">
          <ac:chgData name="Goodman, Daniel F M" userId="3856083d-7deb-434e-baee-35426c02f58e" providerId="ADAL" clId="{6E5C6814-6546-43DB-A74A-F8B2F8750933}" dt="2023-10-20T17:05:44.180" v="14246" actId="1076"/>
          <ac:grpSpMkLst>
            <pc:docMk/>
            <pc:sldMk cId="4284064043" sldId="261"/>
            <ac:grpSpMk id="31" creationId="{80128E7F-51C6-FA90-97E9-535FA6C9046C}"/>
          </ac:grpSpMkLst>
        </pc:grpChg>
        <pc:picChg chg="add mod">
          <ac:chgData name="Goodman, Daniel F M" userId="3856083d-7deb-434e-baee-35426c02f58e" providerId="ADAL" clId="{6E5C6814-6546-43DB-A74A-F8B2F8750933}" dt="2023-10-20T18:22:50.948" v="18938"/>
          <ac:picMkLst>
            <pc:docMk/>
            <pc:sldMk cId="4284064043" sldId="261"/>
            <ac:picMk id="3" creationId="{71F2E62F-40E9-F16F-C2A8-253A96C2CB9D}"/>
          </ac:picMkLst>
        </pc:picChg>
        <pc:picChg chg="del">
          <ac:chgData name="Goodman, Daniel F M" userId="3856083d-7deb-434e-baee-35426c02f58e" providerId="ADAL" clId="{6E5C6814-6546-43DB-A74A-F8B2F8750933}" dt="2023-10-20T18:22:50.948" v="18938"/>
          <ac:picMkLst>
            <pc:docMk/>
            <pc:sldMk cId="4284064043" sldId="261"/>
            <ac:picMk id="6" creationId="{870DBB63-F6EE-4041-F296-AFCE965569A5}"/>
          </ac:picMkLst>
        </pc:picChg>
        <pc:cxnChg chg="add mod">
          <ac:chgData name="Goodman, Daniel F M" userId="3856083d-7deb-434e-baee-35426c02f58e" providerId="ADAL" clId="{6E5C6814-6546-43DB-A74A-F8B2F8750933}" dt="2023-10-20T17:04:22.102" v="14229" actId="164"/>
          <ac:cxnSpMkLst>
            <pc:docMk/>
            <pc:sldMk cId="4284064043" sldId="261"/>
            <ac:cxnSpMk id="13" creationId="{1081D81F-7BA8-8699-685F-0DBA00C441C8}"/>
          </ac:cxnSpMkLst>
        </pc:cxnChg>
        <pc:cxnChg chg="add mod">
          <ac:chgData name="Goodman, Daniel F M" userId="3856083d-7deb-434e-baee-35426c02f58e" providerId="ADAL" clId="{6E5C6814-6546-43DB-A74A-F8B2F8750933}" dt="2023-10-20T17:04:22.102" v="14229" actId="164"/>
          <ac:cxnSpMkLst>
            <pc:docMk/>
            <pc:sldMk cId="4284064043" sldId="261"/>
            <ac:cxnSpMk id="15" creationId="{530267DD-639C-FBF2-A42F-2A1183021C11}"/>
          </ac:cxnSpMkLst>
        </pc:cxnChg>
        <pc:cxnChg chg="add mod">
          <ac:chgData name="Goodman, Daniel F M" userId="3856083d-7deb-434e-baee-35426c02f58e" providerId="ADAL" clId="{6E5C6814-6546-43DB-A74A-F8B2F8750933}" dt="2023-10-20T17:07:38.180" v="14251" actId="1076"/>
          <ac:cxnSpMkLst>
            <pc:docMk/>
            <pc:sldMk cId="4284064043" sldId="261"/>
            <ac:cxnSpMk id="16" creationId="{D0A4201A-E06D-DF4F-B391-D9C066A832B1}"/>
          </ac:cxnSpMkLst>
        </pc:cxnChg>
        <pc:cxnChg chg="add mod">
          <ac:chgData name="Goodman, Daniel F M" userId="3856083d-7deb-434e-baee-35426c02f58e" providerId="ADAL" clId="{6E5C6814-6546-43DB-A74A-F8B2F8750933}" dt="2023-10-20T17:04:22.102" v="14229" actId="164"/>
          <ac:cxnSpMkLst>
            <pc:docMk/>
            <pc:sldMk cId="4284064043" sldId="261"/>
            <ac:cxnSpMk id="17" creationId="{39098237-E6AD-5E4E-CC1E-2D7C26ECCF66}"/>
          </ac:cxnSpMkLst>
        </pc:cxnChg>
        <pc:cxnChg chg="add mod">
          <ac:chgData name="Goodman, Daniel F M" userId="3856083d-7deb-434e-baee-35426c02f58e" providerId="ADAL" clId="{6E5C6814-6546-43DB-A74A-F8B2F8750933}" dt="2023-10-20T17:07:38.180" v="14251" actId="1076"/>
          <ac:cxnSpMkLst>
            <pc:docMk/>
            <pc:sldMk cId="4284064043" sldId="261"/>
            <ac:cxnSpMk id="18" creationId="{1DD3FF00-9B2E-C496-63C1-AAF2CD3E0CCC}"/>
          </ac:cxnSpMkLst>
        </pc:cxnChg>
      </pc:sldChg>
      <pc:sldChg chg="addSp delSp modSp mod modAnim modNotesTx">
        <pc:chgData name="Goodman, Daniel F M" userId="3856083d-7deb-434e-baee-35426c02f58e" providerId="ADAL" clId="{6E5C6814-6546-43DB-A74A-F8B2F8750933}" dt="2023-10-20T18:22:50.948" v="18938"/>
        <pc:sldMkLst>
          <pc:docMk/>
          <pc:sldMk cId="4291910145" sldId="262"/>
        </pc:sldMkLst>
        <pc:spChg chg="add mod ord">
          <ac:chgData name="Goodman, Daniel F M" userId="3856083d-7deb-434e-baee-35426c02f58e" providerId="ADAL" clId="{6E5C6814-6546-43DB-A74A-F8B2F8750933}" dt="2023-10-20T17:21:32.979" v="15267" actId="1076"/>
          <ac:spMkLst>
            <pc:docMk/>
            <pc:sldMk cId="4291910145" sldId="262"/>
            <ac:spMk id="2" creationId="{88141262-1D1D-7EB8-F29D-F98737CBAF27}"/>
          </ac:spMkLst>
        </pc:spChg>
        <pc:spChg chg="add mod ord">
          <ac:chgData name="Goodman, Daniel F M" userId="3856083d-7deb-434e-baee-35426c02f58e" providerId="ADAL" clId="{6E5C6814-6546-43DB-A74A-F8B2F8750933}" dt="2023-10-20T17:20:44.774" v="15262" actId="164"/>
          <ac:spMkLst>
            <pc:docMk/>
            <pc:sldMk cId="4291910145" sldId="262"/>
            <ac:spMk id="3" creationId="{91BD2611-EB89-0111-0C27-FAA61FD71C6D}"/>
          </ac:spMkLst>
        </pc:spChg>
        <pc:spChg chg="mod">
          <ac:chgData name="Goodman, Daniel F M" userId="3856083d-7deb-434e-baee-35426c02f58e" providerId="ADAL" clId="{6E5C6814-6546-43DB-A74A-F8B2F8750933}" dt="2023-10-19T17:27:53.624" v="2416" actId="20577"/>
          <ac:spMkLst>
            <pc:docMk/>
            <pc:sldMk cId="4291910145" sldId="262"/>
            <ac:spMk id="4" creationId="{220F0135-CC52-EB18-CB0B-5335E947DD8E}"/>
          </ac:spMkLst>
        </pc:spChg>
        <pc:spChg chg="mod">
          <ac:chgData name="Goodman, Daniel F M" userId="3856083d-7deb-434e-baee-35426c02f58e" providerId="ADAL" clId="{6E5C6814-6546-43DB-A74A-F8B2F8750933}" dt="2023-10-20T17:32:31.983" v="16041" actId="20577"/>
          <ac:spMkLst>
            <pc:docMk/>
            <pc:sldMk cId="4291910145" sldId="262"/>
            <ac:spMk id="5" creationId="{1357973F-A7D4-1E73-8093-5591F6BF67C6}"/>
          </ac:spMkLst>
        </pc:spChg>
        <pc:spChg chg="add mod ord">
          <ac:chgData name="Goodman, Daniel F M" userId="3856083d-7deb-434e-baee-35426c02f58e" providerId="ADAL" clId="{6E5C6814-6546-43DB-A74A-F8B2F8750933}" dt="2023-10-20T17:20:44.774" v="15262" actId="164"/>
          <ac:spMkLst>
            <pc:docMk/>
            <pc:sldMk cId="4291910145" sldId="262"/>
            <ac:spMk id="7" creationId="{2A33E35F-9266-1B9D-B069-0290A6E3A71D}"/>
          </ac:spMkLst>
        </pc:spChg>
        <pc:spChg chg="add mod ord">
          <ac:chgData name="Goodman, Daniel F M" userId="3856083d-7deb-434e-baee-35426c02f58e" providerId="ADAL" clId="{6E5C6814-6546-43DB-A74A-F8B2F8750933}" dt="2023-10-20T17:21:29.756" v="15266" actId="1076"/>
          <ac:spMkLst>
            <pc:docMk/>
            <pc:sldMk cId="4291910145" sldId="262"/>
            <ac:spMk id="8" creationId="{CA265210-186D-54A2-B931-3C68733C0174}"/>
          </ac:spMkLst>
        </pc:spChg>
        <pc:grpChg chg="add mod ord">
          <ac:chgData name="Goodman, Daniel F M" userId="3856083d-7deb-434e-baee-35426c02f58e" providerId="ADAL" clId="{6E5C6814-6546-43DB-A74A-F8B2F8750933}" dt="2023-10-20T17:21:22.044" v="15265" actId="1076"/>
          <ac:grpSpMkLst>
            <pc:docMk/>
            <pc:sldMk cId="4291910145" sldId="262"/>
            <ac:grpSpMk id="9" creationId="{A3A4BDCC-FAD3-B2C7-2C70-17D566ED111D}"/>
          </ac:grpSpMkLst>
        </pc:grpChg>
        <pc:picChg chg="del">
          <ac:chgData name="Goodman, Daniel F M" userId="3856083d-7deb-434e-baee-35426c02f58e" providerId="ADAL" clId="{6E5C6814-6546-43DB-A74A-F8B2F8750933}" dt="2023-10-20T18:22:50.948" v="18938"/>
          <ac:picMkLst>
            <pc:docMk/>
            <pc:sldMk cId="4291910145" sldId="262"/>
            <ac:picMk id="6" creationId="{870DBB63-F6EE-4041-F296-AFCE965569A5}"/>
          </ac:picMkLst>
        </pc:picChg>
        <pc:picChg chg="add mod">
          <ac:chgData name="Goodman, Daniel F M" userId="3856083d-7deb-434e-baee-35426c02f58e" providerId="ADAL" clId="{6E5C6814-6546-43DB-A74A-F8B2F8750933}" dt="2023-10-20T18:22:50.948" v="18938"/>
          <ac:picMkLst>
            <pc:docMk/>
            <pc:sldMk cId="4291910145" sldId="262"/>
            <ac:picMk id="10" creationId="{8DD99605-7D84-9EFC-1A8A-710FF13A2949}"/>
          </ac:picMkLst>
        </pc:picChg>
        <pc:picChg chg="add mod ord modCrop">
          <ac:chgData name="Goodman, Daniel F M" userId="3856083d-7deb-434e-baee-35426c02f58e" providerId="ADAL" clId="{6E5C6814-6546-43DB-A74A-F8B2F8750933}" dt="2023-10-20T17:30:11.307" v="15557" actId="1076"/>
          <ac:picMkLst>
            <pc:docMk/>
            <pc:sldMk cId="4291910145" sldId="262"/>
            <ac:picMk id="11" creationId="{EDE1C93E-149C-C3EA-2674-C49880614D66}"/>
          </ac:picMkLst>
        </pc:picChg>
      </pc:sldChg>
      <pc:sldChg chg="addSp delSp modSp mod modAnim modNotesTx">
        <pc:chgData name="Goodman, Daniel F M" userId="3856083d-7deb-434e-baee-35426c02f58e" providerId="ADAL" clId="{6E5C6814-6546-43DB-A74A-F8B2F8750933}" dt="2023-10-20T18:22:50.948" v="18938"/>
        <pc:sldMkLst>
          <pc:docMk/>
          <pc:sldMk cId="2756990299" sldId="263"/>
        </pc:sldMkLst>
        <pc:spChg chg="mod">
          <ac:chgData name="Goodman, Daniel F M" userId="3856083d-7deb-434e-baee-35426c02f58e" providerId="ADAL" clId="{6E5C6814-6546-43DB-A74A-F8B2F8750933}" dt="2023-10-20T17:36:48.031" v="16759" actId="20577"/>
          <ac:spMkLst>
            <pc:docMk/>
            <pc:sldMk cId="2756990299" sldId="263"/>
            <ac:spMk id="4" creationId="{220F0135-CC52-EB18-CB0B-5335E947DD8E}"/>
          </ac:spMkLst>
        </pc:spChg>
        <pc:spChg chg="mod">
          <ac:chgData name="Goodman, Daniel F M" userId="3856083d-7deb-434e-baee-35426c02f58e" providerId="ADAL" clId="{6E5C6814-6546-43DB-A74A-F8B2F8750933}" dt="2023-10-20T17:48:00.610" v="17465" actId="113"/>
          <ac:spMkLst>
            <pc:docMk/>
            <pc:sldMk cId="2756990299" sldId="263"/>
            <ac:spMk id="5" creationId="{1357973F-A7D4-1E73-8093-5591F6BF67C6}"/>
          </ac:spMkLst>
        </pc:spChg>
        <pc:spChg chg="add mod">
          <ac:chgData name="Goodman, Daniel F M" userId="3856083d-7deb-434e-baee-35426c02f58e" providerId="ADAL" clId="{6E5C6814-6546-43DB-A74A-F8B2F8750933}" dt="2023-10-20T17:53:18.036" v="17588" actId="1076"/>
          <ac:spMkLst>
            <pc:docMk/>
            <pc:sldMk cId="2756990299" sldId="263"/>
            <ac:spMk id="9" creationId="{855AF99D-D198-C6C7-55F9-0EE89F7BD4C3}"/>
          </ac:spMkLst>
        </pc:spChg>
        <pc:picChg chg="add mod">
          <ac:chgData name="Goodman, Daniel F M" userId="3856083d-7deb-434e-baee-35426c02f58e" providerId="ADAL" clId="{6E5C6814-6546-43DB-A74A-F8B2F8750933}" dt="2023-10-20T18:22:50.948" v="18938"/>
          <ac:picMkLst>
            <pc:docMk/>
            <pc:sldMk cId="2756990299" sldId="263"/>
            <ac:picMk id="2" creationId="{3D2DE51D-AF76-EDA5-B8EB-56D2D7906044}"/>
          </ac:picMkLst>
        </pc:picChg>
        <pc:picChg chg="add mod ord">
          <ac:chgData name="Goodman, Daniel F M" userId="3856083d-7deb-434e-baee-35426c02f58e" providerId="ADAL" clId="{6E5C6814-6546-43DB-A74A-F8B2F8750933}" dt="2023-10-20T17:50:39.330" v="17478" actId="167"/>
          <ac:picMkLst>
            <pc:docMk/>
            <pc:sldMk cId="2756990299" sldId="263"/>
            <ac:picMk id="3" creationId="{9D42F71A-D1D7-00A4-F39E-495071DF7864}"/>
          </ac:picMkLst>
        </pc:picChg>
        <pc:picChg chg="del">
          <ac:chgData name="Goodman, Daniel F M" userId="3856083d-7deb-434e-baee-35426c02f58e" providerId="ADAL" clId="{6E5C6814-6546-43DB-A74A-F8B2F8750933}" dt="2023-10-20T18:22:50.948" v="18938"/>
          <ac:picMkLst>
            <pc:docMk/>
            <pc:sldMk cId="2756990299" sldId="263"/>
            <ac:picMk id="6" creationId="{870DBB63-F6EE-4041-F296-AFCE965569A5}"/>
          </ac:picMkLst>
        </pc:picChg>
        <pc:picChg chg="add mod ord">
          <ac:chgData name="Goodman, Daniel F M" userId="3856083d-7deb-434e-baee-35426c02f58e" providerId="ADAL" clId="{6E5C6814-6546-43DB-A74A-F8B2F8750933}" dt="2023-10-20T17:50:35.148" v="17477" actId="14100"/>
          <ac:picMkLst>
            <pc:docMk/>
            <pc:sldMk cId="2756990299" sldId="263"/>
            <ac:picMk id="8" creationId="{FE030A00-F2C9-6A77-3EF9-395BA93FCD9F}"/>
          </ac:picMkLst>
        </pc:picChg>
      </pc:sldChg>
      <pc:sldChg chg="modSp del mod">
        <pc:chgData name="Goodman, Daniel F M" userId="3856083d-7deb-434e-baee-35426c02f58e" providerId="ADAL" clId="{6E5C6814-6546-43DB-A74A-F8B2F8750933}" dt="2023-10-20T17:48:17.603" v="17466" actId="47"/>
        <pc:sldMkLst>
          <pc:docMk/>
          <pc:sldMk cId="3816101474" sldId="264"/>
        </pc:sldMkLst>
        <pc:spChg chg="mod">
          <ac:chgData name="Goodman, Daniel F M" userId="3856083d-7deb-434e-baee-35426c02f58e" providerId="ADAL" clId="{6E5C6814-6546-43DB-A74A-F8B2F8750933}" dt="2023-10-19T17:28:05.583" v="2445" actId="20577"/>
          <ac:spMkLst>
            <pc:docMk/>
            <pc:sldMk cId="3816101474" sldId="264"/>
            <ac:spMk id="4" creationId="{220F0135-CC52-EB18-CB0B-5335E947DD8E}"/>
          </ac:spMkLst>
        </pc:spChg>
      </pc:sldChg>
      <pc:sldChg chg="del">
        <pc:chgData name="Goodman, Daniel F M" userId="3856083d-7deb-434e-baee-35426c02f58e" providerId="ADAL" clId="{6E5C6814-6546-43DB-A74A-F8B2F8750933}" dt="2023-10-20T17:48:19.966" v="17467" actId="47"/>
        <pc:sldMkLst>
          <pc:docMk/>
          <pc:sldMk cId="1401354056" sldId="265"/>
        </pc:sldMkLst>
      </pc:sldChg>
      <pc:sldChg chg="addSp delSp modSp mod modAnim modNotesTx">
        <pc:chgData name="Goodman, Daniel F M" userId="3856083d-7deb-434e-baee-35426c02f58e" providerId="ADAL" clId="{6E5C6814-6546-43DB-A74A-F8B2F8750933}" dt="2023-10-20T18:16:55.782" v="18934"/>
        <pc:sldMkLst>
          <pc:docMk/>
          <pc:sldMk cId="3144186752" sldId="266"/>
        </pc:sldMkLst>
        <pc:spChg chg="mod">
          <ac:chgData name="Goodman, Daniel F M" userId="3856083d-7deb-434e-baee-35426c02f58e" providerId="ADAL" clId="{6E5C6814-6546-43DB-A74A-F8B2F8750933}" dt="2023-10-20T13:01:54.132" v="3544" actId="164"/>
          <ac:spMkLst>
            <pc:docMk/>
            <pc:sldMk cId="3144186752" sldId="266"/>
            <ac:spMk id="2" creationId="{394A6552-F921-2F31-0D8B-E51F7F977E60}"/>
          </ac:spMkLst>
        </pc:spChg>
        <pc:spChg chg="mod topLvl">
          <ac:chgData name="Goodman, Daniel F M" userId="3856083d-7deb-434e-baee-35426c02f58e" providerId="ADAL" clId="{6E5C6814-6546-43DB-A74A-F8B2F8750933}" dt="2023-10-20T13:03:29.124" v="3705" actId="164"/>
          <ac:spMkLst>
            <pc:docMk/>
            <pc:sldMk cId="3144186752" sldId="266"/>
            <ac:spMk id="3" creationId="{A155734E-99DF-177A-653B-DAC3BEA6CE86}"/>
          </ac:spMkLst>
        </pc:spChg>
        <pc:spChg chg="mod topLvl">
          <ac:chgData name="Goodman, Daniel F M" userId="3856083d-7deb-434e-baee-35426c02f58e" providerId="ADAL" clId="{6E5C6814-6546-43DB-A74A-F8B2F8750933}" dt="2023-10-20T13:03:38.701" v="3707" actId="164"/>
          <ac:spMkLst>
            <pc:docMk/>
            <pc:sldMk cId="3144186752" sldId="266"/>
            <ac:spMk id="7" creationId="{51E67868-280E-4163-3B62-455F0203385E}"/>
          </ac:spMkLst>
        </pc:spChg>
        <pc:spChg chg="mod topLvl">
          <ac:chgData name="Goodman, Daniel F M" userId="3856083d-7deb-434e-baee-35426c02f58e" providerId="ADAL" clId="{6E5C6814-6546-43DB-A74A-F8B2F8750933}" dt="2023-10-20T13:03:29.124" v="3705" actId="164"/>
          <ac:spMkLst>
            <pc:docMk/>
            <pc:sldMk cId="3144186752" sldId="266"/>
            <ac:spMk id="12" creationId="{0E8012FB-4D32-CD7C-A60C-387E7F6BDDCC}"/>
          </ac:spMkLst>
        </pc:spChg>
        <pc:spChg chg="mod topLvl">
          <ac:chgData name="Goodman, Daniel F M" userId="3856083d-7deb-434e-baee-35426c02f58e" providerId="ADAL" clId="{6E5C6814-6546-43DB-A74A-F8B2F8750933}" dt="2023-10-20T13:03:38.701" v="3707" actId="164"/>
          <ac:spMkLst>
            <pc:docMk/>
            <pc:sldMk cId="3144186752" sldId="266"/>
            <ac:spMk id="13" creationId="{726C6D84-0AD2-64E5-8EA5-34DDB06C9993}"/>
          </ac:spMkLst>
        </pc:spChg>
        <pc:spChg chg="mod">
          <ac:chgData name="Goodman, Daniel F M" userId="3856083d-7deb-434e-baee-35426c02f58e" providerId="ADAL" clId="{6E5C6814-6546-43DB-A74A-F8B2F8750933}" dt="2023-10-20T13:03:29.124" v="3705" actId="164"/>
          <ac:spMkLst>
            <pc:docMk/>
            <pc:sldMk cId="3144186752" sldId="266"/>
            <ac:spMk id="14" creationId="{B462D9B3-0D26-1FCD-A772-45DD1618877C}"/>
          </ac:spMkLst>
        </pc:spChg>
        <pc:spChg chg="mod">
          <ac:chgData name="Goodman, Daniel F M" userId="3856083d-7deb-434e-baee-35426c02f58e" providerId="ADAL" clId="{6E5C6814-6546-43DB-A74A-F8B2F8750933}" dt="2023-10-20T13:03:38.701" v="3707" actId="164"/>
          <ac:spMkLst>
            <pc:docMk/>
            <pc:sldMk cId="3144186752" sldId="266"/>
            <ac:spMk id="15" creationId="{14466DCA-9121-0ED2-39A5-4BA6B5775189}"/>
          </ac:spMkLst>
        </pc:spChg>
        <pc:spChg chg="mod">
          <ac:chgData name="Goodman, Daniel F M" userId="3856083d-7deb-434e-baee-35426c02f58e" providerId="ADAL" clId="{6E5C6814-6546-43DB-A74A-F8B2F8750933}" dt="2023-10-20T13:05:27.717" v="4014" actId="164"/>
          <ac:spMkLst>
            <pc:docMk/>
            <pc:sldMk cId="3144186752" sldId="266"/>
            <ac:spMk id="16" creationId="{B86B4E98-9A83-6748-7C6F-0CAE1AA2F73D}"/>
          </ac:spMkLst>
        </pc:spChg>
        <pc:spChg chg="mod">
          <ac:chgData name="Goodman, Daniel F M" userId="3856083d-7deb-434e-baee-35426c02f58e" providerId="ADAL" clId="{6E5C6814-6546-43DB-A74A-F8B2F8750933}" dt="2023-10-20T13:06:21.564" v="4253" actId="164"/>
          <ac:spMkLst>
            <pc:docMk/>
            <pc:sldMk cId="3144186752" sldId="266"/>
            <ac:spMk id="31" creationId="{04C4BD0B-2CB3-A089-DC55-DF6340387B8C}"/>
          </ac:spMkLst>
        </pc:spChg>
        <pc:spChg chg="mod">
          <ac:chgData name="Goodman, Daniel F M" userId="3856083d-7deb-434e-baee-35426c02f58e" providerId="ADAL" clId="{6E5C6814-6546-43DB-A74A-F8B2F8750933}" dt="2023-10-20T12:42:36.838" v="2808" actId="1076"/>
          <ac:spMkLst>
            <pc:docMk/>
            <pc:sldMk cId="3144186752" sldId="266"/>
            <ac:spMk id="41" creationId="{0F029349-4234-1340-0C18-796BDB7C71B8}"/>
          </ac:spMkLst>
        </pc:spChg>
        <pc:spChg chg="mod topLvl">
          <ac:chgData name="Goodman, Daniel F M" userId="3856083d-7deb-434e-baee-35426c02f58e" providerId="ADAL" clId="{6E5C6814-6546-43DB-A74A-F8B2F8750933}" dt="2023-10-20T13:01:54.132" v="3544" actId="164"/>
          <ac:spMkLst>
            <pc:docMk/>
            <pc:sldMk cId="3144186752" sldId="266"/>
            <ac:spMk id="57" creationId="{EE179128-300C-0127-D3B9-CDFE9E3F5310}"/>
          </ac:spMkLst>
        </pc:spChg>
        <pc:grpChg chg="add del mod">
          <ac:chgData name="Goodman, Daniel F M" userId="3856083d-7deb-434e-baee-35426c02f58e" providerId="ADAL" clId="{6E5C6814-6546-43DB-A74A-F8B2F8750933}" dt="2023-10-20T13:01:49.140" v="3543" actId="165"/>
          <ac:grpSpMkLst>
            <pc:docMk/>
            <pc:sldMk cId="3144186752" sldId="266"/>
            <ac:grpSpMk id="36" creationId="{C1FBFB79-8233-37A5-BE3E-F2B7152BC2A2}"/>
          </ac:grpSpMkLst>
        </pc:grpChg>
        <pc:grpChg chg="add mod">
          <ac:chgData name="Goodman, Daniel F M" userId="3856083d-7deb-434e-baee-35426c02f58e" providerId="ADAL" clId="{6E5C6814-6546-43DB-A74A-F8B2F8750933}" dt="2023-10-20T13:01:54.132" v="3544" actId="164"/>
          <ac:grpSpMkLst>
            <pc:docMk/>
            <pc:sldMk cId="3144186752" sldId="266"/>
            <ac:grpSpMk id="37" creationId="{F8E48EC4-B0C4-1A15-943F-D1CAFE704BAC}"/>
          </ac:grpSpMkLst>
        </pc:grpChg>
        <pc:grpChg chg="add del mod">
          <ac:chgData name="Goodman, Daniel F M" userId="3856083d-7deb-434e-baee-35426c02f58e" providerId="ADAL" clId="{6E5C6814-6546-43DB-A74A-F8B2F8750933}" dt="2023-10-20T13:03:21.997" v="3704" actId="165"/>
          <ac:grpSpMkLst>
            <pc:docMk/>
            <pc:sldMk cId="3144186752" sldId="266"/>
            <ac:grpSpMk id="39" creationId="{E5F4FF42-9D33-8D46-E808-5635A582E9E4}"/>
          </ac:grpSpMkLst>
        </pc:grpChg>
        <pc:grpChg chg="add del mod">
          <ac:chgData name="Goodman, Daniel F M" userId="3856083d-7deb-434e-baee-35426c02f58e" providerId="ADAL" clId="{6E5C6814-6546-43DB-A74A-F8B2F8750933}" dt="2023-10-20T13:03:34.421" v="3706" actId="165"/>
          <ac:grpSpMkLst>
            <pc:docMk/>
            <pc:sldMk cId="3144186752" sldId="266"/>
            <ac:grpSpMk id="42" creationId="{543A1BA5-19FA-73F7-D2F5-8ED873D8B30D}"/>
          </ac:grpSpMkLst>
        </pc:grpChg>
        <pc:grpChg chg="add mod">
          <ac:chgData name="Goodman, Daniel F M" userId="3856083d-7deb-434e-baee-35426c02f58e" providerId="ADAL" clId="{6E5C6814-6546-43DB-A74A-F8B2F8750933}" dt="2023-10-20T13:03:29.124" v="3705" actId="164"/>
          <ac:grpSpMkLst>
            <pc:docMk/>
            <pc:sldMk cId="3144186752" sldId="266"/>
            <ac:grpSpMk id="43" creationId="{8BB3B33B-7A2E-4947-AE53-DA58A28F642C}"/>
          </ac:grpSpMkLst>
        </pc:grpChg>
        <pc:grpChg chg="add mod">
          <ac:chgData name="Goodman, Daniel F M" userId="3856083d-7deb-434e-baee-35426c02f58e" providerId="ADAL" clId="{6E5C6814-6546-43DB-A74A-F8B2F8750933}" dt="2023-10-20T13:03:38.701" v="3707" actId="164"/>
          <ac:grpSpMkLst>
            <pc:docMk/>
            <pc:sldMk cId="3144186752" sldId="266"/>
            <ac:grpSpMk id="44" creationId="{AE33D96D-6469-3815-E3C1-4C36BDFADAA1}"/>
          </ac:grpSpMkLst>
        </pc:grpChg>
        <pc:grpChg chg="add mod">
          <ac:chgData name="Goodman, Daniel F M" userId="3856083d-7deb-434e-baee-35426c02f58e" providerId="ADAL" clId="{6E5C6814-6546-43DB-A74A-F8B2F8750933}" dt="2023-10-20T13:05:27.717" v="4014" actId="164"/>
          <ac:grpSpMkLst>
            <pc:docMk/>
            <pc:sldMk cId="3144186752" sldId="266"/>
            <ac:grpSpMk id="46" creationId="{9207FFE9-4584-A535-331A-568FC6AA3FA8}"/>
          </ac:grpSpMkLst>
        </pc:grpChg>
        <pc:grpChg chg="add mod">
          <ac:chgData name="Goodman, Daniel F M" userId="3856083d-7deb-434e-baee-35426c02f58e" providerId="ADAL" clId="{6E5C6814-6546-43DB-A74A-F8B2F8750933}" dt="2023-10-20T13:06:21.564" v="4253" actId="164"/>
          <ac:grpSpMkLst>
            <pc:docMk/>
            <pc:sldMk cId="3144186752" sldId="266"/>
            <ac:grpSpMk id="47" creationId="{58E8668A-DE00-FE11-9FD0-0A1ED28B8F5E}"/>
          </ac:grpSpMkLst>
        </pc:grpChg>
        <pc:picChg chg="add mod">
          <ac:chgData name="Goodman, Daniel F M" userId="3856083d-7deb-434e-baee-35426c02f58e" providerId="ADAL" clId="{6E5C6814-6546-43DB-A74A-F8B2F8750933}" dt="2023-10-20T18:16:55.782" v="18934"/>
          <ac:picMkLst>
            <pc:docMk/>
            <pc:sldMk cId="3144186752" sldId="266"/>
            <ac:picMk id="5" creationId="{E13C4E1E-8C39-64FC-8DBC-4E018077837B}"/>
          </ac:picMkLst>
        </pc:picChg>
        <pc:picChg chg="del">
          <ac:chgData name="Goodman, Daniel F M" userId="3856083d-7deb-434e-baee-35426c02f58e" providerId="ADAL" clId="{6E5C6814-6546-43DB-A74A-F8B2F8750933}" dt="2023-10-20T18:16:55.782" v="18934"/>
          <ac:picMkLst>
            <pc:docMk/>
            <pc:sldMk cId="3144186752" sldId="266"/>
            <ac:picMk id="6" creationId="{870DBB63-F6EE-4041-F296-AFCE965569A5}"/>
          </ac:picMkLst>
        </pc:picChg>
        <pc:picChg chg="add del mod">
          <ac:chgData name="Goodman, Daniel F M" userId="3856083d-7deb-434e-baee-35426c02f58e" providerId="ADAL" clId="{6E5C6814-6546-43DB-A74A-F8B2F8750933}" dt="2023-10-20T12:56:49.034" v="2818" actId="478"/>
          <ac:picMkLst>
            <pc:docMk/>
            <pc:sldMk cId="3144186752" sldId="266"/>
            <ac:picMk id="33" creationId="{4656D200-A66E-5E7B-8B43-37E2B1F3F65D}"/>
          </ac:picMkLst>
        </pc:picChg>
        <pc:picChg chg="add mod">
          <ac:chgData name="Goodman, Daniel F M" userId="3856083d-7deb-434e-baee-35426c02f58e" providerId="ADAL" clId="{6E5C6814-6546-43DB-A74A-F8B2F8750933}" dt="2023-10-20T12:57:24.446" v="2821" actId="14100"/>
          <ac:picMkLst>
            <pc:docMk/>
            <pc:sldMk cId="3144186752" sldId="266"/>
            <ac:picMk id="35" creationId="{3F035CE0-F6D2-D12C-601E-A6FCC321818B}"/>
          </ac:picMkLst>
        </pc:picChg>
        <pc:cxnChg chg="mod topLvl">
          <ac:chgData name="Goodman, Daniel F M" userId="3856083d-7deb-434e-baee-35426c02f58e" providerId="ADAL" clId="{6E5C6814-6546-43DB-A74A-F8B2F8750933}" dt="2023-10-20T13:03:29.124" v="3705" actId="164"/>
          <ac:cxnSpMkLst>
            <pc:docMk/>
            <pc:sldMk cId="3144186752" sldId="266"/>
            <ac:cxnSpMk id="9" creationId="{9604233A-DA4A-3360-57CC-8C74C3075F1D}"/>
          </ac:cxnSpMkLst>
        </pc:cxnChg>
        <pc:cxnChg chg="mod topLvl">
          <ac:chgData name="Goodman, Daniel F M" userId="3856083d-7deb-434e-baee-35426c02f58e" providerId="ADAL" clId="{6E5C6814-6546-43DB-A74A-F8B2F8750933}" dt="2023-10-20T13:03:38.701" v="3707" actId="164"/>
          <ac:cxnSpMkLst>
            <pc:docMk/>
            <pc:sldMk cId="3144186752" sldId="266"/>
            <ac:cxnSpMk id="11" creationId="{2A16D163-5AC0-AA5F-232D-13DFE144D585}"/>
          </ac:cxnSpMkLst>
        </pc:cxnChg>
        <pc:cxnChg chg="mod">
          <ac:chgData name="Goodman, Daniel F M" userId="3856083d-7deb-434e-baee-35426c02f58e" providerId="ADAL" clId="{6E5C6814-6546-43DB-A74A-F8B2F8750933}" dt="2023-10-20T13:05:27.717" v="4014" actId="164"/>
          <ac:cxnSpMkLst>
            <pc:docMk/>
            <pc:sldMk cId="3144186752" sldId="266"/>
            <ac:cxnSpMk id="20" creationId="{3CD36845-95EF-91DE-6E9F-6AABA408BF96}"/>
          </ac:cxnSpMkLst>
        </pc:cxnChg>
        <pc:cxnChg chg="mod">
          <ac:chgData name="Goodman, Daniel F M" userId="3856083d-7deb-434e-baee-35426c02f58e" providerId="ADAL" clId="{6E5C6814-6546-43DB-A74A-F8B2F8750933}" dt="2023-10-20T13:05:27.717" v="4014" actId="164"/>
          <ac:cxnSpMkLst>
            <pc:docMk/>
            <pc:sldMk cId="3144186752" sldId="266"/>
            <ac:cxnSpMk id="28" creationId="{B67EC93F-ABE1-1F6F-424A-D52084D73299}"/>
          </ac:cxnSpMkLst>
        </pc:cxnChg>
        <pc:cxnChg chg="mod">
          <ac:chgData name="Goodman, Daniel F M" userId="3856083d-7deb-434e-baee-35426c02f58e" providerId="ADAL" clId="{6E5C6814-6546-43DB-A74A-F8B2F8750933}" dt="2023-10-20T13:05:27.717" v="4014" actId="164"/>
          <ac:cxnSpMkLst>
            <pc:docMk/>
            <pc:sldMk cId="3144186752" sldId="266"/>
            <ac:cxnSpMk id="30" creationId="{1B19F288-52EF-EE09-33C8-7A9D73E3D3BA}"/>
          </ac:cxnSpMkLst>
        </pc:cxnChg>
        <pc:cxnChg chg="mod">
          <ac:chgData name="Goodman, Daniel F M" userId="3856083d-7deb-434e-baee-35426c02f58e" providerId="ADAL" clId="{6E5C6814-6546-43DB-A74A-F8B2F8750933}" dt="2023-10-20T13:06:21.564" v="4253" actId="164"/>
          <ac:cxnSpMkLst>
            <pc:docMk/>
            <pc:sldMk cId="3144186752" sldId="266"/>
            <ac:cxnSpMk id="38" creationId="{97F1155E-F09E-EF5A-4C5C-8D474128500B}"/>
          </ac:cxnSpMkLst>
        </pc:cxnChg>
        <pc:cxnChg chg="mod">
          <ac:chgData name="Goodman, Daniel F M" userId="3856083d-7deb-434e-baee-35426c02f58e" providerId="ADAL" clId="{6E5C6814-6546-43DB-A74A-F8B2F8750933}" dt="2023-10-20T13:06:21.564" v="4253" actId="164"/>
          <ac:cxnSpMkLst>
            <pc:docMk/>
            <pc:sldMk cId="3144186752" sldId="266"/>
            <ac:cxnSpMk id="40" creationId="{67490F70-71F8-715A-601C-4A1AFC5099EC}"/>
          </ac:cxnSpMkLst>
        </pc:cxnChg>
        <pc:cxnChg chg="mod topLvl">
          <ac:chgData name="Goodman, Daniel F M" userId="3856083d-7deb-434e-baee-35426c02f58e" providerId="ADAL" clId="{6E5C6814-6546-43DB-A74A-F8B2F8750933}" dt="2023-10-20T13:01:54.132" v="3544" actId="164"/>
          <ac:cxnSpMkLst>
            <pc:docMk/>
            <pc:sldMk cId="3144186752" sldId="266"/>
            <ac:cxnSpMk id="45" creationId="{7D287A5D-94EE-1397-6556-9C9F801A2FDA}"/>
          </ac:cxnSpMkLst>
        </pc:cxnChg>
        <pc:cxnChg chg="mod">
          <ac:chgData name="Goodman, Daniel F M" userId="3856083d-7deb-434e-baee-35426c02f58e" providerId="ADAL" clId="{6E5C6814-6546-43DB-A74A-F8B2F8750933}" dt="2023-10-20T13:06:21.564" v="4253" actId="164"/>
          <ac:cxnSpMkLst>
            <pc:docMk/>
            <pc:sldMk cId="3144186752" sldId="266"/>
            <ac:cxnSpMk id="62" creationId="{FF59EFE4-44CA-B06C-3A39-6E7EA600AA43}"/>
          </ac:cxnSpMkLst>
        </pc:cxnChg>
      </pc:sldChg>
    </pc:docChg>
  </pc:docChgLst>
  <pc:docChgLst>
    <pc:chgData name="Goodman, Daniel F M" userId="3856083d-7deb-434e-baee-35426c02f58e" providerId="ADAL" clId="{30B316B2-9B78-472A-B53B-D93AFCF68998}"/>
    <pc:docChg chg="modSld">
      <pc:chgData name="Goodman, Daniel F M" userId="3856083d-7deb-434e-baee-35426c02f58e" providerId="ADAL" clId="{30B316B2-9B78-472A-B53B-D93AFCF68998}" dt="2023-12-12T18:19:49.085" v="17" actId="20577"/>
      <pc:docMkLst>
        <pc:docMk/>
      </pc:docMkLst>
      <pc:sldChg chg="modSp">
        <pc:chgData name="Goodman, Daniel F M" userId="3856083d-7deb-434e-baee-35426c02f58e" providerId="ADAL" clId="{30B316B2-9B78-472A-B53B-D93AFCF68998}" dt="2023-12-12T18:19:49.085" v="17" actId="20577"/>
        <pc:sldMkLst>
          <pc:docMk/>
          <pc:sldMk cId="2408901148" sldId="258"/>
        </pc:sldMkLst>
        <pc:spChg chg="mod">
          <ac:chgData name="Goodman, Daniel F M" userId="3856083d-7deb-434e-baee-35426c02f58e" providerId="ADAL" clId="{30B316B2-9B78-472A-B53B-D93AFCF68998}" dt="2023-12-12T18:19:48.717" v="16" actId="20577"/>
          <ac:spMkLst>
            <pc:docMk/>
            <pc:sldMk cId="2408901148" sldId="258"/>
            <ac:spMk id="8" creationId="{DEC5FF3B-0692-63E4-4AD1-05543BCFB401}"/>
          </ac:spMkLst>
        </pc:spChg>
        <pc:spChg chg="mod">
          <ac:chgData name="Goodman, Daniel F M" userId="3856083d-7deb-434e-baee-35426c02f58e" providerId="ADAL" clId="{30B316B2-9B78-472A-B53B-D93AFCF68998}" dt="2023-12-12T18:19:48.717" v="16" actId="20577"/>
          <ac:spMkLst>
            <pc:docMk/>
            <pc:sldMk cId="2408901148" sldId="258"/>
            <ac:spMk id="9" creationId="{2266009C-2739-415C-75CB-A15782FB6678}"/>
          </ac:spMkLst>
        </pc:spChg>
        <pc:spChg chg="mod">
          <ac:chgData name="Goodman, Daniel F M" userId="3856083d-7deb-434e-baee-35426c02f58e" providerId="ADAL" clId="{30B316B2-9B78-472A-B53B-D93AFCF68998}" dt="2023-12-12T18:19:49.085" v="17" actId="20577"/>
          <ac:spMkLst>
            <pc:docMk/>
            <pc:sldMk cId="2408901148" sldId="258"/>
            <ac:spMk id="10" creationId="{CA0E427E-887E-2C2A-671D-4639694C9CB4}"/>
          </ac:spMkLst>
        </pc:spChg>
        <pc:spChg chg="mod">
          <ac:chgData name="Goodman, Daniel F M" userId="3856083d-7deb-434e-baee-35426c02f58e" providerId="ADAL" clId="{30B316B2-9B78-472A-B53B-D93AFCF68998}" dt="2023-12-12T18:19:48.717" v="16" actId="20577"/>
          <ac:spMkLst>
            <pc:docMk/>
            <pc:sldMk cId="2408901148" sldId="258"/>
            <ac:spMk id="11" creationId="{5CE87A5B-338E-7980-A478-AF317586D421}"/>
          </ac:spMkLst>
        </pc:spChg>
        <pc:grpChg chg="mod">
          <ac:chgData name="Goodman, Daniel F M" userId="3856083d-7deb-434e-baee-35426c02f58e" providerId="ADAL" clId="{30B316B2-9B78-472A-B53B-D93AFCF68998}" dt="2023-12-12T18:19:48.717" v="16" actId="20577"/>
          <ac:grpSpMkLst>
            <pc:docMk/>
            <pc:sldMk cId="2408901148" sldId="258"/>
            <ac:grpSpMk id="5" creationId="{7AF0E1CF-118B-3B0A-93B6-3B574CBA5863}"/>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B3D7A2-1F46-B36D-CB11-F1A3DACF91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843DFCE2-8342-D9FF-0FFB-6381B6BC8D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59EE65-08E4-4261-BBCA-E58E60523EF6}" type="datetimeFigureOut">
              <a:rPr lang="en-GB" smtClean="0"/>
              <a:t>12/12/2023</a:t>
            </a:fld>
            <a:endParaRPr lang="en-GB"/>
          </a:p>
        </p:txBody>
      </p:sp>
      <p:sp>
        <p:nvSpPr>
          <p:cNvPr id="4" name="Footer Placeholder 3">
            <a:extLst>
              <a:ext uri="{FF2B5EF4-FFF2-40B4-BE49-F238E27FC236}">
                <a16:creationId xmlns:a16="http://schemas.microsoft.com/office/drawing/2014/main" id="{DCDA9EC7-76FE-4B90-09FB-F583A777A0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F4A1757-811B-44BB-D79F-ACBA1AD61B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5F97A-1465-499D-9063-D52CEA1E49C9}" type="slidenum">
              <a:rPr lang="en-GB" smtClean="0"/>
              <a:t>‹#›</a:t>
            </a:fld>
            <a:endParaRPr lang="en-GB"/>
          </a:p>
        </p:txBody>
      </p:sp>
    </p:spTree>
    <p:extLst>
      <p:ext uri="{BB962C8B-B14F-4D97-AF65-F5344CB8AC3E}">
        <p14:creationId xmlns:p14="http://schemas.microsoft.com/office/powerpoint/2010/main" val="1333141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4529B-0594-4F93-84B7-BCB7DA1276A3}" type="datetimeFigureOut">
              <a:rPr lang="en-GB" smtClean="0"/>
              <a:t>12/12/2023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F0234-4BFF-4A56-8908-19AF25A3C9D1}" type="slidenum">
              <a:rPr lang="en-GB" smtClean="0"/>
              <a:t>‹#›</a:t>
            </a:fld>
            <a:endParaRPr lang="en-GB"/>
          </a:p>
        </p:txBody>
      </p:sp>
    </p:spTree>
    <p:extLst>
      <p:ext uri="{BB962C8B-B14F-4D97-AF65-F5344CB8AC3E}">
        <p14:creationId xmlns:p14="http://schemas.microsoft.com/office/powerpoint/2010/main" val="3342893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last week, we just hit you with a lot of detailed biology, and now we’re going to see how to turn that into relatively simple equations.</a:t>
            </a:r>
          </a:p>
        </p:txBody>
      </p:sp>
      <p:sp>
        <p:nvSpPr>
          <p:cNvPr id="4" name="Slide Number Placeholder 3"/>
          <p:cNvSpPr>
            <a:spLocks noGrp="1"/>
          </p:cNvSpPr>
          <p:nvPr>
            <p:ph type="sldNum" sz="quarter" idx="5"/>
          </p:nvPr>
        </p:nvSpPr>
        <p:spPr/>
        <p:txBody>
          <a:bodyPr/>
          <a:lstStyle/>
          <a:p>
            <a:fld id="{DBDF0234-4BFF-4A56-8908-19AF25A3C9D1}" type="slidenum">
              <a:rPr lang="en-GB" smtClean="0"/>
              <a:t>1</a:t>
            </a:fld>
            <a:endParaRPr lang="en-GB"/>
          </a:p>
        </p:txBody>
      </p:sp>
    </p:spTree>
    <p:extLst>
      <p:ext uri="{BB962C8B-B14F-4D97-AF65-F5344CB8AC3E}">
        <p14:creationId xmlns:p14="http://schemas.microsoft.com/office/powerpoint/2010/main" val="301145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Marcus explained how when a spike arrives at a transmitting synapse, neurotransmitter is released.</a:t>
            </a:r>
          </a:p>
          <a:p>
            <a:r>
              <a:rPr lang="en-GB" dirty="0"/>
              <a:t>***</a:t>
            </a:r>
          </a:p>
          <a:p>
            <a:r>
              <a:rPr lang="en-GB" dirty="0"/>
              <a:t>This neurotransmitter causes a change in the conductance of the receiving cell because of the opening of an associated ion channel.</a:t>
            </a:r>
          </a:p>
          <a:p>
            <a:r>
              <a:rPr lang="en-GB" dirty="0"/>
              <a:t>***</a:t>
            </a:r>
          </a:p>
          <a:p>
            <a:r>
              <a:rPr lang="en-GB" dirty="0"/>
              <a:t>In turn, this leads to an input current following the same sort of equations we saw for the Hodgkin-Huxley formalism last week.</a:t>
            </a:r>
          </a:p>
          <a:p>
            <a:r>
              <a:rPr lang="en-GB" dirty="0"/>
              <a:t>***</a:t>
            </a:r>
          </a:p>
          <a:p>
            <a:r>
              <a:rPr lang="en-GB" dirty="0"/>
              <a:t>Which in turn leads to a change in membrane potential for either the Hodgkin-Huxley or leaky integrate-and-fire type neurons.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p>
          <a:p>
            <a:r>
              <a:rPr lang="en-GB" dirty="0"/>
              <a:t>Just as we did for neurons, we need to decide what level of detail we want to include in our synapse model. </a:t>
            </a:r>
          </a:p>
          <a:p>
            <a:r>
              <a:rPr lang="en-GB" dirty="0"/>
              <a:t>***</a:t>
            </a:r>
          </a:p>
          <a:p>
            <a:r>
              <a:rPr lang="en-GB" dirty="0"/>
              <a:t>One reason we might want to leave out some of this detail is that some of these changes will happen fast enough that modelling their temporal dynamics won’t change much at the scale we’re looking at.</a:t>
            </a:r>
          </a:p>
          <a:p>
            <a:r>
              <a:rPr lang="en-GB" dirty="0"/>
              <a:t>***</a:t>
            </a:r>
          </a:p>
          <a:p>
            <a:r>
              <a:rPr lang="en-GB" dirty="0"/>
              <a:t>A helpful picture to draw is the postsynaptic potential, sometimes referred to simply as a PSP. This shows the increase in the membrane potential of the receiving cell as a result of a spike arriving at that cell. In this figure you can see a model synapse at three levels of detail. In blue, we model the synapse as an instantaneous increase in the membrane potential. In orange, we model it as an instantaneous increase in a current, which then decays exponentially back to rest. And in green, the same but the instantaneous increase is to the conductance.</a:t>
            </a:r>
          </a:p>
        </p:txBody>
      </p:sp>
      <p:sp>
        <p:nvSpPr>
          <p:cNvPr id="4" name="Slide Number Placeholder 3"/>
          <p:cNvSpPr>
            <a:spLocks noGrp="1"/>
          </p:cNvSpPr>
          <p:nvPr>
            <p:ph type="sldNum" sz="quarter" idx="5"/>
          </p:nvPr>
        </p:nvSpPr>
        <p:spPr/>
        <p:txBody>
          <a:bodyPr/>
          <a:lstStyle/>
          <a:p>
            <a:fld id="{DBDF0234-4BFF-4A56-8908-19AF25A3C9D1}" type="slidenum">
              <a:rPr lang="en-GB" smtClean="0"/>
              <a:t>2</a:t>
            </a:fld>
            <a:endParaRPr lang="en-GB"/>
          </a:p>
        </p:txBody>
      </p:sp>
    </p:spTree>
    <p:extLst>
      <p:ext uri="{BB962C8B-B14F-4D97-AF65-F5344CB8AC3E}">
        <p14:creationId xmlns:p14="http://schemas.microsoft.com/office/powerpoint/2010/main" val="2041954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start by talking about how we can directly model the dynamics in terms of conductance, current or membrane potential, and we’ll come back to talking more about neurotransmitter release dynamics in a moment.</a:t>
            </a:r>
          </a:p>
          <a:p>
            <a:r>
              <a:rPr lang="en-GB" dirty="0"/>
              <a:t>A common approach is to decide the key synaptic variable and model it with one of three classes of functions.</a:t>
            </a:r>
          </a:p>
          <a:p>
            <a:r>
              <a:rPr lang="en-GB" dirty="0"/>
              <a:t>There’s an explanation as to why these three classes come up that I’ll return to in a moment.</a:t>
            </a:r>
          </a:p>
          <a:p>
            <a:r>
              <a:rPr lang="en-GB" dirty="0"/>
              <a:t>For the sake of simplicity, I’ll describe each of these as postsynaptic membrane potentials, although they can also be used to model currents or conductances.</a:t>
            </a:r>
          </a:p>
          <a:p>
            <a:r>
              <a:rPr lang="en-GB" dirty="0"/>
              <a:t>***</a:t>
            </a:r>
          </a:p>
          <a:p>
            <a:r>
              <a:rPr lang="en-GB" dirty="0"/>
              <a:t>The first class is the exponential function. We can write this as the product of an exponential decay with some time constant, and a Heaviside function H(t) that returns 0 if t is less than 0, or 1 otherwise.</a:t>
            </a:r>
          </a:p>
          <a:p>
            <a:r>
              <a:rPr lang="en-GB" dirty="0"/>
              <a:t>***</a:t>
            </a:r>
          </a:p>
          <a:p>
            <a:r>
              <a:rPr lang="en-GB" dirty="0"/>
              <a:t>A step up in complexity is the alpha function which we haven’t seen before. In this equation, we multiply the exponential decay by t so that it rises continuously before decaying.</a:t>
            </a:r>
          </a:p>
          <a:p>
            <a:r>
              <a:rPr lang="en-GB" dirty="0"/>
              <a:t>***</a:t>
            </a:r>
          </a:p>
          <a:p>
            <a:r>
              <a:rPr lang="en-GB" dirty="0"/>
              <a:t>A further step up is the biexponential function, which lets us separately control the rise and fall time with two different time constants.</a:t>
            </a:r>
          </a:p>
          <a:p>
            <a:r>
              <a:rPr lang="en-GB" dirty="0"/>
              <a:t>***</a:t>
            </a:r>
          </a:p>
          <a:p>
            <a:r>
              <a:rPr lang="en-GB" dirty="0"/>
              <a:t>Each of these can also be expressed as a linear time invariant differential equations with constant coefficients.</a:t>
            </a:r>
          </a:p>
          <a:p>
            <a:r>
              <a:rPr lang="en-GB" dirty="0"/>
              <a:t>This makes a certain sort of sense because we’d expect time invariance in a model of a physical system, and having linearity and constant coefficients is just the simplest thing you can do.</a:t>
            </a:r>
          </a:p>
          <a:p>
            <a:r>
              <a:rPr lang="en-GB" dirty="0"/>
              <a:t>***</a:t>
            </a:r>
          </a:p>
          <a:p>
            <a:r>
              <a:rPr lang="en-GB" dirty="0"/>
              <a:t>We can take that argument a bit further by putting these equations into matrix form and calculating their eigenvalues.</a:t>
            </a:r>
          </a:p>
          <a:p>
            <a:r>
              <a:rPr lang="en-GB" dirty="0"/>
              <a:t>These three forms are essentially the only possibilities for a 1 or 2-dimensional system that is linear, time invariant and has constant coefficients.</a:t>
            </a:r>
          </a:p>
          <a:p>
            <a:r>
              <a:rPr lang="en-GB" dirty="0"/>
              <a:t>The exponential is the only possibility for 1 dimension, and in 2 dimensions you either get the alpha or biexponential depending on whether or not the eigenvalue is repeated.</a:t>
            </a:r>
          </a:p>
        </p:txBody>
      </p:sp>
      <p:sp>
        <p:nvSpPr>
          <p:cNvPr id="4" name="Slide Number Placeholder 3"/>
          <p:cNvSpPr>
            <a:spLocks noGrp="1"/>
          </p:cNvSpPr>
          <p:nvPr>
            <p:ph type="sldNum" sz="quarter" idx="5"/>
          </p:nvPr>
        </p:nvSpPr>
        <p:spPr/>
        <p:txBody>
          <a:bodyPr/>
          <a:lstStyle/>
          <a:p>
            <a:fld id="{DBDF0234-4BFF-4A56-8908-19AF25A3C9D1}" type="slidenum">
              <a:rPr lang="en-GB" smtClean="0"/>
              <a:t>3</a:t>
            </a:fld>
            <a:endParaRPr lang="en-GB"/>
          </a:p>
        </p:txBody>
      </p:sp>
    </p:spTree>
    <p:extLst>
      <p:ext uri="{BB962C8B-B14F-4D97-AF65-F5344CB8AC3E}">
        <p14:creationId xmlns:p14="http://schemas.microsoft.com/office/powerpoint/2010/main" val="4225634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far we’ve looked at memoryless models of synapses, where previous activity doesn’t affect what they do, but this isn’t quite right.</a:t>
            </a:r>
          </a:p>
          <a:p>
            <a:r>
              <a:rPr lang="en-GB" dirty="0"/>
              <a:t>***</a:t>
            </a:r>
          </a:p>
          <a:p>
            <a:r>
              <a:rPr lang="en-GB" dirty="0"/>
              <a:t>Neurotransmitter is released in vesicles, and after being released some fraction of them will be unavailable if another spike comes along.</a:t>
            </a:r>
          </a:p>
          <a:p>
            <a:r>
              <a:rPr lang="en-GB" dirty="0"/>
              <a:t>This means that later spikes will likely have a smaller effect than earlier spikes. We call this short term synaptic depression.</a:t>
            </a:r>
          </a:p>
          <a:p>
            <a:r>
              <a:rPr lang="en-GB" dirty="0"/>
              <a:t>We can model it by adding an extra variable x that tracks what fraction of vesicles are available.</a:t>
            </a:r>
          </a:p>
          <a:p>
            <a:r>
              <a:rPr lang="en-GB" dirty="0"/>
              <a:t>***</a:t>
            </a:r>
          </a:p>
          <a:p>
            <a:r>
              <a:rPr lang="en-GB" dirty="0"/>
              <a:t>However, it turns out that you also see cases where each subsequent spike has a bigger effect than previous spikes, which we call facilitation.</a:t>
            </a:r>
          </a:p>
          <a:p>
            <a:r>
              <a:rPr lang="en-GB" dirty="0"/>
              <a:t>***</a:t>
            </a:r>
          </a:p>
          <a:p>
            <a:r>
              <a:rPr lang="en-GB" dirty="0"/>
              <a:t>A simple model that encapsulates both effects is to add an extra variable u that represents the probability that an available vesicle will be released, and allow this to increase after each spike.</a:t>
            </a:r>
          </a:p>
          <a:p>
            <a:r>
              <a:rPr lang="en-GB" dirty="0"/>
              <a:t>***</a:t>
            </a:r>
          </a:p>
          <a:p>
            <a:r>
              <a:rPr lang="en-GB" dirty="0"/>
              <a:t>Combining these two ideas in the simplest way possible, we get this model.</a:t>
            </a:r>
          </a:p>
          <a:p>
            <a:r>
              <a:rPr lang="en-GB" dirty="0"/>
              <a:t>In the absence of any spikes, the pool of available vesicles will increase exponentially until all vesicles are available.</a:t>
            </a:r>
          </a:p>
          <a:p>
            <a:r>
              <a:rPr lang="en-GB" dirty="0"/>
              <a:t>At the same time, the probability of spiking will decay to 0.</a:t>
            </a:r>
          </a:p>
          <a:p>
            <a:r>
              <a:rPr lang="en-GB" dirty="0"/>
              <a:t>We can control the rate of these processes with facilitation and depression time constants </a:t>
            </a:r>
            <a:r>
              <a:rPr lang="en-GB" dirty="0" err="1"/>
              <a:t>tau_f</a:t>
            </a:r>
            <a:r>
              <a:rPr lang="en-GB" dirty="0"/>
              <a:t> and </a:t>
            </a:r>
            <a:r>
              <a:rPr lang="en-GB" dirty="0" err="1"/>
              <a:t>tau_d</a:t>
            </a:r>
            <a:r>
              <a:rPr lang="en-GB" dirty="0"/>
              <a:t>.</a:t>
            </a:r>
          </a:p>
          <a:p>
            <a:r>
              <a:rPr lang="en-GB" dirty="0"/>
              <a:t>When a spike arrives, we first increase u, the probability of vesicle release. Note that we do this first because otherwise the first spike would release 0 vesicles.</a:t>
            </a:r>
          </a:p>
          <a:p>
            <a:r>
              <a:rPr lang="en-GB" dirty="0"/>
              <a:t>Next, we release an amount of vesicles proportional to u times x, because there are x available and we release with probability u. In this model I’ve had this directly modify the membrane potential v, but as in previous slides it could modify other variables.</a:t>
            </a:r>
          </a:p>
          <a:p>
            <a:r>
              <a:rPr lang="en-GB" dirty="0"/>
              <a:t>Finally, since we’ve released u times x vesicles, we now have to remove those from the available pool by subtracting that from x.</a:t>
            </a:r>
          </a:p>
          <a:p>
            <a:r>
              <a:rPr lang="en-GB" dirty="0"/>
              <a:t>***</a:t>
            </a:r>
          </a:p>
          <a:p>
            <a:r>
              <a:rPr lang="en-GB" dirty="0"/>
              <a:t>Here’s what those variables look like in these two cases.</a:t>
            </a:r>
          </a:p>
          <a:p>
            <a:r>
              <a:rPr lang="en-GB" dirty="0"/>
              <a:t>So what does this do in terms of function? As usual, we don’t have a complete answer to that. One thing for sure is that it gives synapses a longer memory than they would otherwise have, which is likely to be useful in many cases.</a:t>
            </a:r>
          </a:p>
          <a:p>
            <a:r>
              <a:rPr lang="en-GB" dirty="0"/>
              <a:t>It can also allow the neuron to have richer spike frequency dynamics, allowing them to act as low, high or band pass filters, and do gain control.</a:t>
            </a:r>
          </a:p>
          <a:p>
            <a:r>
              <a:rPr lang="en-GB" dirty="0"/>
              <a:t>There’s a bunch of other ideas people have suggested, and I’ve put some links in the reading list for where you can read more about this and other models of short term plasticity.</a:t>
            </a:r>
          </a:p>
        </p:txBody>
      </p:sp>
      <p:sp>
        <p:nvSpPr>
          <p:cNvPr id="4" name="Slide Number Placeholder 3"/>
          <p:cNvSpPr>
            <a:spLocks noGrp="1"/>
          </p:cNvSpPr>
          <p:nvPr>
            <p:ph type="sldNum" sz="quarter" idx="5"/>
          </p:nvPr>
        </p:nvSpPr>
        <p:spPr/>
        <p:txBody>
          <a:bodyPr/>
          <a:lstStyle/>
          <a:p>
            <a:fld id="{DBDF0234-4BFF-4A56-8908-19AF25A3C9D1}" type="slidenum">
              <a:rPr lang="en-GB" smtClean="0"/>
              <a:t>4</a:t>
            </a:fld>
            <a:endParaRPr lang="en-GB"/>
          </a:p>
        </p:txBody>
      </p:sp>
    </p:spTree>
    <p:extLst>
      <p:ext uri="{BB962C8B-B14F-4D97-AF65-F5344CB8AC3E}">
        <p14:creationId xmlns:p14="http://schemas.microsoft.com/office/powerpoint/2010/main" val="4275842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Marcus mentioned, synapses can be either excitatory or inhibitory.</a:t>
            </a:r>
          </a:p>
          <a:p>
            <a:r>
              <a:rPr lang="en-GB" dirty="0"/>
              <a:t>There are a range of different ion channels and dynamics giving rise to different sorts of excitatory or inhibitory synapses.</a:t>
            </a:r>
          </a:p>
          <a:p>
            <a:r>
              <a:rPr lang="en-GB" dirty="0"/>
              <a:t>***</a:t>
            </a:r>
          </a:p>
          <a:p>
            <a:r>
              <a:rPr lang="en-GB" dirty="0"/>
              <a:t>The simplest model is just that excitatory synapses lead to an increase in some variable, while inhibitory synapses lead to a decrease.</a:t>
            </a:r>
          </a:p>
          <a:p>
            <a:r>
              <a:rPr lang="en-GB" dirty="0"/>
              <a:t>***</a:t>
            </a:r>
          </a:p>
          <a:p>
            <a:r>
              <a:rPr lang="en-GB" dirty="0"/>
              <a:t>However, when synapses are modelled with detailed ion channel dynamics and spatial structure, things can get more interesting.</a:t>
            </a:r>
          </a:p>
          <a:p>
            <a:r>
              <a:rPr lang="en-GB" dirty="0"/>
              <a:t>Shunting inhibition is a good example. In shunting inhibition, a spike causes a local increase in conductance but with a reversal potential near to the resting potential. This means that on its own in the absence of other input, you wouldn’t observe any effect on the membrane potential. However, it will reduce the effect of an excitatory synapse on the dendrite while having no effect on an excitatory synapse on the soma or on a different dendritic branch. This means that it can have a selective, divisive effect on excitatory inputs, something you wouldn’t easily be able to achieve otherwise.</a:t>
            </a:r>
          </a:p>
          <a:p>
            <a:r>
              <a:rPr lang="en-GB" dirty="0"/>
              <a:t>***</a:t>
            </a:r>
          </a:p>
          <a:p>
            <a:r>
              <a:rPr lang="en-GB" dirty="0"/>
              <a:t>Another interesting channel type is NMDA, which can’t be modelled linearly. The effect of NMDA requires the receiving neuron’s membrane potential to have recently been high. This may be important in learning.</a:t>
            </a:r>
          </a:p>
        </p:txBody>
      </p:sp>
      <p:sp>
        <p:nvSpPr>
          <p:cNvPr id="4" name="Slide Number Placeholder 3"/>
          <p:cNvSpPr>
            <a:spLocks noGrp="1"/>
          </p:cNvSpPr>
          <p:nvPr>
            <p:ph type="sldNum" sz="quarter" idx="5"/>
          </p:nvPr>
        </p:nvSpPr>
        <p:spPr/>
        <p:txBody>
          <a:bodyPr/>
          <a:lstStyle/>
          <a:p>
            <a:fld id="{DBDF0234-4BFF-4A56-8908-19AF25A3C9D1}" type="slidenum">
              <a:rPr lang="en-GB" smtClean="0"/>
              <a:t>5</a:t>
            </a:fld>
            <a:endParaRPr lang="en-GB"/>
          </a:p>
        </p:txBody>
      </p:sp>
    </p:spTree>
    <p:extLst>
      <p:ext uri="{BB962C8B-B14F-4D97-AF65-F5344CB8AC3E}">
        <p14:creationId xmlns:p14="http://schemas.microsoft.com/office/powerpoint/2010/main" val="4211609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Talking of learning, I should mention long term plasticity here, but only briefly because that’s the main topic of week 4.</a:t>
            </a:r>
          </a:p>
          <a:p>
            <a:r>
              <a:rPr lang="en-GB" dirty="0"/>
              <a:t>***</a:t>
            </a:r>
          </a:p>
          <a:p>
            <a:r>
              <a:rPr lang="en-GB" dirty="0"/>
              <a:t>Marcus mentioned Hebbian rules, and you can generally model them by adding some differential equation for the synaptic weight w as a function of the activity of the presynaptic and post-synaptic neurons. We’ll talk about some of the particular models later.</a:t>
            </a:r>
          </a:p>
          <a:p>
            <a:r>
              <a:rPr lang="en-GB" dirty="0"/>
              <a:t>***</a:t>
            </a:r>
          </a:p>
          <a:p>
            <a:r>
              <a:rPr lang="en-GB" dirty="0"/>
              <a:t>There’s also spike timing-dependent plasticity, or STDP.</a:t>
            </a:r>
          </a:p>
          <a:p>
            <a:r>
              <a:rPr lang="en-GB" dirty="0"/>
              <a:t>It has been observed experimentally that particular pairings of pre- and post-synaptic spike times can lead synapses to get stronger or weaker. We can model this by increasing the weight by some delta W that depends on the timing difference, and it can be made a reasonable fit to experimental data. This particular curve where the synapse gets stronger if presynaptic spikes tend to come before postsynaptic spikes could be thought of as encouraging networks to care about temporal causality.</a:t>
            </a:r>
          </a:p>
          <a:p>
            <a:r>
              <a:rPr lang="en-GB" dirty="0"/>
              <a:t>That’s all I’ll say for now about that, but we’ll be seeing much more about all this later in the course.</a:t>
            </a:r>
          </a:p>
        </p:txBody>
      </p:sp>
      <p:sp>
        <p:nvSpPr>
          <p:cNvPr id="4" name="Slide Number Placeholder 3"/>
          <p:cNvSpPr>
            <a:spLocks noGrp="1"/>
          </p:cNvSpPr>
          <p:nvPr>
            <p:ph type="sldNum" sz="quarter" idx="5"/>
          </p:nvPr>
        </p:nvSpPr>
        <p:spPr/>
        <p:txBody>
          <a:bodyPr/>
          <a:lstStyle/>
          <a:p>
            <a:fld id="{DBDF0234-4BFF-4A56-8908-19AF25A3C9D1}" type="slidenum">
              <a:rPr lang="en-GB" smtClean="0"/>
              <a:t>6</a:t>
            </a:fld>
            <a:endParaRPr lang="en-GB"/>
          </a:p>
        </p:txBody>
      </p:sp>
    </p:spTree>
    <p:extLst>
      <p:ext uri="{BB962C8B-B14F-4D97-AF65-F5344CB8AC3E}">
        <p14:creationId xmlns:p14="http://schemas.microsoft.com/office/powerpoint/2010/main" val="3345477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always, there’s a lot more that could be said about modelling synapses. I’ll just briefly mention two before closing this video out.</a:t>
            </a:r>
          </a:p>
          <a:p>
            <a:r>
              <a:rPr lang="en-GB" dirty="0"/>
              <a:t>***</a:t>
            </a:r>
          </a:p>
          <a:p>
            <a:r>
              <a:rPr lang="en-GB" dirty="0"/>
              <a:t>The first is synaptic failure. It’s easy to model by just adding a chance of failure to each synaptic event.</a:t>
            </a:r>
          </a:p>
          <a:p>
            <a:r>
              <a:rPr lang="en-GB" dirty="0"/>
              <a:t>***</a:t>
            </a:r>
          </a:p>
          <a:p>
            <a:r>
              <a:rPr lang="en-GB" dirty="0"/>
              <a:t>The second is gap junctions, when two neurons form a direct electrical connection rather than a chemical synapse.</a:t>
            </a:r>
          </a:p>
          <a:p>
            <a:r>
              <a:rPr lang="en-GB" dirty="0"/>
              <a:t>These can again be straightforwardly modelled as just another current proportional to the difference in membrane potentials.</a:t>
            </a:r>
          </a:p>
          <a:p>
            <a:r>
              <a:rPr lang="en-GB" dirty="0"/>
              <a:t>There are – of course – more complicated models too.</a:t>
            </a:r>
          </a:p>
          <a:p>
            <a:r>
              <a:rPr lang="en-GB" dirty="0"/>
              <a:t>***</a:t>
            </a:r>
          </a:p>
          <a:p>
            <a:r>
              <a:rPr lang="en-GB" dirty="0"/>
              <a:t>Gap junctions occur in many species, but a particularly interesting example is the tiny worm C elegans. Neuroscientists love it because it always has precisely 302 neurons with the same pattern of connections. It’s unusual though because they are mostly non-spiking, using gap junctions to communicate instead.</a:t>
            </a:r>
          </a:p>
          <a:p>
            <a:r>
              <a:rPr lang="en-GB" dirty="0"/>
              <a:t>OK, that’s all for synapses. In the next video we’ll look at modelling networks.</a:t>
            </a:r>
          </a:p>
        </p:txBody>
      </p:sp>
      <p:sp>
        <p:nvSpPr>
          <p:cNvPr id="4" name="Slide Number Placeholder 3"/>
          <p:cNvSpPr>
            <a:spLocks noGrp="1"/>
          </p:cNvSpPr>
          <p:nvPr>
            <p:ph type="sldNum" sz="quarter" idx="5"/>
          </p:nvPr>
        </p:nvSpPr>
        <p:spPr/>
        <p:txBody>
          <a:bodyPr/>
          <a:lstStyle/>
          <a:p>
            <a:fld id="{DBDF0234-4BFF-4A56-8908-19AF25A3C9D1}" type="slidenum">
              <a:rPr lang="en-GB" smtClean="0"/>
              <a:t>7</a:t>
            </a:fld>
            <a:endParaRPr lang="en-GB"/>
          </a:p>
        </p:txBody>
      </p:sp>
    </p:spTree>
    <p:extLst>
      <p:ext uri="{BB962C8B-B14F-4D97-AF65-F5344CB8AC3E}">
        <p14:creationId xmlns:p14="http://schemas.microsoft.com/office/powerpoint/2010/main" val="5591946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12/12/2023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24983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12/12/2023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6374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120159"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80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28B17-9E99-45ED-9028-28A80E2F7F94}" type="datetimeFigureOut">
              <a:rPr lang="en-GB" smtClean="0"/>
              <a:t>12/12/2023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2200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28B17-9E99-45ED-9028-28A80E2F7F94}" type="datetimeFigureOut">
              <a:rPr lang="en-GB" smtClean="0"/>
              <a:t>12/12/2023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86951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28B17-9E99-45ED-9028-28A80E2F7F94}" type="datetimeFigureOut">
              <a:rPr lang="en-GB" smtClean="0"/>
              <a:t>12/12/2023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71583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28B17-9E99-45ED-9028-28A80E2F7F94}" type="datetimeFigureOut">
              <a:rPr lang="en-GB" smtClean="0"/>
              <a:t>12/12/2023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50177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8B17-9E99-45ED-9028-28A80E2F7F94}" type="datetimeFigureOut">
              <a:rPr lang="en-GB" smtClean="0"/>
              <a:t>12/12/2023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14610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12/12/2023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89443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12/12/2023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3674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8B17-9E99-45ED-9028-28A80E2F7F94}" type="datetimeFigureOut">
              <a:rPr lang="en-GB" smtClean="0"/>
              <a:t>12/12/2023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A8C5-41D3-4E0E-9210-72AE07EC1835}" type="slidenum">
              <a:rPr lang="en-GB" smtClean="0"/>
              <a:t>‹#›</a:t>
            </a:fld>
            <a:endParaRPr lang="en-GB"/>
          </a:p>
        </p:txBody>
      </p:sp>
    </p:spTree>
    <p:extLst>
      <p:ext uri="{BB962C8B-B14F-4D97-AF65-F5344CB8AC3E}">
        <p14:creationId xmlns:p14="http://schemas.microsoft.com/office/powerpoint/2010/main" val="1061876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notesSlide" Target="../notesSlides/notesSlide2.xml"/><Relationship Id="rId7" Type="http://schemas.openxmlformats.org/officeDocument/2006/relationships/image" Target="../media/image60.pn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 Id="rId11" Type="http://schemas.openxmlformats.org/officeDocument/2006/relationships/image" Target="../media/image10.png"/><Relationship Id="rId5" Type="http://schemas.openxmlformats.org/officeDocument/2006/relationships/image" Target="../media/image2.svg"/><Relationship Id="rId10"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notesSlide" Target="../notesSlides/notesSlide3.xml"/><Relationship Id="rId7" Type="http://schemas.openxmlformats.org/officeDocument/2006/relationships/image" Target="../media/image2.sv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slideLayout" Target="../slideLayouts/slideLayout2.xml"/><Relationship Id="rId16" Type="http://schemas.openxmlformats.org/officeDocument/2006/relationships/image" Target="../media/image21.png"/><Relationship Id="rId20" Type="http://schemas.openxmlformats.org/officeDocument/2006/relationships/image" Target="../media/image12.png"/><Relationship Id="rId1" Type="http://schemas.openxmlformats.org/officeDocument/2006/relationships/tags" Target="../tags/tag2.xml"/><Relationship Id="rId6" Type="http://schemas.openxmlformats.org/officeDocument/2006/relationships/image" Target="../media/image1.png"/><Relationship Id="rId11" Type="http://schemas.openxmlformats.org/officeDocument/2006/relationships/image" Target="../media/image16.png"/><Relationship Id="rId5" Type="http://schemas.openxmlformats.org/officeDocument/2006/relationships/image" Target="../media/image11.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7.png"/><Relationship Id="rId9" Type="http://schemas.openxmlformats.org/officeDocument/2006/relationships/image" Target="../media/image140.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4.xml"/><Relationship Id="rId7" Type="http://schemas.openxmlformats.org/officeDocument/2006/relationships/image" Target="../media/image260.pn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svg"/><Relationship Id="rId10" Type="http://schemas.openxmlformats.org/officeDocument/2006/relationships/image" Target="../media/image13.png"/><Relationship Id="rId4" Type="http://schemas.openxmlformats.org/officeDocument/2006/relationships/image" Target="../media/image1.png"/><Relationship Id="rId9"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00.png"/><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6.xml"/><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4.JPEG"/><Relationship Id="rId9"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26.png"/><Relationship Id="rId10" Type="http://schemas.openxmlformats.org/officeDocument/2006/relationships/image" Target="../media/image2.svg"/><Relationship Id="rId4" Type="http://schemas.openxmlformats.org/officeDocument/2006/relationships/image" Target="../media/image25.pn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693D4-D78C-161A-B0F3-CEA79B385428}"/>
              </a:ext>
            </a:extLst>
          </p:cNvPr>
          <p:cNvSpPr>
            <a:spLocks noGrp="1"/>
          </p:cNvSpPr>
          <p:nvPr>
            <p:ph type="ctrTitle"/>
          </p:nvPr>
        </p:nvSpPr>
        <p:spPr/>
        <p:txBody>
          <a:bodyPr/>
          <a:lstStyle/>
          <a:p>
            <a:r>
              <a:rPr lang="en-GB" b="1" dirty="0">
                <a:latin typeface="Calibri"/>
                <a:ea typeface="Calibri"/>
                <a:cs typeface="Calibri"/>
              </a:rPr>
              <a:t>Synapse models</a:t>
            </a:r>
            <a:endParaRPr lang="en-GB" b="1">
              <a:latin typeface="Calibri"/>
              <a:ea typeface="Calibri"/>
              <a:cs typeface="Calibri"/>
            </a:endParaRPr>
          </a:p>
        </p:txBody>
      </p:sp>
      <p:pic>
        <p:nvPicPr>
          <p:cNvPr id="2" name="Video 1">
            <a:hlinkClick r:id="" action="ppaction://media"/>
            <a:extLst>
              <a:ext uri="{FF2B5EF4-FFF2-40B4-BE49-F238E27FC236}">
                <a16:creationId xmlns:a16="http://schemas.microsoft.com/office/drawing/2014/main" id="{EFD08451-90A9-9D87-20EA-18301AA696B5}"/>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4501270" y="3504763"/>
            <a:ext cx="3189460" cy="3189460"/>
          </a:xfrm>
          <a:prstGeom prst="ellipse">
            <a:avLst/>
          </a:prstGeom>
        </p:spPr>
      </p:pic>
    </p:spTree>
    <p:extLst>
      <p:ext uri="{BB962C8B-B14F-4D97-AF65-F5344CB8AC3E}">
        <p14:creationId xmlns:p14="http://schemas.microsoft.com/office/powerpoint/2010/main" val="232404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Level of abstraction</a:t>
            </a:r>
          </a:p>
        </p:txBody>
      </p:sp>
      <p:pic>
        <p:nvPicPr>
          <p:cNvPr id="5" name="Video 4">
            <a:hlinkClick r:id="" action="ppaction://media"/>
            <a:extLst>
              <a:ext uri="{FF2B5EF4-FFF2-40B4-BE49-F238E27FC236}">
                <a16:creationId xmlns:a16="http://schemas.microsoft.com/office/drawing/2014/main" id="{E13C4E1E-8C39-64FC-8DBC-4E018077837B}"/>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grpSp>
        <p:nvGrpSpPr>
          <p:cNvPr id="43" name="Group 42">
            <a:extLst>
              <a:ext uri="{FF2B5EF4-FFF2-40B4-BE49-F238E27FC236}">
                <a16:creationId xmlns:a16="http://schemas.microsoft.com/office/drawing/2014/main" id="{8BB3B33B-7A2E-4947-AE53-DA58A28F642C}"/>
              </a:ext>
            </a:extLst>
          </p:cNvPr>
          <p:cNvGrpSpPr/>
          <p:nvPr/>
        </p:nvGrpSpPr>
        <p:grpSpPr>
          <a:xfrm>
            <a:off x="5469271" y="3247123"/>
            <a:ext cx="4475870" cy="1655255"/>
            <a:chOff x="5469271" y="3247123"/>
            <a:chExt cx="4475870" cy="1655255"/>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155734E-99DF-177A-653B-DAC3BEA6CE86}"/>
                    </a:ext>
                  </a:extLst>
                </p:cNvPr>
                <p:cNvSpPr txBox="1"/>
                <p:nvPr/>
              </p:nvSpPr>
              <p:spPr>
                <a:xfrm>
                  <a:off x="5469271" y="4170318"/>
                  <a:ext cx="1036822" cy="732060"/>
                </a:xfrm>
                <a:prstGeom prst="rect">
                  <a:avLst/>
                </a:prstGeom>
                <a:noFill/>
              </p:spPr>
              <p:txBody>
                <a:bodyPr wrap="none" rtlCol="0">
                  <a:spAutoFit/>
                </a:bodyPr>
                <a:lstStyle/>
                <a:p>
                  <a:r>
                    <a:rPr lang="en-GB" sz="2000" b="1" dirty="0"/>
                    <a:t>Current</a:t>
                  </a:r>
                </a:p>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𝐼</m:t>
                            </m:r>
                          </m:e>
                          <m:sub>
                            <m:r>
                              <a:rPr lang="en-GB" sz="2000" b="0" i="1" smtClean="0">
                                <a:latin typeface="Cambria Math" panose="02040503050406030204" pitchFamily="18" charset="0"/>
                              </a:rPr>
                              <m:t>𝑠𝑦𝑛</m:t>
                            </m:r>
                          </m:sub>
                        </m:sSub>
                        <m:r>
                          <a:rPr lang="en-GB" sz="2000" b="0" i="1" smtClean="0">
                            <a:latin typeface="Cambria Math" panose="02040503050406030204" pitchFamily="18" charset="0"/>
                          </a:rPr>
                          <m:t>(</m:t>
                        </m:r>
                        <m:r>
                          <a:rPr lang="en-GB" sz="2000" b="0" i="1" smtClean="0">
                            <a:latin typeface="Cambria Math" panose="02040503050406030204" pitchFamily="18" charset="0"/>
                          </a:rPr>
                          <m:t>𝑡</m:t>
                        </m:r>
                        <m:r>
                          <a:rPr lang="en-GB" sz="2000" b="0" i="1" smtClean="0">
                            <a:latin typeface="Cambria Math" panose="02040503050406030204" pitchFamily="18" charset="0"/>
                          </a:rPr>
                          <m:t>)</m:t>
                        </m:r>
                      </m:oMath>
                    </m:oMathPara>
                  </a14:m>
                  <a:endParaRPr lang="en-GB" sz="2000" dirty="0"/>
                </a:p>
              </p:txBody>
            </p:sp>
          </mc:Choice>
          <mc:Fallback xmlns="">
            <p:sp>
              <p:nvSpPr>
                <p:cNvPr id="3" name="TextBox 2">
                  <a:extLst>
                    <a:ext uri="{FF2B5EF4-FFF2-40B4-BE49-F238E27FC236}">
                      <a16:creationId xmlns:a16="http://schemas.microsoft.com/office/drawing/2014/main" id="{A155734E-99DF-177A-653B-DAC3BEA6CE86}"/>
                    </a:ext>
                  </a:extLst>
                </p:cNvPr>
                <p:cNvSpPr txBox="1">
                  <a:spLocks noRot="1" noChangeAspect="1" noMove="1" noResize="1" noEditPoints="1" noAdjustHandles="1" noChangeArrowheads="1" noChangeShapeType="1" noTextEdit="1"/>
                </p:cNvSpPr>
                <p:nvPr/>
              </p:nvSpPr>
              <p:spPr>
                <a:xfrm>
                  <a:off x="5469271" y="4170318"/>
                  <a:ext cx="1036822" cy="732060"/>
                </a:xfrm>
                <a:prstGeom prst="rect">
                  <a:avLst/>
                </a:prstGeom>
                <a:blipFill>
                  <a:blip r:embed="rId7"/>
                  <a:stretch>
                    <a:fillRect l="-5882" t="-4167" r="-2941" b="-5833"/>
                  </a:stretch>
                </a:blipFill>
              </p:spPr>
              <p:txBody>
                <a:bodyPr/>
                <a:lstStyle/>
                <a:p>
                  <a:r>
                    <a:rPr lang="en-GB">
                      <a:noFill/>
                    </a:rPr>
                    <a:t> </a:t>
                  </a:r>
                </a:p>
              </p:txBody>
            </p:sp>
          </mc:Fallback>
        </mc:AlternateContent>
        <p:cxnSp>
          <p:nvCxnSpPr>
            <p:cNvPr id="9" name="Straight Arrow Connector 8">
              <a:extLst>
                <a:ext uri="{FF2B5EF4-FFF2-40B4-BE49-F238E27FC236}">
                  <a16:creationId xmlns:a16="http://schemas.microsoft.com/office/drawing/2014/main" id="{9604233A-DA4A-3360-57CC-8C74C3075F1D}"/>
                </a:ext>
              </a:extLst>
            </p:cNvPr>
            <p:cNvCxnSpPr>
              <a:cxnSpLocks/>
              <a:stCxn id="2" idx="2"/>
              <a:endCxn id="3" idx="0"/>
            </p:cNvCxnSpPr>
            <p:nvPr/>
          </p:nvCxnSpPr>
          <p:spPr>
            <a:xfrm>
              <a:off x="5987682" y="3247123"/>
              <a:ext cx="0" cy="9231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0E8012FB-4D32-CD7C-A60C-387E7F6BDDCC}"/>
                </a:ext>
              </a:extLst>
            </p:cNvPr>
            <p:cNvSpPr txBox="1"/>
            <p:nvPr/>
          </p:nvSpPr>
          <p:spPr>
            <a:xfrm>
              <a:off x="5513192" y="3466887"/>
              <a:ext cx="94897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a:solidFill>
                    <a:schemeClr val="accent1">
                      <a:lumMod val="75000"/>
                    </a:schemeClr>
                  </a:solidFill>
                </a:rPr>
                <a:t>changes</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462D9B3-0D26-1FCD-A772-45DD1618877C}"/>
                    </a:ext>
                  </a:extLst>
                </p:cNvPr>
                <p:cNvSpPr txBox="1"/>
                <p:nvPr/>
              </p:nvSpPr>
              <p:spPr>
                <a:xfrm>
                  <a:off x="6546647" y="3460699"/>
                  <a:ext cx="3398494"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accent1">
                                    <a:lumMod val="75000"/>
                                  </a:schemeClr>
                                </a:solidFill>
                                <a:latin typeface="Cambria Math" panose="02040503050406030204" pitchFamily="18" charset="0"/>
                              </a:rPr>
                            </m:ctrlPr>
                          </m:sSubPr>
                          <m:e>
                            <m:r>
                              <a:rPr lang="en-GB" b="0" i="1" smtClean="0">
                                <a:solidFill>
                                  <a:schemeClr val="accent1">
                                    <a:lumMod val="75000"/>
                                  </a:schemeClr>
                                </a:solidFill>
                                <a:latin typeface="Cambria Math" panose="02040503050406030204" pitchFamily="18" charset="0"/>
                              </a:rPr>
                              <m:t>𝐼</m:t>
                            </m:r>
                          </m:e>
                          <m:sub>
                            <m:r>
                              <a:rPr lang="en-GB" b="0" i="1" smtClean="0">
                                <a:solidFill>
                                  <a:schemeClr val="accent1">
                                    <a:lumMod val="75000"/>
                                  </a:schemeClr>
                                </a:solidFill>
                                <a:latin typeface="Cambria Math" panose="02040503050406030204" pitchFamily="18" charset="0"/>
                              </a:rPr>
                              <m:t>𝑠𝑦𝑛</m:t>
                            </m:r>
                          </m:sub>
                        </m:sSub>
                        <m:d>
                          <m:dPr>
                            <m:ctrlPr>
                              <a:rPr lang="en-GB" b="0" i="1" smtClean="0">
                                <a:solidFill>
                                  <a:schemeClr val="accent1">
                                    <a:lumMod val="75000"/>
                                  </a:schemeClr>
                                </a:solidFill>
                                <a:latin typeface="Cambria Math" panose="02040503050406030204" pitchFamily="18" charset="0"/>
                              </a:rPr>
                            </m:ctrlPr>
                          </m:dPr>
                          <m:e>
                            <m:r>
                              <a:rPr lang="en-GB" b="0" i="1" smtClean="0">
                                <a:solidFill>
                                  <a:schemeClr val="accent1">
                                    <a:lumMod val="75000"/>
                                  </a:schemeClr>
                                </a:solidFill>
                                <a:latin typeface="Cambria Math" panose="02040503050406030204" pitchFamily="18" charset="0"/>
                              </a:rPr>
                              <m:t>𝑡</m:t>
                            </m:r>
                          </m:e>
                        </m:d>
                        <m:r>
                          <a:rPr lang="en-GB" b="0" i="1" smtClean="0">
                            <a:solidFill>
                              <a:schemeClr val="accent1">
                                <a:lumMod val="75000"/>
                              </a:schemeClr>
                            </a:solidFill>
                            <a:latin typeface="Cambria Math" panose="02040503050406030204" pitchFamily="18" charset="0"/>
                          </a:rPr>
                          <m:t>=</m:t>
                        </m:r>
                        <m:sSub>
                          <m:sSubPr>
                            <m:ctrlPr>
                              <a:rPr lang="en-GB" b="0" i="1" smtClean="0">
                                <a:solidFill>
                                  <a:schemeClr val="accent1">
                                    <a:lumMod val="75000"/>
                                  </a:schemeClr>
                                </a:solidFill>
                                <a:latin typeface="Cambria Math" panose="02040503050406030204" pitchFamily="18" charset="0"/>
                              </a:rPr>
                            </m:ctrlPr>
                          </m:sSubPr>
                          <m:e>
                            <m:r>
                              <a:rPr lang="en-GB" b="0" i="1" smtClean="0">
                                <a:solidFill>
                                  <a:schemeClr val="accent1">
                                    <a:lumMod val="75000"/>
                                  </a:schemeClr>
                                </a:solidFill>
                                <a:latin typeface="Cambria Math" panose="02040503050406030204" pitchFamily="18" charset="0"/>
                              </a:rPr>
                              <m:t>𝑔</m:t>
                            </m:r>
                          </m:e>
                          <m:sub>
                            <m:r>
                              <a:rPr lang="en-GB" b="0" i="1" smtClean="0">
                                <a:solidFill>
                                  <a:schemeClr val="accent1">
                                    <a:lumMod val="75000"/>
                                  </a:schemeClr>
                                </a:solidFill>
                                <a:latin typeface="Cambria Math" panose="02040503050406030204" pitchFamily="18" charset="0"/>
                              </a:rPr>
                              <m:t>𝑠𝑦𝑛</m:t>
                            </m:r>
                          </m:sub>
                        </m:sSub>
                        <m:d>
                          <m:dPr>
                            <m:ctrlPr>
                              <a:rPr lang="en-GB" b="0" i="1" smtClean="0">
                                <a:solidFill>
                                  <a:schemeClr val="accent1">
                                    <a:lumMod val="75000"/>
                                  </a:schemeClr>
                                </a:solidFill>
                                <a:latin typeface="Cambria Math" panose="02040503050406030204" pitchFamily="18" charset="0"/>
                              </a:rPr>
                            </m:ctrlPr>
                          </m:dPr>
                          <m:e>
                            <m:r>
                              <a:rPr lang="en-GB" b="0" i="1" smtClean="0">
                                <a:solidFill>
                                  <a:schemeClr val="accent1">
                                    <a:lumMod val="75000"/>
                                  </a:schemeClr>
                                </a:solidFill>
                                <a:latin typeface="Cambria Math" panose="02040503050406030204" pitchFamily="18" charset="0"/>
                              </a:rPr>
                              <m:t>𝑡</m:t>
                            </m:r>
                          </m:e>
                        </m:d>
                        <m:r>
                          <a:rPr lang="en-GB" b="0" i="1" smtClean="0">
                            <a:solidFill>
                              <a:schemeClr val="accent1">
                                <a:lumMod val="75000"/>
                              </a:schemeClr>
                            </a:solidFill>
                            <a:latin typeface="Cambria Math" panose="02040503050406030204" pitchFamily="18" charset="0"/>
                          </a:rPr>
                          <m:t>( </m:t>
                        </m:r>
                        <m:r>
                          <a:rPr lang="en-GB" b="0" i="1" smtClean="0">
                            <a:solidFill>
                              <a:schemeClr val="accent1">
                                <a:lumMod val="75000"/>
                              </a:schemeClr>
                            </a:solidFill>
                            <a:latin typeface="Cambria Math" panose="02040503050406030204" pitchFamily="18" charset="0"/>
                          </a:rPr>
                          <m:t>𝑉</m:t>
                        </m:r>
                        <m:d>
                          <m:dPr>
                            <m:ctrlPr>
                              <a:rPr lang="en-GB" b="0" i="1" smtClean="0">
                                <a:solidFill>
                                  <a:schemeClr val="accent1">
                                    <a:lumMod val="75000"/>
                                  </a:schemeClr>
                                </a:solidFill>
                                <a:latin typeface="Cambria Math" panose="02040503050406030204" pitchFamily="18" charset="0"/>
                              </a:rPr>
                            </m:ctrlPr>
                          </m:dPr>
                          <m:e>
                            <m:r>
                              <a:rPr lang="en-GB" b="0" i="1" smtClean="0">
                                <a:solidFill>
                                  <a:schemeClr val="accent1">
                                    <a:lumMod val="75000"/>
                                  </a:schemeClr>
                                </a:solidFill>
                                <a:latin typeface="Cambria Math" panose="02040503050406030204" pitchFamily="18" charset="0"/>
                              </a:rPr>
                              <m:t>𝑡</m:t>
                            </m:r>
                          </m:e>
                        </m:d>
                        <m:r>
                          <a:rPr lang="en-GB" b="0" i="1" smtClean="0">
                            <a:solidFill>
                              <a:schemeClr val="accent1">
                                <a:lumMod val="75000"/>
                              </a:schemeClr>
                            </a:solidFill>
                            <a:latin typeface="Cambria Math" panose="02040503050406030204" pitchFamily="18" charset="0"/>
                          </a:rPr>
                          <m:t>−</m:t>
                        </m:r>
                        <m:sSub>
                          <m:sSubPr>
                            <m:ctrlPr>
                              <a:rPr lang="en-GB" b="0" i="1" smtClean="0">
                                <a:solidFill>
                                  <a:schemeClr val="accent1">
                                    <a:lumMod val="75000"/>
                                  </a:schemeClr>
                                </a:solidFill>
                                <a:latin typeface="Cambria Math" panose="02040503050406030204" pitchFamily="18" charset="0"/>
                              </a:rPr>
                            </m:ctrlPr>
                          </m:sSubPr>
                          <m:e>
                            <m:r>
                              <a:rPr lang="en-GB" b="0" i="1" smtClean="0">
                                <a:solidFill>
                                  <a:schemeClr val="accent1">
                                    <a:lumMod val="75000"/>
                                  </a:schemeClr>
                                </a:solidFill>
                                <a:latin typeface="Cambria Math" panose="02040503050406030204" pitchFamily="18" charset="0"/>
                              </a:rPr>
                              <m:t>𝐸</m:t>
                            </m:r>
                          </m:e>
                          <m:sub>
                            <m:r>
                              <a:rPr lang="en-GB" b="0" i="1" smtClean="0">
                                <a:solidFill>
                                  <a:schemeClr val="accent1">
                                    <a:lumMod val="75000"/>
                                  </a:schemeClr>
                                </a:solidFill>
                                <a:latin typeface="Cambria Math" panose="02040503050406030204" pitchFamily="18" charset="0"/>
                              </a:rPr>
                              <m:t>𝑠𝑦𝑛</m:t>
                            </m:r>
                          </m:sub>
                        </m:sSub>
                        <m:r>
                          <a:rPr lang="en-GB" b="0" i="1" smtClean="0">
                            <a:solidFill>
                              <a:schemeClr val="accent1">
                                <a:lumMod val="75000"/>
                              </a:schemeClr>
                            </a:solidFill>
                            <a:latin typeface="Cambria Math" panose="02040503050406030204" pitchFamily="18" charset="0"/>
                          </a:rPr>
                          <m:t> )</m:t>
                        </m:r>
                      </m:oMath>
                    </m:oMathPara>
                  </a14:m>
                  <a:endParaRPr lang="en-GB" dirty="0">
                    <a:solidFill>
                      <a:schemeClr val="accent1">
                        <a:lumMod val="75000"/>
                      </a:schemeClr>
                    </a:solidFill>
                  </a:endParaRPr>
                </a:p>
              </p:txBody>
            </p:sp>
          </mc:Choice>
          <mc:Fallback xmlns="">
            <p:sp>
              <p:nvSpPr>
                <p:cNvPr id="14" name="TextBox 13">
                  <a:extLst>
                    <a:ext uri="{FF2B5EF4-FFF2-40B4-BE49-F238E27FC236}">
                      <a16:creationId xmlns:a16="http://schemas.microsoft.com/office/drawing/2014/main" id="{B462D9B3-0D26-1FCD-A772-45DD1618877C}"/>
                    </a:ext>
                  </a:extLst>
                </p:cNvPr>
                <p:cNvSpPr txBox="1">
                  <a:spLocks noRot="1" noChangeAspect="1" noMove="1" noResize="1" noEditPoints="1" noAdjustHandles="1" noChangeArrowheads="1" noChangeShapeType="1" noTextEdit="1"/>
                </p:cNvSpPr>
                <p:nvPr/>
              </p:nvSpPr>
              <p:spPr>
                <a:xfrm>
                  <a:off x="6546647" y="3460699"/>
                  <a:ext cx="3398494" cy="391261"/>
                </a:xfrm>
                <a:prstGeom prst="rect">
                  <a:avLst/>
                </a:prstGeom>
                <a:blipFill>
                  <a:blip r:embed="rId8"/>
                  <a:stretch>
                    <a:fillRect b="-7813"/>
                  </a:stretch>
                </a:blipFill>
              </p:spPr>
              <p:txBody>
                <a:bodyPr/>
                <a:lstStyle/>
                <a:p>
                  <a:r>
                    <a:rPr lang="en-GB">
                      <a:noFill/>
                    </a:rPr>
                    <a:t> </a:t>
                  </a:r>
                </a:p>
              </p:txBody>
            </p:sp>
          </mc:Fallback>
        </mc:AlternateContent>
      </p:grpSp>
      <p:grpSp>
        <p:nvGrpSpPr>
          <p:cNvPr id="44" name="Group 43">
            <a:extLst>
              <a:ext uri="{FF2B5EF4-FFF2-40B4-BE49-F238E27FC236}">
                <a16:creationId xmlns:a16="http://schemas.microsoft.com/office/drawing/2014/main" id="{AE33D96D-6469-3815-E3C1-4C36BDFADAA1}"/>
              </a:ext>
            </a:extLst>
          </p:cNvPr>
          <p:cNvGrpSpPr/>
          <p:nvPr/>
        </p:nvGrpSpPr>
        <p:grpSpPr>
          <a:xfrm>
            <a:off x="4769611" y="4902378"/>
            <a:ext cx="4841016" cy="1637226"/>
            <a:chOff x="4769611" y="4902378"/>
            <a:chExt cx="4841016" cy="1637226"/>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1E67868-280E-4163-3B62-455F0203385E}"/>
                    </a:ext>
                  </a:extLst>
                </p:cNvPr>
                <p:cNvSpPr txBox="1"/>
                <p:nvPr/>
              </p:nvSpPr>
              <p:spPr>
                <a:xfrm>
                  <a:off x="4769611" y="5831718"/>
                  <a:ext cx="2422458" cy="707886"/>
                </a:xfrm>
                <a:prstGeom prst="rect">
                  <a:avLst/>
                </a:prstGeom>
                <a:noFill/>
              </p:spPr>
              <p:txBody>
                <a:bodyPr wrap="none" rtlCol="0">
                  <a:spAutoFit/>
                </a:bodyPr>
                <a:lstStyle/>
                <a:p>
                  <a:r>
                    <a:rPr lang="en-GB" sz="2000" b="1" dirty="0"/>
                    <a:t>Membrane potential</a:t>
                  </a:r>
                </a:p>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𝑉</m:t>
                        </m:r>
                        <m:r>
                          <a:rPr lang="en-GB" sz="2000" b="0" i="1" smtClean="0">
                            <a:latin typeface="Cambria Math" panose="02040503050406030204" pitchFamily="18" charset="0"/>
                          </a:rPr>
                          <m:t>(</m:t>
                        </m:r>
                        <m:r>
                          <a:rPr lang="en-GB" sz="2000" b="0" i="1" smtClean="0">
                            <a:latin typeface="Cambria Math" panose="02040503050406030204" pitchFamily="18" charset="0"/>
                          </a:rPr>
                          <m:t>𝑡</m:t>
                        </m:r>
                        <m:r>
                          <a:rPr lang="en-GB" sz="2000" b="0" i="1" smtClean="0">
                            <a:latin typeface="Cambria Math" panose="02040503050406030204" pitchFamily="18" charset="0"/>
                          </a:rPr>
                          <m:t>)</m:t>
                        </m:r>
                      </m:oMath>
                    </m:oMathPara>
                  </a14:m>
                  <a:endParaRPr lang="en-GB" sz="2000" dirty="0"/>
                </a:p>
              </p:txBody>
            </p:sp>
          </mc:Choice>
          <mc:Fallback xmlns="">
            <p:sp>
              <p:nvSpPr>
                <p:cNvPr id="7" name="TextBox 6">
                  <a:extLst>
                    <a:ext uri="{FF2B5EF4-FFF2-40B4-BE49-F238E27FC236}">
                      <a16:creationId xmlns:a16="http://schemas.microsoft.com/office/drawing/2014/main" id="{51E67868-280E-4163-3B62-455F0203385E}"/>
                    </a:ext>
                  </a:extLst>
                </p:cNvPr>
                <p:cNvSpPr txBox="1">
                  <a:spLocks noRot="1" noChangeAspect="1" noMove="1" noResize="1" noEditPoints="1" noAdjustHandles="1" noChangeArrowheads="1" noChangeShapeType="1" noTextEdit="1"/>
                </p:cNvSpPr>
                <p:nvPr/>
              </p:nvSpPr>
              <p:spPr>
                <a:xfrm>
                  <a:off x="4769611" y="5831718"/>
                  <a:ext cx="2422458" cy="707886"/>
                </a:xfrm>
                <a:prstGeom prst="rect">
                  <a:avLst/>
                </a:prstGeom>
                <a:blipFill>
                  <a:blip r:embed="rId9"/>
                  <a:stretch>
                    <a:fillRect l="-2513" t="-5172" r="-1005" b="-7759"/>
                  </a:stretch>
                </a:blipFill>
              </p:spPr>
              <p:txBody>
                <a:bodyPr/>
                <a:lstStyle/>
                <a:p>
                  <a:r>
                    <a:rPr lang="en-GB">
                      <a:noFill/>
                    </a:rPr>
                    <a:t> </a:t>
                  </a:r>
                </a:p>
              </p:txBody>
            </p:sp>
          </mc:Fallback>
        </mc:AlternateContent>
        <p:cxnSp>
          <p:nvCxnSpPr>
            <p:cNvPr id="11" name="Straight Arrow Connector 10">
              <a:extLst>
                <a:ext uri="{FF2B5EF4-FFF2-40B4-BE49-F238E27FC236}">
                  <a16:creationId xmlns:a16="http://schemas.microsoft.com/office/drawing/2014/main" id="{2A16D163-5AC0-AA5F-232D-13DFE144D585}"/>
                </a:ext>
              </a:extLst>
            </p:cNvPr>
            <p:cNvCxnSpPr>
              <a:cxnSpLocks/>
              <a:stCxn id="3" idx="2"/>
              <a:endCxn id="7" idx="0"/>
            </p:cNvCxnSpPr>
            <p:nvPr/>
          </p:nvCxnSpPr>
          <p:spPr>
            <a:xfrm flipH="1">
              <a:off x="5980840" y="4902378"/>
              <a:ext cx="6842" cy="92934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26C6D84-0AD2-64E5-8EA5-34DDB06C9993}"/>
                </a:ext>
              </a:extLst>
            </p:cNvPr>
            <p:cNvSpPr txBox="1"/>
            <p:nvPr/>
          </p:nvSpPr>
          <p:spPr>
            <a:xfrm>
              <a:off x="5506351" y="5122723"/>
              <a:ext cx="94897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a:solidFill>
                    <a:schemeClr val="accent1">
                      <a:lumMod val="75000"/>
                    </a:schemeClr>
                  </a:solidFill>
                </a:rPr>
                <a:t>changes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4466DCA-9121-0ED2-39A5-4BA6B5775189}"/>
                    </a:ext>
                  </a:extLst>
                </p:cNvPr>
                <p:cNvSpPr txBox="1"/>
                <p:nvPr/>
              </p:nvSpPr>
              <p:spPr>
                <a:xfrm>
                  <a:off x="6546647" y="5100794"/>
                  <a:ext cx="3063980"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accent1">
                                <a:lumMod val="75000"/>
                              </a:schemeClr>
                            </a:solidFill>
                            <a:latin typeface="Cambria Math" panose="02040503050406030204" pitchFamily="18" charset="0"/>
                          </a:rPr>
                          <m:t>𝐶</m:t>
                        </m:r>
                        <m:sSup>
                          <m:sSupPr>
                            <m:ctrlPr>
                              <a:rPr lang="en-GB" b="0" i="1" smtClean="0">
                                <a:solidFill>
                                  <a:schemeClr val="accent1">
                                    <a:lumMod val="75000"/>
                                  </a:schemeClr>
                                </a:solidFill>
                                <a:latin typeface="Cambria Math" panose="02040503050406030204" pitchFamily="18" charset="0"/>
                              </a:rPr>
                            </m:ctrlPr>
                          </m:sSupPr>
                          <m:e>
                            <m:r>
                              <a:rPr lang="en-GB" b="0" i="1" smtClean="0">
                                <a:solidFill>
                                  <a:schemeClr val="accent1">
                                    <a:lumMod val="75000"/>
                                  </a:schemeClr>
                                </a:solidFill>
                                <a:latin typeface="Cambria Math" panose="02040503050406030204" pitchFamily="18" charset="0"/>
                              </a:rPr>
                              <m:t>𝑉</m:t>
                            </m:r>
                          </m:e>
                          <m:sup>
                            <m:r>
                              <a:rPr lang="en-GB" b="0" i="1" smtClean="0">
                                <a:solidFill>
                                  <a:schemeClr val="accent1">
                                    <a:lumMod val="75000"/>
                                  </a:schemeClr>
                                </a:solidFill>
                                <a:latin typeface="Cambria Math" panose="02040503050406030204" pitchFamily="18" charset="0"/>
                              </a:rPr>
                              <m:t>′</m:t>
                            </m:r>
                          </m:sup>
                        </m:sSup>
                        <m:d>
                          <m:dPr>
                            <m:ctrlPr>
                              <a:rPr lang="en-GB" b="0" i="1" smtClean="0">
                                <a:solidFill>
                                  <a:schemeClr val="accent1">
                                    <a:lumMod val="75000"/>
                                  </a:schemeClr>
                                </a:solidFill>
                                <a:latin typeface="Cambria Math" panose="02040503050406030204" pitchFamily="18" charset="0"/>
                              </a:rPr>
                            </m:ctrlPr>
                          </m:dPr>
                          <m:e>
                            <m:r>
                              <a:rPr lang="en-GB" b="0" i="1" smtClean="0">
                                <a:solidFill>
                                  <a:schemeClr val="accent1">
                                    <a:lumMod val="75000"/>
                                  </a:schemeClr>
                                </a:solidFill>
                                <a:latin typeface="Cambria Math" panose="02040503050406030204" pitchFamily="18" charset="0"/>
                              </a:rPr>
                              <m:t>𝑡</m:t>
                            </m:r>
                          </m:e>
                        </m:d>
                        <m:r>
                          <a:rPr lang="en-GB" b="0" i="1" smtClean="0">
                            <a:solidFill>
                              <a:schemeClr val="accent1">
                                <a:lumMod val="75000"/>
                              </a:schemeClr>
                            </a:solidFill>
                            <a:latin typeface="Cambria Math" panose="02040503050406030204" pitchFamily="18" charset="0"/>
                          </a:rPr>
                          <m:t>=</m:t>
                        </m:r>
                        <m:sSub>
                          <m:sSubPr>
                            <m:ctrlPr>
                              <a:rPr lang="en-GB" b="0" i="1" smtClean="0">
                                <a:solidFill>
                                  <a:schemeClr val="accent1">
                                    <a:lumMod val="75000"/>
                                  </a:schemeClr>
                                </a:solidFill>
                                <a:latin typeface="Cambria Math" panose="02040503050406030204" pitchFamily="18" charset="0"/>
                              </a:rPr>
                            </m:ctrlPr>
                          </m:sSubPr>
                          <m:e>
                            <m:r>
                              <a:rPr lang="en-GB" b="0" i="1" smtClean="0">
                                <a:solidFill>
                                  <a:schemeClr val="accent1">
                                    <a:lumMod val="75000"/>
                                  </a:schemeClr>
                                </a:solidFill>
                                <a:latin typeface="Cambria Math" panose="02040503050406030204" pitchFamily="18" charset="0"/>
                              </a:rPr>
                              <m:t>𝐼</m:t>
                            </m:r>
                          </m:e>
                          <m:sub>
                            <m:r>
                              <a:rPr lang="en-GB" b="0" i="1" smtClean="0">
                                <a:solidFill>
                                  <a:schemeClr val="accent1">
                                    <a:lumMod val="75000"/>
                                  </a:schemeClr>
                                </a:solidFill>
                                <a:latin typeface="Cambria Math" panose="02040503050406030204" pitchFamily="18" charset="0"/>
                              </a:rPr>
                              <m:t>𝑠𝑦𝑛</m:t>
                            </m:r>
                          </m:sub>
                        </m:sSub>
                        <m:d>
                          <m:dPr>
                            <m:ctrlPr>
                              <a:rPr lang="en-GB" b="0" i="1" smtClean="0">
                                <a:solidFill>
                                  <a:schemeClr val="accent1">
                                    <a:lumMod val="75000"/>
                                  </a:schemeClr>
                                </a:solidFill>
                                <a:latin typeface="Cambria Math" panose="02040503050406030204" pitchFamily="18" charset="0"/>
                              </a:rPr>
                            </m:ctrlPr>
                          </m:dPr>
                          <m:e>
                            <m:r>
                              <a:rPr lang="en-GB" b="0" i="1" smtClean="0">
                                <a:solidFill>
                                  <a:schemeClr val="accent1">
                                    <a:lumMod val="75000"/>
                                  </a:schemeClr>
                                </a:solidFill>
                                <a:latin typeface="Cambria Math" panose="02040503050406030204" pitchFamily="18" charset="0"/>
                              </a:rPr>
                              <m:t>𝑡</m:t>
                            </m:r>
                          </m:e>
                        </m:d>
                        <m:r>
                          <a:rPr lang="en-GB" b="0" i="1" smtClean="0">
                            <a:solidFill>
                              <a:schemeClr val="accent1">
                                <a:lumMod val="75000"/>
                              </a:schemeClr>
                            </a:solidFill>
                            <a:latin typeface="Cambria Math" panose="02040503050406030204" pitchFamily="18" charset="0"/>
                          </a:rPr>
                          <m:t>−</m:t>
                        </m:r>
                        <m:r>
                          <a:rPr lang="en-GB" b="0" i="1" smtClean="0">
                            <a:solidFill>
                              <a:schemeClr val="accent1">
                                <a:lumMod val="75000"/>
                              </a:schemeClr>
                            </a:solidFill>
                            <a:latin typeface="Cambria Math" panose="02040503050406030204" pitchFamily="18" charset="0"/>
                          </a:rPr>
                          <m:t>𝑉</m:t>
                        </m:r>
                        <m:d>
                          <m:dPr>
                            <m:ctrlPr>
                              <a:rPr lang="en-GB" b="0" i="1" smtClean="0">
                                <a:solidFill>
                                  <a:schemeClr val="accent1">
                                    <a:lumMod val="75000"/>
                                  </a:schemeClr>
                                </a:solidFill>
                                <a:latin typeface="Cambria Math" panose="02040503050406030204" pitchFamily="18" charset="0"/>
                              </a:rPr>
                            </m:ctrlPr>
                          </m:dPr>
                          <m:e>
                            <m:r>
                              <a:rPr lang="en-GB" b="0" i="1" smtClean="0">
                                <a:solidFill>
                                  <a:schemeClr val="accent1">
                                    <a:lumMod val="75000"/>
                                  </a:schemeClr>
                                </a:solidFill>
                                <a:latin typeface="Cambria Math" panose="02040503050406030204" pitchFamily="18" charset="0"/>
                              </a:rPr>
                              <m:t>𝑡</m:t>
                            </m:r>
                          </m:e>
                        </m:d>
                        <m:r>
                          <a:rPr lang="en-GB" b="0" i="1" smtClean="0">
                            <a:solidFill>
                              <a:schemeClr val="accent1">
                                <a:lumMod val="75000"/>
                              </a:schemeClr>
                            </a:solidFill>
                            <a:latin typeface="Cambria Math" panose="02040503050406030204" pitchFamily="18" charset="0"/>
                          </a:rPr>
                          <m:t>+…</m:t>
                        </m:r>
                      </m:oMath>
                    </m:oMathPara>
                  </a14:m>
                  <a:endParaRPr lang="en-GB" dirty="0">
                    <a:solidFill>
                      <a:schemeClr val="accent1">
                        <a:lumMod val="75000"/>
                      </a:schemeClr>
                    </a:solidFill>
                  </a:endParaRPr>
                </a:p>
              </p:txBody>
            </p:sp>
          </mc:Choice>
          <mc:Fallback xmlns="">
            <p:sp>
              <p:nvSpPr>
                <p:cNvPr id="15" name="TextBox 14">
                  <a:extLst>
                    <a:ext uri="{FF2B5EF4-FFF2-40B4-BE49-F238E27FC236}">
                      <a16:creationId xmlns:a16="http://schemas.microsoft.com/office/drawing/2014/main" id="{14466DCA-9121-0ED2-39A5-4BA6B5775189}"/>
                    </a:ext>
                  </a:extLst>
                </p:cNvPr>
                <p:cNvSpPr txBox="1">
                  <a:spLocks noRot="1" noChangeAspect="1" noMove="1" noResize="1" noEditPoints="1" noAdjustHandles="1" noChangeArrowheads="1" noChangeShapeType="1" noTextEdit="1"/>
                </p:cNvSpPr>
                <p:nvPr/>
              </p:nvSpPr>
              <p:spPr>
                <a:xfrm>
                  <a:off x="6546647" y="5100794"/>
                  <a:ext cx="3063980" cy="391261"/>
                </a:xfrm>
                <a:prstGeom prst="rect">
                  <a:avLst/>
                </a:prstGeom>
                <a:blipFill>
                  <a:blip r:embed="rId10"/>
                  <a:stretch>
                    <a:fillRect b="-3125"/>
                  </a:stretch>
                </a:blipFill>
              </p:spPr>
              <p:txBody>
                <a:bodyPr/>
                <a:lstStyle/>
                <a:p>
                  <a:r>
                    <a:rPr lang="en-GB">
                      <a:noFill/>
                    </a:rPr>
                    <a:t> </a:t>
                  </a:r>
                </a:p>
              </p:txBody>
            </p:sp>
          </mc:Fallback>
        </mc:AlternateContent>
      </p:grpSp>
      <p:grpSp>
        <p:nvGrpSpPr>
          <p:cNvPr id="46" name="Group 45">
            <a:extLst>
              <a:ext uri="{FF2B5EF4-FFF2-40B4-BE49-F238E27FC236}">
                <a16:creationId xmlns:a16="http://schemas.microsoft.com/office/drawing/2014/main" id="{9207FFE9-4584-A535-331A-568FC6AA3FA8}"/>
              </a:ext>
            </a:extLst>
          </p:cNvPr>
          <p:cNvGrpSpPr/>
          <p:nvPr/>
        </p:nvGrpSpPr>
        <p:grpSpPr>
          <a:xfrm>
            <a:off x="6506093" y="1233644"/>
            <a:ext cx="5685907" cy="3302705"/>
            <a:chOff x="6506093" y="1233644"/>
            <a:chExt cx="5685907" cy="3302705"/>
          </a:xfrm>
        </p:grpSpPr>
        <p:sp>
          <p:nvSpPr>
            <p:cNvPr id="16" name="TextBox 15">
              <a:extLst>
                <a:ext uri="{FF2B5EF4-FFF2-40B4-BE49-F238E27FC236}">
                  <a16:creationId xmlns:a16="http://schemas.microsoft.com/office/drawing/2014/main" id="{B86B4E98-9A83-6748-7C6F-0CAE1AA2F73D}"/>
                </a:ext>
              </a:extLst>
            </p:cNvPr>
            <p:cNvSpPr txBox="1"/>
            <p:nvPr/>
          </p:nvSpPr>
          <p:spPr>
            <a:xfrm>
              <a:off x="7866264" y="1684956"/>
              <a:ext cx="4325736" cy="400110"/>
            </a:xfrm>
            <a:prstGeom prst="rect">
              <a:avLst/>
            </a:prstGeom>
            <a:noFill/>
          </p:spPr>
          <p:txBody>
            <a:bodyPr wrap="none" rtlCol="0">
              <a:spAutoFit/>
            </a:bodyPr>
            <a:lstStyle/>
            <a:p>
              <a:r>
                <a:rPr lang="en-GB" sz="2000" dirty="0">
                  <a:solidFill>
                    <a:srgbClr val="C00000"/>
                  </a:solidFill>
                </a:rPr>
                <a:t>Q: Are we modelling this level of detail?</a:t>
              </a:r>
            </a:p>
          </p:txBody>
        </p:sp>
        <p:cxnSp>
          <p:nvCxnSpPr>
            <p:cNvPr id="20" name="Connector: Elbow 19">
              <a:extLst>
                <a:ext uri="{FF2B5EF4-FFF2-40B4-BE49-F238E27FC236}">
                  <a16:creationId xmlns:a16="http://schemas.microsoft.com/office/drawing/2014/main" id="{3CD36845-95EF-91DE-6E9F-6AABA408BF96}"/>
                </a:ext>
              </a:extLst>
            </p:cNvPr>
            <p:cNvCxnSpPr>
              <a:cxnSpLocks/>
              <a:stCxn id="16" idx="0"/>
              <a:endCxn id="41" idx="3"/>
            </p:cNvCxnSpPr>
            <p:nvPr/>
          </p:nvCxnSpPr>
          <p:spPr>
            <a:xfrm rot="16200000" flipV="1">
              <a:off x="8363375" y="19198"/>
              <a:ext cx="451312" cy="2880203"/>
            </a:xfrm>
            <a:prstGeom prst="bentConnector2">
              <a:avLst/>
            </a:prstGeom>
            <a:ln w="12700">
              <a:solidFill>
                <a:srgbClr val="C00000"/>
              </a:solidFill>
              <a:tailEnd type="triangle" w="med" len="lg"/>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B67EC93F-ABE1-1F6F-424A-D52084D73299}"/>
                </a:ext>
              </a:extLst>
            </p:cNvPr>
            <p:cNvCxnSpPr>
              <a:cxnSpLocks/>
              <a:stCxn id="16" idx="1"/>
              <a:endCxn id="2" idx="3"/>
            </p:cNvCxnSpPr>
            <p:nvPr/>
          </p:nvCxnSpPr>
          <p:spPr>
            <a:xfrm rot="10800000" flipV="1">
              <a:off x="6771262" y="1885011"/>
              <a:ext cx="1095002" cy="996082"/>
            </a:xfrm>
            <a:prstGeom prst="bentConnector3">
              <a:avLst>
                <a:gd name="adj1" fmla="val 50000"/>
              </a:avLst>
            </a:prstGeom>
            <a:ln w="12700">
              <a:solidFill>
                <a:srgbClr val="C00000"/>
              </a:solidFill>
              <a:tailEnd type="triangle" w="med" len="lg"/>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1B19F288-52EF-EE09-33C8-7A9D73E3D3BA}"/>
                </a:ext>
              </a:extLst>
            </p:cNvPr>
            <p:cNvCxnSpPr>
              <a:cxnSpLocks/>
              <a:stCxn id="16" idx="2"/>
              <a:endCxn id="3" idx="3"/>
            </p:cNvCxnSpPr>
            <p:nvPr/>
          </p:nvCxnSpPr>
          <p:spPr>
            <a:xfrm rot="5400000">
              <a:off x="7041972" y="1549188"/>
              <a:ext cx="2451282" cy="3523039"/>
            </a:xfrm>
            <a:prstGeom prst="bentConnector2">
              <a:avLst/>
            </a:prstGeom>
            <a:ln w="12700">
              <a:solidFill>
                <a:srgbClr val="C00000"/>
              </a:solidFill>
              <a:tailEnd type="triangle" w="med" len="lg"/>
            </a:ln>
          </p:spPr>
          <p:style>
            <a:lnRef idx="1">
              <a:schemeClr val="dk1"/>
            </a:lnRef>
            <a:fillRef idx="0">
              <a:schemeClr val="dk1"/>
            </a:fillRef>
            <a:effectRef idx="0">
              <a:schemeClr val="dk1"/>
            </a:effectRef>
            <a:fontRef idx="minor">
              <a:schemeClr val="tx1"/>
            </a:fontRef>
          </p:style>
        </p:cxnSp>
      </p:grpSp>
      <p:sp>
        <p:nvSpPr>
          <p:cNvPr id="41" name="TextBox 40">
            <a:extLst>
              <a:ext uri="{FF2B5EF4-FFF2-40B4-BE49-F238E27FC236}">
                <a16:creationId xmlns:a16="http://schemas.microsoft.com/office/drawing/2014/main" id="{0F029349-4234-1340-0C18-796BDB7C71B8}"/>
              </a:ext>
            </a:extLst>
          </p:cNvPr>
          <p:cNvSpPr txBox="1"/>
          <p:nvPr/>
        </p:nvSpPr>
        <p:spPr>
          <a:xfrm>
            <a:off x="4826434" y="879701"/>
            <a:ext cx="2322495" cy="707886"/>
          </a:xfrm>
          <a:prstGeom prst="rect">
            <a:avLst/>
          </a:prstGeom>
          <a:noFill/>
        </p:spPr>
        <p:txBody>
          <a:bodyPr wrap="none" rtlCol="0">
            <a:spAutoFit/>
          </a:bodyPr>
          <a:lstStyle/>
          <a:p>
            <a:pPr algn="ctr"/>
            <a:r>
              <a:rPr lang="en-GB" sz="2000" b="1" dirty="0"/>
              <a:t>Neurotransmitter</a:t>
            </a:r>
          </a:p>
          <a:p>
            <a:pPr algn="ctr"/>
            <a:r>
              <a:rPr lang="en-GB" sz="2000" b="1" dirty="0"/>
              <a:t>release and binding</a:t>
            </a:r>
          </a:p>
        </p:txBody>
      </p:sp>
      <p:grpSp>
        <p:nvGrpSpPr>
          <p:cNvPr id="37" name="Group 36">
            <a:extLst>
              <a:ext uri="{FF2B5EF4-FFF2-40B4-BE49-F238E27FC236}">
                <a16:creationId xmlns:a16="http://schemas.microsoft.com/office/drawing/2014/main" id="{F8E48EC4-B0C4-1A15-943F-D1CAFE704BAC}"/>
              </a:ext>
            </a:extLst>
          </p:cNvPr>
          <p:cNvGrpSpPr/>
          <p:nvPr/>
        </p:nvGrpSpPr>
        <p:grpSpPr>
          <a:xfrm>
            <a:off x="5204102" y="1587587"/>
            <a:ext cx="1567160" cy="1659536"/>
            <a:chOff x="5204102" y="1587587"/>
            <a:chExt cx="1567160" cy="1659536"/>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94A6552-F921-2F31-0D8B-E51F7F977E60}"/>
                    </a:ext>
                  </a:extLst>
                </p:cNvPr>
                <p:cNvSpPr txBox="1"/>
                <p:nvPr/>
              </p:nvSpPr>
              <p:spPr>
                <a:xfrm>
                  <a:off x="5204102" y="2515063"/>
                  <a:ext cx="1567160" cy="732060"/>
                </a:xfrm>
                <a:prstGeom prst="rect">
                  <a:avLst/>
                </a:prstGeom>
                <a:noFill/>
              </p:spPr>
              <p:txBody>
                <a:bodyPr wrap="none" rtlCol="0">
                  <a:spAutoFit/>
                </a:bodyPr>
                <a:lstStyle/>
                <a:p>
                  <a:r>
                    <a:rPr lang="en-GB" sz="2000" b="1" dirty="0"/>
                    <a:t>Conductance</a:t>
                  </a:r>
                </a:p>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𝑔</m:t>
                            </m:r>
                          </m:e>
                          <m:sub>
                            <m:r>
                              <a:rPr lang="en-GB" sz="2000" b="0" i="1" smtClean="0">
                                <a:latin typeface="Cambria Math" panose="02040503050406030204" pitchFamily="18" charset="0"/>
                              </a:rPr>
                              <m:t>𝑠𝑦𝑛</m:t>
                            </m:r>
                          </m:sub>
                        </m:sSub>
                        <m:r>
                          <a:rPr lang="en-GB" sz="2000" b="0" i="1" smtClean="0">
                            <a:latin typeface="Cambria Math" panose="02040503050406030204" pitchFamily="18" charset="0"/>
                          </a:rPr>
                          <m:t>(</m:t>
                        </m:r>
                        <m:r>
                          <a:rPr lang="en-GB" sz="2000" b="0" i="1" smtClean="0">
                            <a:latin typeface="Cambria Math" panose="02040503050406030204" pitchFamily="18" charset="0"/>
                          </a:rPr>
                          <m:t>𝑡</m:t>
                        </m:r>
                        <m:r>
                          <a:rPr lang="en-GB" sz="2000" b="0" i="1" smtClean="0">
                            <a:latin typeface="Cambria Math" panose="02040503050406030204" pitchFamily="18" charset="0"/>
                          </a:rPr>
                          <m:t>)</m:t>
                        </m:r>
                      </m:oMath>
                    </m:oMathPara>
                  </a14:m>
                  <a:endParaRPr lang="en-GB" sz="2000" dirty="0"/>
                </a:p>
              </p:txBody>
            </p:sp>
          </mc:Choice>
          <mc:Fallback xmlns="">
            <p:sp>
              <p:nvSpPr>
                <p:cNvPr id="2" name="TextBox 1">
                  <a:extLst>
                    <a:ext uri="{FF2B5EF4-FFF2-40B4-BE49-F238E27FC236}">
                      <a16:creationId xmlns:a16="http://schemas.microsoft.com/office/drawing/2014/main" id="{394A6552-F921-2F31-0D8B-E51F7F977E60}"/>
                    </a:ext>
                  </a:extLst>
                </p:cNvPr>
                <p:cNvSpPr txBox="1">
                  <a:spLocks noRot="1" noChangeAspect="1" noMove="1" noResize="1" noEditPoints="1" noAdjustHandles="1" noChangeArrowheads="1" noChangeShapeType="1" noTextEdit="1"/>
                </p:cNvSpPr>
                <p:nvPr/>
              </p:nvSpPr>
              <p:spPr>
                <a:xfrm>
                  <a:off x="5204102" y="2515063"/>
                  <a:ext cx="1567160" cy="732060"/>
                </a:xfrm>
                <a:prstGeom prst="rect">
                  <a:avLst/>
                </a:prstGeom>
                <a:blipFill>
                  <a:blip r:embed="rId11"/>
                  <a:stretch>
                    <a:fillRect l="-4280" t="-5000" r="-3891" b="-5000"/>
                  </a:stretch>
                </a:blipFill>
              </p:spPr>
              <p:txBody>
                <a:bodyPr/>
                <a:lstStyle/>
                <a:p>
                  <a:r>
                    <a:rPr lang="en-GB">
                      <a:noFill/>
                    </a:rPr>
                    <a:t> </a:t>
                  </a:r>
                </a:p>
              </p:txBody>
            </p:sp>
          </mc:Fallback>
        </mc:AlternateContent>
        <p:cxnSp>
          <p:nvCxnSpPr>
            <p:cNvPr id="45" name="Straight Arrow Connector 44">
              <a:extLst>
                <a:ext uri="{FF2B5EF4-FFF2-40B4-BE49-F238E27FC236}">
                  <a16:creationId xmlns:a16="http://schemas.microsoft.com/office/drawing/2014/main" id="{7D287A5D-94EE-1397-6556-9C9F801A2FDA}"/>
                </a:ext>
              </a:extLst>
            </p:cNvPr>
            <p:cNvCxnSpPr>
              <a:cxnSpLocks/>
              <a:stCxn id="41" idx="2"/>
              <a:endCxn id="2" idx="0"/>
            </p:cNvCxnSpPr>
            <p:nvPr/>
          </p:nvCxnSpPr>
          <p:spPr>
            <a:xfrm>
              <a:off x="5987682" y="1587587"/>
              <a:ext cx="0" cy="927476"/>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EE179128-300C-0127-D3B9-CDFE9E3F5310}"/>
                </a:ext>
              </a:extLst>
            </p:cNvPr>
            <p:cNvSpPr txBox="1"/>
            <p:nvPr/>
          </p:nvSpPr>
          <p:spPr>
            <a:xfrm>
              <a:off x="5513192" y="1811052"/>
              <a:ext cx="94897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a:solidFill>
                    <a:schemeClr val="accent1">
                      <a:lumMod val="75000"/>
                    </a:schemeClr>
                  </a:solidFill>
                </a:rPr>
                <a:t>changes</a:t>
              </a:r>
            </a:p>
          </p:txBody>
        </p:sp>
      </p:grpSp>
      <p:grpSp>
        <p:nvGrpSpPr>
          <p:cNvPr id="47" name="Group 46">
            <a:extLst>
              <a:ext uri="{FF2B5EF4-FFF2-40B4-BE49-F238E27FC236}">
                <a16:creationId xmlns:a16="http://schemas.microsoft.com/office/drawing/2014/main" id="{58E8668A-DE00-FE11-9FD0-0A1ED28B8F5E}"/>
              </a:ext>
            </a:extLst>
          </p:cNvPr>
          <p:cNvGrpSpPr/>
          <p:nvPr/>
        </p:nvGrpSpPr>
        <p:grpSpPr>
          <a:xfrm>
            <a:off x="1117597" y="879701"/>
            <a:ext cx="4395595" cy="4427688"/>
            <a:chOff x="1117597" y="879701"/>
            <a:chExt cx="4395595" cy="4427688"/>
          </a:xfrm>
        </p:grpSpPr>
        <p:sp>
          <p:nvSpPr>
            <p:cNvPr id="31" name="TextBox 30">
              <a:extLst>
                <a:ext uri="{FF2B5EF4-FFF2-40B4-BE49-F238E27FC236}">
                  <a16:creationId xmlns:a16="http://schemas.microsoft.com/office/drawing/2014/main" id="{04C4BD0B-2CB3-A089-DC55-DF6340387B8C}"/>
                </a:ext>
              </a:extLst>
            </p:cNvPr>
            <p:cNvSpPr txBox="1"/>
            <p:nvPr/>
          </p:nvSpPr>
          <p:spPr>
            <a:xfrm>
              <a:off x="1117597" y="879701"/>
              <a:ext cx="2433460" cy="1015663"/>
            </a:xfrm>
            <a:prstGeom prst="rect">
              <a:avLst/>
            </a:prstGeom>
            <a:noFill/>
          </p:spPr>
          <p:txBody>
            <a:bodyPr wrap="square" rtlCol="0">
              <a:spAutoFit/>
            </a:bodyPr>
            <a:lstStyle/>
            <a:p>
              <a:r>
                <a:rPr lang="en-GB" sz="2000" dirty="0">
                  <a:solidFill>
                    <a:srgbClr val="C00000"/>
                  </a:solidFill>
                </a:rPr>
                <a:t>Q: Are these changes fast enough to ignore?</a:t>
              </a:r>
            </a:p>
          </p:txBody>
        </p:sp>
        <p:cxnSp>
          <p:nvCxnSpPr>
            <p:cNvPr id="38" name="Connector: Elbow 37">
              <a:extLst>
                <a:ext uri="{FF2B5EF4-FFF2-40B4-BE49-F238E27FC236}">
                  <a16:creationId xmlns:a16="http://schemas.microsoft.com/office/drawing/2014/main" id="{97F1155E-F09E-EF5A-4C5C-8D474128500B}"/>
                </a:ext>
              </a:extLst>
            </p:cNvPr>
            <p:cNvCxnSpPr>
              <a:cxnSpLocks/>
              <a:stCxn id="31" idx="3"/>
              <a:endCxn id="57" idx="1"/>
            </p:cNvCxnSpPr>
            <p:nvPr/>
          </p:nvCxnSpPr>
          <p:spPr>
            <a:xfrm>
              <a:off x="3551057" y="1387533"/>
              <a:ext cx="1962135" cy="608185"/>
            </a:xfrm>
            <a:prstGeom prst="bentConnector3">
              <a:avLst>
                <a:gd name="adj1" fmla="val 50000"/>
              </a:avLst>
            </a:prstGeom>
            <a:ln w="12700">
              <a:solidFill>
                <a:srgbClr val="C00000"/>
              </a:solidFill>
              <a:tailEnd type="triangle" w="med" len="lg"/>
            </a:ln>
          </p:spPr>
          <p:style>
            <a:lnRef idx="1">
              <a:schemeClr val="dk1"/>
            </a:lnRef>
            <a:fillRef idx="0">
              <a:schemeClr val="dk1"/>
            </a:fillRef>
            <a:effectRef idx="0">
              <a:schemeClr val="dk1"/>
            </a:effectRef>
            <a:fontRef idx="minor">
              <a:schemeClr val="tx1"/>
            </a:fontRef>
          </p:style>
        </p:cxnSp>
        <p:cxnSp>
          <p:nvCxnSpPr>
            <p:cNvPr id="40" name="Connector: Elbow 39">
              <a:extLst>
                <a:ext uri="{FF2B5EF4-FFF2-40B4-BE49-F238E27FC236}">
                  <a16:creationId xmlns:a16="http://schemas.microsoft.com/office/drawing/2014/main" id="{67490F70-71F8-715A-601C-4A1AFC5099EC}"/>
                </a:ext>
              </a:extLst>
            </p:cNvPr>
            <p:cNvCxnSpPr>
              <a:cxnSpLocks/>
              <a:stCxn id="31" idx="3"/>
              <a:endCxn id="12" idx="1"/>
            </p:cNvCxnSpPr>
            <p:nvPr/>
          </p:nvCxnSpPr>
          <p:spPr>
            <a:xfrm>
              <a:off x="3551057" y="1387533"/>
              <a:ext cx="1962135" cy="2264020"/>
            </a:xfrm>
            <a:prstGeom prst="bentConnector3">
              <a:avLst>
                <a:gd name="adj1" fmla="val 50000"/>
              </a:avLst>
            </a:prstGeom>
            <a:ln w="12700">
              <a:solidFill>
                <a:srgbClr val="C00000"/>
              </a:solidFill>
              <a:tailEnd type="triangle" w="med" len="lg"/>
            </a:ln>
          </p:spPr>
          <p:style>
            <a:lnRef idx="1">
              <a:schemeClr val="dk1"/>
            </a:lnRef>
            <a:fillRef idx="0">
              <a:schemeClr val="dk1"/>
            </a:fillRef>
            <a:effectRef idx="0">
              <a:schemeClr val="dk1"/>
            </a:effectRef>
            <a:fontRef idx="minor">
              <a:schemeClr val="tx1"/>
            </a:fontRef>
          </p:style>
        </p:cxnSp>
        <p:cxnSp>
          <p:nvCxnSpPr>
            <p:cNvPr id="62" name="Connector: Elbow 61">
              <a:extLst>
                <a:ext uri="{FF2B5EF4-FFF2-40B4-BE49-F238E27FC236}">
                  <a16:creationId xmlns:a16="http://schemas.microsoft.com/office/drawing/2014/main" id="{FF59EFE4-44CA-B06C-3A39-6E7EA600AA43}"/>
                </a:ext>
              </a:extLst>
            </p:cNvPr>
            <p:cNvCxnSpPr>
              <a:cxnSpLocks/>
              <a:stCxn id="31" idx="3"/>
              <a:endCxn id="13" idx="1"/>
            </p:cNvCxnSpPr>
            <p:nvPr/>
          </p:nvCxnSpPr>
          <p:spPr>
            <a:xfrm>
              <a:off x="3551057" y="1387533"/>
              <a:ext cx="1955294" cy="3919856"/>
            </a:xfrm>
            <a:prstGeom prst="bentConnector3">
              <a:avLst>
                <a:gd name="adj1" fmla="val 50000"/>
              </a:avLst>
            </a:prstGeom>
            <a:ln w="12700">
              <a:solidFill>
                <a:srgbClr val="C00000"/>
              </a:solidFill>
              <a:tailEnd type="triangle" w="med" len="lg"/>
            </a:ln>
          </p:spPr>
          <p:style>
            <a:lnRef idx="1">
              <a:schemeClr val="dk1"/>
            </a:lnRef>
            <a:fillRef idx="0">
              <a:schemeClr val="dk1"/>
            </a:fillRef>
            <a:effectRef idx="0">
              <a:schemeClr val="dk1"/>
            </a:effectRef>
            <a:fontRef idx="minor">
              <a:schemeClr val="tx1"/>
            </a:fontRef>
          </p:style>
        </p:cxnSp>
      </p:grpSp>
      <p:pic>
        <p:nvPicPr>
          <p:cNvPr id="35" name="Picture 34">
            <a:extLst>
              <a:ext uri="{FF2B5EF4-FFF2-40B4-BE49-F238E27FC236}">
                <a16:creationId xmlns:a16="http://schemas.microsoft.com/office/drawing/2014/main" id="{3F035CE0-F6D2-D12C-601E-A6FCC321818B}"/>
              </a:ext>
            </a:extLst>
          </p:cNvPr>
          <p:cNvPicPr>
            <a:picLocks noChangeAspect="1"/>
          </p:cNvPicPr>
          <p:nvPr/>
        </p:nvPicPr>
        <p:blipFill>
          <a:blip r:embed="rId12"/>
          <a:stretch>
            <a:fillRect/>
          </a:stretch>
        </p:blipFill>
        <p:spPr>
          <a:xfrm>
            <a:off x="164600" y="2723139"/>
            <a:ext cx="4103161" cy="4103161"/>
          </a:xfrm>
          <a:prstGeom prst="rect">
            <a:avLst/>
          </a:prstGeom>
        </p:spPr>
      </p:pic>
    </p:spTree>
    <p:custDataLst>
      <p:tags r:id="rId1"/>
    </p:custDataLst>
    <p:extLst>
      <p:ext uri="{BB962C8B-B14F-4D97-AF65-F5344CB8AC3E}">
        <p14:creationId xmlns:p14="http://schemas.microsoft.com/office/powerpoint/2010/main" val="314418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B755592-FF27-4B81-8A68-A9F7F4BB9734}"/>
              </a:ext>
            </a:extLst>
          </p:cNvPr>
          <p:cNvPicPr>
            <a:picLocks noChangeAspect="1"/>
          </p:cNvPicPr>
          <p:nvPr/>
        </p:nvPicPr>
        <p:blipFill>
          <a:blip r:embed="rId4"/>
          <a:stretch>
            <a:fillRect/>
          </a:stretch>
        </p:blipFill>
        <p:spPr>
          <a:xfrm>
            <a:off x="1441429" y="4946906"/>
            <a:ext cx="6944810" cy="1912339"/>
          </a:xfrm>
          <a:prstGeom prst="rect">
            <a:avLst/>
          </a:prstGeom>
        </p:spPr>
      </p:pic>
      <p:pic>
        <p:nvPicPr>
          <p:cNvPr id="24" name="Picture 23">
            <a:extLst>
              <a:ext uri="{FF2B5EF4-FFF2-40B4-BE49-F238E27FC236}">
                <a16:creationId xmlns:a16="http://schemas.microsoft.com/office/drawing/2014/main" id="{8A516CF1-5ABD-EAD3-E18F-A5DCE81C3E51}"/>
              </a:ext>
            </a:extLst>
          </p:cNvPr>
          <p:cNvPicPr>
            <a:picLocks noChangeAspect="1"/>
          </p:cNvPicPr>
          <p:nvPr/>
        </p:nvPicPr>
        <p:blipFill>
          <a:blip r:embed="rId5"/>
          <a:stretch>
            <a:fillRect/>
          </a:stretch>
        </p:blipFill>
        <p:spPr>
          <a:xfrm>
            <a:off x="1441429" y="4945706"/>
            <a:ext cx="6944810" cy="1912339"/>
          </a:xfrm>
          <a:prstGeom prst="rect">
            <a:avLst/>
          </a:prstGeom>
        </p:spPr>
      </p:pic>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Synapse time course</a:t>
            </a:r>
          </a:p>
        </p:txBody>
      </p:sp>
      <p:pic>
        <p:nvPicPr>
          <p:cNvPr id="19" name="Video 18">
            <a:hlinkClick r:id="" action="ppaction://media"/>
            <a:extLst>
              <a:ext uri="{FF2B5EF4-FFF2-40B4-BE49-F238E27FC236}">
                <a16:creationId xmlns:a16="http://schemas.microsoft.com/office/drawing/2014/main" id="{43A4B1EC-A102-7DE4-FE69-89AA76F58BB8}"/>
              </a:ext>
            </a:extLst>
          </p:cNvPr>
          <p:cNvPicPr>
            <a:extLst>
              <a:ext uri="{51228E76-BA90-4043-B771-695A4F85340A}">
                <alf:liveFeedProps xmlns:alf="http://schemas.microsoft.com/office/drawing/2021/livefeed"/>
              </a:ext>
            </a:extLst>
          </p:cNvPicPr>
          <p:nvPr/>
        </p:nvPicPr>
        <p:blipFill>
          <a:blip r:embed="rId6">
            <a:grayscl/>
            <a:extLst>
              <a:ext uri="{96DAC541-7B7A-43D3-8B79-37D633B846F1}">
                <asvg:svgBlip xmlns:asvg="http://schemas.microsoft.com/office/drawing/2016/SVG/main" r:embed="rId7"/>
              </a:ext>
            </a:extLst>
          </a:blip>
          <a:srcRect l="21875" r="21875"/>
          <a:stretch>
            <a:fillRect/>
          </a:stretch>
        </p:blipFill>
        <p:spPr>
          <a:xfrm>
            <a:off x="9878840" y="4544840"/>
            <a:ext cx="2313160" cy="2313160"/>
          </a:xfrm>
          <a:prstGeom prst="ellipse">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DAF4698-3891-497B-164C-541C6576F558}"/>
                  </a:ext>
                </a:extLst>
              </p:cNvPr>
              <p:cNvSpPr txBox="1"/>
              <p:nvPr/>
            </p:nvSpPr>
            <p:spPr>
              <a:xfrm>
                <a:off x="871951" y="1567722"/>
                <a:ext cx="2178096" cy="719428"/>
              </a:xfrm>
              <a:prstGeom prst="rect">
                <a:avLst/>
              </a:prstGeom>
              <a:noFill/>
            </p:spPr>
            <p:txBody>
              <a:bodyPr wrap="none" rtlCol="0">
                <a:spAutoFit/>
              </a:bodyPr>
              <a:lstStyle/>
              <a:p>
                <a:pPr algn="ctr"/>
                <a:r>
                  <a:rPr lang="en-GB" sz="2000" b="1" dirty="0"/>
                  <a:t>Exponential</a:t>
                </a:r>
              </a:p>
              <a:p>
                <a:pPr algn="ct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𝑣</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m:t>
                      </m:r>
                      <m:r>
                        <a:rPr lang="en-GB" sz="2000" b="0" i="1" smtClean="0">
                          <a:latin typeface="Cambria Math" panose="02040503050406030204" pitchFamily="18" charset="0"/>
                        </a:rPr>
                        <m:t>𝐻</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 </m:t>
                          </m:r>
                          <m:r>
                            <a:rPr lang="en-GB" sz="2000" b="0" i="1" smtClean="0">
                              <a:latin typeface="Cambria Math" panose="02040503050406030204" pitchFamily="18" charset="0"/>
                            </a:rPr>
                            <m:t>𝑒</m:t>
                          </m:r>
                        </m:e>
                        <m:sup>
                          <m:r>
                            <a:rPr lang="en-GB" sz="2000" b="0" i="1" smtClean="0">
                              <a:latin typeface="Cambria Math" panose="02040503050406030204" pitchFamily="18" charset="0"/>
                            </a:rPr>
                            <m:t>−</m:t>
                          </m:r>
                          <m:r>
                            <a:rPr lang="en-GB" sz="2000" b="0" i="1" smtClean="0">
                              <a:latin typeface="Cambria Math" panose="02040503050406030204" pitchFamily="18" charset="0"/>
                            </a:rPr>
                            <m:t>𝑡</m:t>
                          </m:r>
                          <m:r>
                            <a:rPr lang="en-GB" sz="2000" b="0" i="1" smtClean="0">
                              <a:latin typeface="Cambria Math" panose="02040503050406030204" pitchFamily="18" charset="0"/>
                            </a:rPr>
                            <m:t>/</m:t>
                          </m:r>
                          <m:r>
                            <a:rPr lang="en-GB" sz="2000" b="0" i="1" smtClean="0">
                              <a:latin typeface="Cambria Math" panose="02040503050406030204" pitchFamily="18" charset="0"/>
                            </a:rPr>
                            <m:t>𝜏</m:t>
                          </m:r>
                        </m:sup>
                      </m:sSup>
                    </m:oMath>
                  </m:oMathPara>
                </a14:m>
                <a:endParaRPr lang="en-GB" sz="2000" dirty="0"/>
              </a:p>
            </p:txBody>
          </p:sp>
        </mc:Choice>
        <mc:Fallback xmlns="">
          <p:sp>
            <p:nvSpPr>
              <p:cNvPr id="2" name="TextBox 1">
                <a:extLst>
                  <a:ext uri="{FF2B5EF4-FFF2-40B4-BE49-F238E27FC236}">
                    <a16:creationId xmlns:a16="http://schemas.microsoft.com/office/drawing/2014/main" id="{DDAF4698-3891-497B-164C-541C6576F558}"/>
                  </a:ext>
                </a:extLst>
              </p:cNvPr>
              <p:cNvSpPr txBox="1">
                <a:spLocks noRot="1" noChangeAspect="1" noMove="1" noResize="1" noEditPoints="1" noAdjustHandles="1" noChangeArrowheads="1" noChangeShapeType="1" noTextEdit="1"/>
              </p:cNvSpPr>
              <p:nvPr/>
            </p:nvSpPr>
            <p:spPr>
              <a:xfrm>
                <a:off x="871951" y="1567722"/>
                <a:ext cx="2178096" cy="719428"/>
              </a:xfrm>
              <a:prstGeom prst="rect">
                <a:avLst/>
              </a:prstGeom>
              <a:blipFill>
                <a:blip r:embed="rId9"/>
                <a:stretch>
                  <a:fillRect t="-42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BD58EC2-25D9-C619-BE7E-26CC9399A274}"/>
                  </a:ext>
                </a:extLst>
              </p:cNvPr>
              <p:cNvSpPr txBox="1"/>
              <p:nvPr/>
            </p:nvSpPr>
            <p:spPr>
              <a:xfrm>
                <a:off x="666478" y="2636545"/>
                <a:ext cx="2589042" cy="719428"/>
              </a:xfrm>
              <a:prstGeom prst="rect">
                <a:avLst/>
              </a:prstGeom>
              <a:noFill/>
            </p:spPr>
            <p:txBody>
              <a:bodyPr wrap="none" rtlCol="0">
                <a:spAutoFit/>
              </a:bodyPr>
              <a:lstStyle/>
              <a:p>
                <a:pPr algn="ctr"/>
                <a:r>
                  <a:rPr lang="en-GB" sz="2000" b="1" dirty="0"/>
                  <a:t>Alpha</a:t>
                </a:r>
              </a:p>
              <a:p>
                <a:pPr algn="ct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𝑣</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m:t>
                      </m:r>
                      <m:r>
                        <a:rPr lang="en-GB" sz="2000" b="0" i="1" smtClean="0">
                          <a:latin typeface="Cambria Math" panose="02040503050406030204" pitchFamily="18" charset="0"/>
                        </a:rPr>
                        <m:t>𝐻</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 </m:t>
                          </m:r>
                          <m:r>
                            <a:rPr lang="en-GB" sz="2000" b="0" i="1" smtClean="0">
                              <a:latin typeface="Cambria Math" panose="02040503050406030204" pitchFamily="18" charset="0"/>
                            </a:rPr>
                            <m:t>𝑒</m:t>
                          </m:r>
                        </m:e>
                        <m:sup>
                          <m:r>
                            <a:rPr lang="en-GB" sz="2000" b="0" i="1" smtClean="0">
                              <a:latin typeface="Cambria Math" panose="02040503050406030204" pitchFamily="18" charset="0"/>
                            </a:rPr>
                            <m:t>−</m:t>
                          </m:r>
                          <m:r>
                            <a:rPr lang="en-GB" sz="2000" b="0" i="1" smtClean="0">
                              <a:latin typeface="Cambria Math" panose="02040503050406030204" pitchFamily="18" charset="0"/>
                            </a:rPr>
                            <m:t>𝑡</m:t>
                          </m:r>
                          <m:r>
                            <a:rPr lang="en-GB" sz="2000" b="0" i="1" smtClean="0">
                              <a:latin typeface="Cambria Math" panose="02040503050406030204" pitchFamily="18" charset="0"/>
                            </a:rPr>
                            <m:t>/</m:t>
                          </m:r>
                          <m:r>
                            <a:rPr lang="en-GB" sz="2000" b="0" i="1" smtClean="0">
                              <a:latin typeface="Cambria Math" panose="02040503050406030204" pitchFamily="18" charset="0"/>
                            </a:rPr>
                            <m:t>𝜏</m:t>
                          </m:r>
                        </m:sup>
                      </m:sSup>
                      <m:r>
                        <a:rPr lang="en-GB" sz="2000" b="0" i="1" smtClean="0">
                          <a:latin typeface="Cambria Math" panose="02040503050406030204" pitchFamily="18" charset="0"/>
                        </a:rPr>
                        <m:t> </m:t>
                      </m:r>
                      <m:r>
                        <a:rPr lang="en-GB" sz="2000" i="1">
                          <a:latin typeface="Cambria Math" panose="02040503050406030204" pitchFamily="18" charset="0"/>
                        </a:rPr>
                        <m:t>𝑡</m:t>
                      </m:r>
                      <m:r>
                        <a:rPr lang="en-GB" sz="2000" i="1">
                          <a:latin typeface="Cambria Math" panose="02040503050406030204" pitchFamily="18" charset="0"/>
                        </a:rPr>
                        <m:t>/</m:t>
                      </m:r>
                      <m:r>
                        <a:rPr lang="en-GB" sz="2000" i="1">
                          <a:latin typeface="Cambria Math" panose="02040503050406030204" pitchFamily="18" charset="0"/>
                        </a:rPr>
                        <m:t>𝜏</m:t>
                      </m:r>
                    </m:oMath>
                  </m:oMathPara>
                </a14:m>
                <a:endParaRPr lang="en-GB" sz="2000" dirty="0"/>
              </a:p>
            </p:txBody>
          </p:sp>
        </mc:Choice>
        <mc:Fallback xmlns="">
          <p:sp>
            <p:nvSpPr>
              <p:cNvPr id="3" name="TextBox 2">
                <a:extLst>
                  <a:ext uri="{FF2B5EF4-FFF2-40B4-BE49-F238E27FC236}">
                    <a16:creationId xmlns:a16="http://schemas.microsoft.com/office/drawing/2014/main" id="{6BD58EC2-25D9-C619-BE7E-26CC9399A274}"/>
                  </a:ext>
                </a:extLst>
              </p:cNvPr>
              <p:cNvSpPr txBox="1">
                <a:spLocks noRot="1" noChangeAspect="1" noMove="1" noResize="1" noEditPoints="1" noAdjustHandles="1" noChangeArrowheads="1" noChangeShapeType="1" noTextEdit="1"/>
              </p:cNvSpPr>
              <p:nvPr/>
            </p:nvSpPr>
            <p:spPr>
              <a:xfrm>
                <a:off x="666478" y="2636545"/>
                <a:ext cx="2589042" cy="719428"/>
              </a:xfrm>
              <a:prstGeom prst="rect">
                <a:avLst/>
              </a:prstGeom>
              <a:blipFill>
                <a:blip r:embed="rId10"/>
                <a:stretch>
                  <a:fillRect t="-5085" b="-762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ED3D530-287E-BD78-CA99-57117F30B841}"/>
                  </a:ext>
                </a:extLst>
              </p:cNvPr>
              <p:cNvSpPr txBox="1"/>
              <p:nvPr/>
            </p:nvSpPr>
            <p:spPr>
              <a:xfrm>
                <a:off x="359090" y="3783572"/>
                <a:ext cx="3203826" cy="1034899"/>
              </a:xfrm>
              <a:prstGeom prst="rect">
                <a:avLst/>
              </a:prstGeom>
              <a:noFill/>
            </p:spPr>
            <p:txBody>
              <a:bodyPr wrap="none" rtlCol="0">
                <a:spAutoFit/>
              </a:bodyPr>
              <a:lstStyle/>
              <a:p>
                <a:pPr algn="ctr"/>
                <a:r>
                  <a:rPr lang="en-GB" sz="2000" b="1" dirty="0"/>
                  <a:t>Biexponential</a:t>
                </a:r>
              </a:p>
              <a:p>
                <a:pPr algn="ct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𝑣</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m:t>
                      </m:r>
                      <m:r>
                        <a:rPr lang="en-GB" sz="2000" b="0" i="1" smtClean="0">
                          <a:latin typeface="Cambria Math" panose="02040503050406030204" pitchFamily="18" charset="0"/>
                        </a:rPr>
                        <m:t>𝐻</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m:t>
                          </m:r>
                          <m:r>
                            <a:rPr lang="en-GB" sz="2000" b="0" i="1" smtClean="0">
                              <a:latin typeface="Cambria Math" panose="02040503050406030204" pitchFamily="18" charset="0"/>
                            </a:rPr>
                            <m:t>𝑒</m:t>
                          </m:r>
                        </m:e>
                        <m:sup>
                          <m:r>
                            <a:rPr lang="en-GB" sz="2000" b="0" i="1" smtClean="0">
                              <a:latin typeface="Cambria Math" panose="02040503050406030204" pitchFamily="18" charset="0"/>
                            </a:rPr>
                            <m:t>−</m:t>
                          </m:r>
                          <m:r>
                            <a:rPr lang="en-GB" sz="2000" b="0" i="1" smtClean="0">
                              <a:latin typeface="Cambria Math" panose="02040503050406030204" pitchFamily="18" charset="0"/>
                            </a:rPr>
                            <m:t>𝑡</m:t>
                          </m:r>
                          <m:r>
                            <a:rPr lang="en-GB" sz="2000" b="0" i="1" smtClean="0">
                              <a:latin typeface="Cambria Math" panose="02040503050406030204" pitchFamily="18" charset="0"/>
                            </a:rPr>
                            <m:t>/</m:t>
                          </m:r>
                          <m:r>
                            <a:rPr lang="en-GB" sz="2000" b="0" i="1" smtClean="0">
                              <a:latin typeface="Cambria Math" panose="02040503050406030204" pitchFamily="18" charset="0"/>
                            </a:rPr>
                            <m:t>𝜏</m:t>
                          </m:r>
                        </m:sup>
                      </m:sSup>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𝑒</m:t>
                          </m:r>
                        </m:e>
                        <m:sup>
                          <m:r>
                            <a:rPr lang="en-GB" sz="2000" b="0" i="1" smtClean="0">
                              <a:latin typeface="Cambria Math" panose="02040503050406030204" pitchFamily="18" charset="0"/>
                            </a:rPr>
                            <m:t>−</m:t>
                          </m:r>
                          <m:f>
                            <m:fPr>
                              <m:type m:val="lin"/>
                              <m:ctrlPr>
                                <a:rPr lang="en-GB" sz="2000" b="0" i="1" smtClean="0">
                                  <a:latin typeface="Cambria Math" panose="02040503050406030204" pitchFamily="18" charset="0"/>
                                </a:rPr>
                              </m:ctrlPr>
                            </m:fPr>
                            <m:num>
                              <m:r>
                                <a:rPr lang="en-GB" sz="2000" b="0" i="1" smtClean="0">
                                  <a:latin typeface="Cambria Math" panose="02040503050406030204" pitchFamily="18" charset="0"/>
                                </a:rPr>
                                <m:t>𝑡</m:t>
                              </m:r>
                            </m:num>
                            <m:den>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𝑥</m:t>
                                  </m:r>
                                </m:sub>
                              </m:sSub>
                            </m:den>
                          </m:f>
                        </m:sup>
                      </m:sSup>
                      <m:r>
                        <a:rPr lang="en-GB" sz="2000" b="0" i="1" smtClean="0">
                          <a:latin typeface="Cambria Math" panose="02040503050406030204" pitchFamily="18" charset="0"/>
                        </a:rPr>
                        <m:t>)</m:t>
                      </m:r>
                    </m:oMath>
                  </m:oMathPara>
                </a14:m>
                <a:endParaRPr lang="en-GB" sz="2000" dirty="0"/>
              </a:p>
              <a:p>
                <a:pPr algn="ct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𝑥</m:t>
                          </m:r>
                        </m:sub>
                      </m:sSub>
                      <m:r>
                        <a:rPr lang="en-GB" sz="2000" b="0" i="1" smtClean="0">
                          <a:latin typeface="Cambria Math" panose="02040503050406030204" pitchFamily="18" charset="0"/>
                        </a:rPr>
                        <m:t>≠</m:t>
                      </m:r>
                      <m:r>
                        <a:rPr lang="en-GB" sz="2000" b="0" i="1" smtClean="0">
                          <a:latin typeface="Cambria Math" panose="02040503050406030204" pitchFamily="18" charset="0"/>
                        </a:rPr>
                        <m:t>𝜏</m:t>
                      </m:r>
                    </m:oMath>
                  </m:oMathPara>
                </a14:m>
                <a:endParaRPr lang="en-GB" sz="2000" dirty="0"/>
              </a:p>
            </p:txBody>
          </p:sp>
        </mc:Choice>
        <mc:Fallback xmlns="">
          <p:sp>
            <p:nvSpPr>
              <p:cNvPr id="7" name="TextBox 6">
                <a:extLst>
                  <a:ext uri="{FF2B5EF4-FFF2-40B4-BE49-F238E27FC236}">
                    <a16:creationId xmlns:a16="http://schemas.microsoft.com/office/drawing/2014/main" id="{7ED3D530-287E-BD78-CA99-57117F30B841}"/>
                  </a:ext>
                </a:extLst>
              </p:cNvPr>
              <p:cNvSpPr txBox="1">
                <a:spLocks noRot="1" noChangeAspect="1" noMove="1" noResize="1" noEditPoints="1" noAdjustHandles="1" noChangeArrowheads="1" noChangeShapeType="1" noTextEdit="1"/>
              </p:cNvSpPr>
              <p:nvPr/>
            </p:nvSpPr>
            <p:spPr>
              <a:xfrm>
                <a:off x="359090" y="3783572"/>
                <a:ext cx="3203826" cy="1034899"/>
              </a:xfrm>
              <a:prstGeom prst="rect">
                <a:avLst/>
              </a:prstGeom>
              <a:blipFill>
                <a:blip r:embed="rId11"/>
                <a:stretch>
                  <a:fillRect t="-5325" r="-4381" b="-11243"/>
                </a:stretch>
              </a:blipFill>
            </p:spPr>
            <p:txBody>
              <a:bodyPr/>
              <a:lstStyle/>
              <a:p>
                <a:r>
                  <a:rPr lang="en-GB">
                    <a:noFill/>
                  </a:rPr>
                  <a:t> </a:t>
                </a:r>
              </a:p>
            </p:txBody>
          </p:sp>
        </mc:Fallback>
      </mc:AlternateContent>
      <p:grpSp>
        <p:nvGrpSpPr>
          <p:cNvPr id="5" name="Group 4">
            <a:extLst>
              <a:ext uri="{FF2B5EF4-FFF2-40B4-BE49-F238E27FC236}">
                <a16:creationId xmlns:a16="http://schemas.microsoft.com/office/drawing/2014/main" id="{7AF0E1CF-118B-3B0A-93B6-3B574CBA5863}"/>
              </a:ext>
            </a:extLst>
          </p:cNvPr>
          <p:cNvGrpSpPr/>
          <p:nvPr/>
        </p:nvGrpSpPr>
        <p:grpSpPr>
          <a:xfrm>
            <a:off x="3597256" y="677480"/>
            <a:ext cx="2633157" cy="4121755"/>
            <a:chOff x="3597256" y="677480"/>
            <a:chExt cx="2633157" cy="4121755"/>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EC5FF3B-0692-63E4-4AD1-05543BCFB401}"/>
                    </a:ext>
                  </a:extLst>
                </p:cNvPr>
                <p:cNvSpPr txBox="1"/>
                <p:nvPr/>
              </p:nvSpPr>
              <p:spPr>
                <a:xfrm>
                  <a:off x="4278085" y="1567722"/>
                  <a:ext cx="1271502"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𝜏</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𝑣</m:t>
                            </m:r>
                          </m:e>
                          <m:sup>
                            <m:r>
                              <a:rPr lang="en-GB" sz="2000" b="0" i="1" smtClean="0">
                                <a:latin typeface="Cambria Math" panose="02040503050406030204" pitchFamily="18" charset="0"/>
                              </a:rPr>
                              <m:t>′</m:t>
                            </m:r>
                          </m:sup>
                        </m:sSup>
                        <m:r>
                          <a:rPr lang="en-GB" sz="2000" b="0" i="1" smtClean="0">
                            <a:latin typeface="Cambria Math" panose="02040503050406030204" pitchFamily="18" charset="0"/>
                          </a:rPr>
                          <m:t>=−</m:t>
                        </m:r>
                        <m:r>
                          <a:rPr lang="en-GB" sz="2000" b="0" i="1" smtClean="0">
                            <a:latin typeface="Cambria Math" panose="02040503050406030204" pitchFamily="18" charset="0"/>
                          </a:rPr>
                          <m:t>𝑣</m:t>
                        </m:r>
                      </m:oMath>
                    </m:oMathPara>
                  </a14:m>
                  <a:endParaRPr lang="en-GB" sz="2000" b="0" dirty="0"/>
                </a:p>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𝑣</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0</m:t>
                            </m:r>
                          </m:e>
                        </m:d>
                        <m:r>
                          <a:rPr lang="en-GB" sz="2000" b="0" i="1" smtClean="0">
                            <a:latin typeface="Cambria Math" panose="02040503050406030204" pitchFamily="18" charset="0"/>
                          </a:rPr>
                          <m:t>=1</m:t>
                        </m:r>
                      </m:oMath>
                    </m:oMathPara>
                  </a14:m>
                  <a:endParaRPr lang="en-GB" sz="2000" dirty="0"/>
                </a:p>
              </p:txBody>
            </p:sp>
          </mc:Choice>
          <mc:Fallback xmlns="">
            <p:sp>
              <p:nvSpPr>
                <p:cNvPr id="8" name="TextBox 7">
                  <a:extLst>
                    <a:ext uri="{FF2B5EF4-FFF2-40B4-BE49-F238E27FC236}">
                      <a16:creationId xmlns:a16="http://schemas.microsoft.com/office/drawing/2014/main" id="{DEC5FF3B-0692-63E4-4AD1-05543BCFB401}"/>
                    </a:ext>
                  </a:extLst>
                </p:cNvPr>
                <p:cNvSpPr txBox="1">
                  <a:spLocks noRot="1" noChangeAspect="1" noMove="1" noResize="1" noEditPoints="1" noAdjustHandles="1" noChangeArrowheads="1" noChangeShapeType="1" noTextEdit="1"/>
                </p:cNvSpPr>
                <p:nvPr/>
              </p:nvSpPr>
              <p:spPr>
                <a:xfrm>
                  <a:off x="4278085" y="1567722"/>
                  <a:ext cx="1271502" cy="707886"/>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266009C-2739-415C-75CB-A15782FB6678}"/>
                    </a:ext>
                  </a:extLst>
                </p:cNvPr>
                <p:cNvSpPr txBox="1"/>
                <p:nvPr/>
              </p:nvSpPr>
              <p:spPr>
                <a:xfrm>
                  <a:off x="4149076" y="2488427"/>
                  <a:ext cx="1529521" cy="1015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𝜏</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𝑣</m:t>
                            </m:r>
                          </m:e>
                          <m:sup>
                            <m:r>
                              <a:rPr lang="en-GB" sz="2000" b="0" i="1" smtClean="0">
                                <a:latin typeface="Cambria Math" panose="02040503050406030204" pitchFamily="18" charset="0"/>
                              </a:rPr>
                              <m:t>′</m:t>
                            </m:r>
                          </m:sup>
                        </m:sSup>
                        <m:r>
                          <a:rPr lang="en-GB" sz="2000" b="0" i="1" smtClean="0">
                            <a:latin typeface="Cambria Math" panose="02040503050406030204" pitchFamily="18" charset="0"/>
                          </a:rPr>
                          <m:t>=</m:t>
                        </m:r>
                        <m:r>
                          <a:rPr lang="en-GB" sz="2000" b="0" i="1" smtClean="0">
                            <a:latin typeface="Cambria Math" panose="02040503050406030204" pitchFamily="18" charset="0"/>
                          </a:rPr>
                          <m:t>𝑥</m:t>
                        </m:r>
                        <m:r>
                          <a:rPr lang="en-GB" sz="2000" b="0" i="1" smtClean="0">
                            <a:latin typeface="Cambria Math" panose="02040503050406030204" pitchFamily="18" charset="0"/>
                          </a:rPr>
                          <m:t>−</m:t>
                        </m:r>
                        <m:r>
                          <a:rPr lang="en-GB" sz="2000" b="0" i="1" smtClean="0">
                            <a:latin typeface="Cambria Math" panose="02040503050406030204" pitchFamily="18" charset="0"/>
                          </a:rPr>
                          <m:t>𝑣</m:t>
                        </m:r>
                      </m:oMath>
                    </m:oMathPara>
                  </a14:m>
                  <a:endParaRPr lang="en-GB" sz="2000" b="0" dirty="0"/>
                </a:p>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𝜏</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𝑥</m:t>
                            </m:r>
                          </m:e>
                          <m:sup>
                            <m:r>
                              <a:rPr lang="en-GB" sz="2000" b="0" i="1" smtClean="0">
                                <a:latin typeface="Cambria Math" panose="02040503050406030204" pitchFamily="18" charset="0"/>
                              </a:rPr>
                              <m:t>′</m:t>
                            </m:r>
                          </m:sup>
                        </m:sSup>
                        <m:r>
                          <a:rPr lang="en-GB" sz="2000" b="0" i="1" smtClean="0">
                            <a:latin typeface="Cambria Math" panose="02040503050406030204" pitchFamily="18" charset="0"/>
                          </a:rPr>
                          <m:t>=−</m:t>
                        </m:r>
                        <m:r>
                          <a:rPr lang="en-GB" sz="2000" b="0" i="1" smtClean="0">
                            <a:latin typeface="Cambria Math" panose="02040503050406030204" pitchFamily="18" charset="0"/>
                          </a:rPr>
                          <m:t>𝑥</m:t>
                        </m:r>
                      </m:oMath>
                    </m:oMathPara>
                  </a14:m>
                  <a:endParaRPr lang="en-GB" sz="2000" dirty="0"/>
                </a:p>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𝑥</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0</m:t>
                            </m:r>
                          </m:e>
                        </m:d>
                        <m:r>
                          <a:rPr lang="en-GB" sz="2000" b="0" i="1" smtClean="0">
                            <a:latin typeface="Cambria Math" panose="02040503050406030204" pitchFamily="18" charset="0"/>
                          </a:rPr>
                          <m:t>=1</m:t>
                        </m:r>
                      </m:oMath>
                    </m:oMathPara>
                  </a14:m>
                  <a:endParaRPr lang="en-GB" sz="2000" dirty="0"/>
                </a:p>
              </p:txBody>
            </p:sp>
          </mc:Choice>
          <mc:Fallback xmlns="">
            <p:sp>
              <p:nvSpPr>
                <p:cNvPr id="9" name="TextBox 8">
                  <a:extLst>
                    <a:ext uri="{FF2B5EF4-FFF2-40B4-BE49-F238E27FC236}">
                      <a16:creationId xmlns:a16="http://schemas.microsoft.com/office/drawing/2014/main" id="{2266009C-2739-415C-75CB-A15782FB6678}"/>
                    </a:ext>
                  </a:extLst>
                </p:cNvPr>
                <p:cNvSpPr txBox="1">
                  <a:spLocks noRot="1" noChangeAspect="1" noMove="1" noResize="1" noEditPoints="1" noAdjustHandles="1" noChangeArrowheads="1" noChangeShapeType="1" noTextEdit="1"/>
                </p:cNvSpPr>
                <p:nvPr/>
              </p:nvSpPr>
              <p:spPr>
                <a:xfrm>
                  <a:off x="4149076" y="2488427"/>
                  <a:ext cx="1529521" cy="1015663"/>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0E427E-887E-2C2A-671D-4639694C9CB4}"/>
                    </a:ext>
                  </a:extLst>
                </p:cNvPr>
                <p:cNvSpPr txBox="1"/>
                <p:nvPr/>
              </p:nvSpPr>
              <p:spPr>
                <a:xfrm>
                  <a:off x="4149075" y="3783572"/>
                  <a:ext cx="1529521" cy="1015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𝜏</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𝑣</m:t>
                            </m:r>
                          </m:e>
                          <m:sup>
                            <m:r>
                              <a:rPr lang="en-GB" sz="2000" b="0" i="1" smtClean="0">
                                <a:latin typeface="Cambria Math" panose="02040503050406030204" pitchFamily="18" charset="0"/>
                              </a:rPr>
                              <m:t>′</m:t>
                            </m:r>
                          </m:sup>
                        </m:sSup>
                        <m:r>
                          <a:rPr lang="en-GB" sz="2000" b="0" i="1" smtClean="0">
                            <a:latin typeface="Cambria Math" panose="02040503050406030204" pitchFamily="18" charset="0"/>
                          </a:rPr>
                          <m:t>=</m:t>
                        </m:r>
                        <m:r>
                          <a:rPr lang="en-GB" sz="2000" b="0" i="1" smtClean="0">
                            <a:latin typeface="Cambria Math" panose="02040503050406030204" pitchFamily="18" charset="0"/>
                          </a:rPr>
                          <m:t>𝑥</m:t>
                        </m:r>
                        <m:r>
                          <a:rPr lang="en-GB" sz="2000" b="0" i="1" smtClean="0">
                            <a:latin typeface="Cambria Math" panose="02040503050406030204" pitchFamily="18" charset="0"/>
                          </a:rPr>
                          <m:t>−</m:t>
                        </m:r>
                        <m:r>
                          <a:rPr lang="en-GB" sz="2000" b="0" i="1" smtClean="0">
                            <a:latin typeface="Cambria Math" panose="02040503050406030204" pitchFamily="18" charset="0"/>
                          </a:rPr>
                          <m:t>𝑣</m:t>
                        </m:r>
                      </m:oMath>
                    </m:oMathPara>
                  </a14:m>
                  <a:endParaRPr lang="en-GB" sz="2000" b="0" dirty="0"/>
                </a:p>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𝑥</m:t>
                            </m:r>
                          </m:sub>
                        </m:sSub>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𝑥</m:t>
                            </m:r>
                          </m:e>
                          <m:sup>
                            <m:r>
                              <a:rPr lang="en-GB" sz="2000" b="0" i="1" smtClean="0">
                                <a:latin typeface="Cambria Math" panose="02040503050406030204" pitchFamily="18" charset="0"/>
                              </a:rPr>
                              <m:t>′</m:t>
                            </m:r>
                          </m:sup>
                        </m:sSup>
                        <m:r>
                          <a:rPr lang="en-GB" sz="2000" b="0" i="1" smtClean="0">
                            <a:latin typeface="Cambria Math" panose="02040503050406030204" pitchFamily="18" charset="0"/>
                          </a:rPr>
                          <m:t>=−</m:t>
                        </m:r>
                        <m:r>
                          <a:rPr lang="en-GB" sz="2000" b="0" i="1" smtClean="0">
                            <a:latin typeface="Cambria Math" panose="02040503050406030204" pitchFamily="18" charset="0"/>
                          </a:rPr>
                          <m:t>𝑥</m:t>
                        </m:r>
                      </m:oMath>
                    </m:oMathPara>
                  </a14:m>
                  <a:endParaRPr lang="en-GB" sz="2000" dirty="0"/>
                </a:p>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𝑥</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0</m:t>
                            </m:r>
                          </m:e>
                        </m:d>
                        <m:r>
                          <a:rPr lang="en-GB" sz="2000" b="0" i="1" smtClean="0">
                            <a:latin typeface="Cambria Math" panose="02040503050406030204" pitchFamily="18" charset="0"/>
                          </a:rPr>
                          <m:t>=1</m:t>
                        </m:r>
                      </m:oMath>
                    </m:oMathPara>
                  </a14:m>
                  <a:endParaRPr lang="en-GB" sz="2000" dirty="0"/>
                </a:p>
              </p:txBody>
            </p:sp>
          </mc:Choice>
          <mc:Fallback xmlns="">
            <p:sp>
              <p:nvSpPr>
                <p:cNvPr id="10" name="TextBox 9">
                  <a:extLst>
                    <a:ext uri="{FF2B5EF4-FFF2-40B4-BE49-F238E27FC236}">
                      <a16:creationId xmlns:a16="http://schemas.microsoft.com/office/drawing/2014/main" id="{CA0E427E-887E-2C2A-671D-4639694C9CB4}"/>
                    </a:ext>
                  </a:extLst>
                </p:cNvPr>
                <p:cNvSpPr txBox="1">
                  <a:spLocks noRot="1" noChangeAspect="1" noMove="1" noResize="1" noEditPoints="1" noAdjustHandles="1" noChangeArrowheads="1" noChangeShapeType="1" noTextEdit="1"/>
                </p:cNvSpPr>
                <p:nvPr/>
              </p:nvSpPr>
              <p:spPr>
                <a:xfrm>
                  <a:off x="4149075" y="3783572"/>
                  <a:ext cx="1529521" cy="1015663"/>
                </a:xfrm>
                <a:prstGeom prst="rect">
                  <a:avLst/>
                </a:prstGeom>
                <a:blipFill>
                  <a:blip r:embed="rId14"/>
                  <a:stretch>
                    <a:fillRect/>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5CE87A5B-338E-7980-A478-AF317586D421}"/>
                </a:ext>
              </a:extLst>
            </p:cNvPr>
            <p:cNvSpPr txBox="1"/>
            <p:nvPr/>
          </p:nvSpPr>
          <p:spPr>
            <a:xfrm>
              <a:off x="3597256" y="677480"/>
              <a:ext cx="2633157" cy="646331"/>
            </a:xfrm>
            <a:prstGeom prst="rect">
              <a:avLst/>
            </a:prstGeom>
            <a:noFill/>
          </p:spPr>
          <p:txBody>
            <a:bodyPr wrap="none" rtlCol="0">
              <a:spAutoFit/>
            </a:bodyPr>
            <a:lstStyle/>
            <a:p>
              <a:r>
                <a:rPr lang="en-GB" dirty="0">
                  <a:solidFill>
                    <a:schemeClr val="accent1">
                      <a:lumMod val="60000"/>
                      <a:lumOff val="40000"/>
                    </a:schemeClr>
                  </a:solidFill>
                </a:rPr>
                <a:t>Differential equation form</a:t>
              </a:r>
            </a:p>
            <a:p>
              <a:pPr algn="ctr"/>
              <a:r>
                <a:rPr lang="en-GB" dirty="0">
                  <a:solidFill>
                    <a:schemeClr val="accent1">
                      <a:lumMod val="60000"/>
                      <a:lumOff val="40000"/>
                    </a:schemeClr>
                  </a:solidFill>
                </a:rPr>
                <a:t>(ignoring constants)</a:t>
              </a:r>
            </a:p>
          </p:txBody>
        </p:sp>
      </p:grpSp>
      <p:sp>
        <p:nvSpPr>
          <p:cNvPr id="12" name="TextBox 11">
            <a:extLst>
              <a:ext uri="{FF2B5EF4-FFF2-40B4-BE49-F238E27FC236}">
                <a16:creationId xmlns:a16="http://schemas.microsoft.com/office/drawing/2014/main" id="{14C1AAA7-D8B6-179B-F5C5-4ABA5C4CD9C7}"/>
              </a:ext>
            </a:extLst>
          </p:cNvPr>
          <p:cNvSpPr txBox="1"/>
          <p:nvPr/>
        </p:nvSpPr>
        <p:spPr>
          <a:xfrm>
            <a:off x="581165" y="677480"/>
            <a:ext cx="2759666" cy="369332"/>
          </a:xfrm>
          <a:prstGeom prst="rect">
            <a:avLst/>
          </a:prstGeom>
          <a:noFill/>
        </p:spPr>
        <p:txBody>
          <a:bodyPr wrap="none" rtlCol="0">
            <a:spAutoFit/>
          </a:bodyPr>
          <a:lstStyle/>
          <a:p>
            <a:r>
              <a:rPr lang="en-GB" dirty="0">
                <a:solidFill>
                  <a:schemeClr val="accent1">
                    <a:lumMod val="60000"/>
                    <a:lumOff val="40000"/>
                  </a:schemeClr>
                </a:solidFill>
              </a:rPr>
              <a:t>Postsynaptic potential form</a:t>
            </a:r>
          </a:p>
        </p:txBody>
      </p:sp>
      <p:grpSp>
        <p:nvGrpSpPr>
          <p:cNvPr id="14" name="Group 13">
            <a:extLst>
              <a:ext uri="{FF2B5EF4-FFF2-40B4-BE49-F238E27FC236}">
                <a16:creationId xmlns:a16="http://schemas.microsoft.com/office/drawing/2014/main" id="{B78E72CC-2E64-1478-ED2F-47CA80FA26C0}"/>
              </a:ext>
            </a:extLst>
          </p:cNvPr>
          <p:cNvGrpSpPr/>
          <p:nvPr/>
        </p:nvGrpSpPr>
        <p:grpSpPr>
          <a:xfrm>
            <a:off x="6039940" y="677480"/>
            <a:ext cx="5934941" cy="4260638"/>
            <a:chOff x="6039940" y="677480"/>
            <a:chExt cx="5934941" cy="4260638"/>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00D5140-C0E1-6B07-3468-FB65EF2F8172}"/>
                    </a:ext>
                  </a:extLst>
                </p:cNvPr>
                <p:cNvSpPr txBox="1"/>
                <p:nvPr/>
              </p:nvSpPr>
              <p:spPr>
                <a:xfrm>
                  <a:off x="7126422" y="677480"/>
                  <a:ext cx="1304588" cy="667940"/>
                </a:xfrm>
                <a:prstGeom prst="rect">
                  <a:avLst/>
                </a:prstGeom>
                <a:noFill/>
              </p:spPr>
              <p:txBody>
                <a:bodyPr wrap="none" rtlCol="0">
                  <a:spAutoFit/>
                </a:bodyPr>
                <a:lstStyle/>
                <a:p>
                  <a:r>
                    <a:rPr lang="en-GB" dirty="0">
                      <a:solidFill>
                        <a:schemeClr val="accent1">
                          <a:lumMod val="60000"/>
                          <a:lumOff val="40000"/>
                        </a:schemeClr>
                      </a:solidFill>
                    </a:rPr>
                    <a:t>Matrix form</a:t>
                  </a:r>
                </a:p>
                <a:p>
                  <a:pPr/>
                  <a14:m>
                    <m:oMathPara xmlns:m="http://schemas.openxmlformats.org/officeDocument/2006/math">
                      <m:oMathParaPr>
                        <m:jc m:val="centerGroup"/>
                      </m:oMathParaPr>
                      <m:oMath xmlns:m="http://schemas.openxmlformats.org/officeDocument/2006/math">
                        <m:sSup>
                          <m:sSupPr>
                            <m:ctrlPr>
                              <a:rPr lang="en-GB" i="1">
                                <a:solidFill>
                                  <a:schemeClr val="accent1">
                                    <a:lumMod val="60000"/>
                                    <a:lumOff val="40000"/>
                                  </a:schemeClr>
                                </a:solidFill>
                                <a:latin typeface="Cambria Math" panose="02040503050406030204" pitchFamily="18" charset="0"/>
                              </a:rPr>
                            </m:ctrlPr>
                          </m:sSupPr>
                          <m:e>
                            <m:r>
                              <a:rPr lang="en-GB">
                                <a:solidFill>
                                  <a:schemeClr val="accent1">
                                    <a:lumMod val="60000"/>
                                    <a:lumOff val="40000"/>
                                  </a:schemeClr>
                                </a:solidFill>
                                <a:latin typeface="Cambria Math" panose="02040503050406030204" pitchFamily="18" charset="0"/>
                              </a:rPr>
                              <m:t>𝒚</m:t>
                            </m:r>
                          </m:e>
                          <m:sup>
                            <m:r>
                              <a:rPr lang="en-GB">
                                <a:solidFill>
                                  <a:schemeClr val="accent1">
                                    <a:lumMod val="60000"/>
                                    <a:lumOff val="40000"/>
                                  </a:schemeClr>
                                </a:solidFill>
                                <a:latin typeface="Cambria Math" panose="02040503050406030204" pitchFamily="18" charset="0"/>
                              </a:rPr>
                              <m:t>′</m:t>
                            </m:r>
                          </m:sup>
                        </m:sSup>
                        <m:r>
                          <a:rPr lang="en-GB">
                            <a:solidFill>
                              <a:schemeClr val="accent1">
                                <a:lumMod val="60000"/>
                                <a:lumOff val="40000"/>
                              </a:schemeClr>
                            </a:solidFill>
                            <a:latin typeface="Cambria Math" panose="02040503050406030204" pitchFamily="18" charset="0"/>
                          </a:rPr>
                          <m:t>=</m:t>
                        </m:r>
                        <m:r>
                          <a:rPr lang="en-GB">
                            <a:solidFill>
                              <a:schemeClr val="accent1">
                                <a:lumMod val="60000"/>
                                <a:lumOff val="40000"/>
                              </a:schemeClr>
                            </a:solidFill>
                            <a:latin typeface="Cambria Math" panose="02040503050406030204" pitchFamily="18" charset="0"/>
                          </a:rPr>
                          <m:t>𝑀</m:t>
                        </m:r>
                        <m:r>
                          <a:rPr lang="en-GB">
                            <a:solidFill>
                              <a:schemeClr val="accent1">
                                <a:lumMod val="60000"/>
                                <a:lumOff val="40000"/>
                              </a:schemeClr>
                            </a:solidFill>
                            <a:latin typeface="Cambria Math" panose="02040503050406030204" pitchFamily="18" charset="0"/>
                          </a:rPr>
                          <m:t>𝒚</m:t>
                        </m:r>
                      </m:oMath>
                    </m:oMathPara>
                  </a14:m>
                  <a:endParaRPr lang="en-GB" dirty="0">
                    <a:solidFill>
                      <a:schemeClr val="accent1">
                        <a:lumMod val="60000"/>
                        <a:lumOff val="40000"/>
                      </a:schemeClr>
                    </a:solidFill>
                  </a:endParaRPr>
                </a:p>
              </p:txBody>
            </p:sp>
          </mc:Choice>
          <mc:Fallback xmlns="">
            <p:sp>
              <p:nvSpPr>
                <p:cNvPr id="13" name="TextBox 12">
                  <a:extLst>
                    <a:ext uri="{FF2B5EF4-FFF2-40B4-BE49-F238E27FC236}">
                      <a16:creationId xmlns:a16="http://schemas.microsoft.com/office/drawing/2014/main" id="{500D5140-C0E1-6B07-3468-FB65EF2F8172}"/>
                    </a:ext>
                  </a:extLst>
                </p:cNvPr>
                <p:cNvSpPr txBox="1">
                  <a:spLocks noRot="1" noChangeAspect="1" noMove="1" noResize="1" noEditPoints="1" noAdjustHandles="1" noChangeArrowheads="1" noChangeShapeType="1" noTextEdit="1"/>
                </p:cNvSpPr>
                <p:nvPr/>
              </p:nvSpPr>
              <p:spPr>
                <a:xfrm>
                  <a:off x="7126422" y="677480"/>
                  <a:ext cx="1304588" cy="667940"/>
                </a:xfrm>
                <a:prstGeom prst="rect">
                  <a:avLst/>
                </a:prstGeom>
                <a:blipFill>
                  <a:blip r:embed="rId15"/>
                  <a:stretch>
                    <a:fillRect l="-3738" t="-4545" r="-3738" b="-63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F9538C1-E630-17B9-AE39-3E28AB3250F9}"/>
                    </a:ext>
                  </a:extLst>
                </p:cNvPr>
                <p:cNvSpPr txBox="1"/>
                <p:nvPr/>
              </p:nvSpPr>
              <p:spPr>
                <a:xfrm>
                  <a:off x="6466402" y="1414871"/>
                  <a:ext cx="2624629" cy="1015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𝒚</m:t>
                        </m:r>
                        <m:r>
                          <a:rPr lang="en-GB" sz="2000" b="0" i="1" smtClean="0">
                            <a:latin typeface="Cambria Math" panose="02040503050406030204" pitchFamily="18" charset="0"/>
                          </a:rPr>
                          <m:t>=(</m:t>
                        </m:r>
                        <m:r>
                          <a:rPr lang="en-GB" sz="2000" b="0" i="1" smtClean="0">
                            <a:latin typeface="Cambria Math" panose="02040503050406030204" pitchFamily="18" charset="0"/>
                          </a:rPr>
                          <m:t>𝑣</m:t>
                        </m:r>
                        <m:r>
                          <a:rPr lang="en-GB" sz="2000" b="0" i="1" smtClean="0">
                            <a:latin typeface="Cambria Math" panose="02040503050406030204" pitchFamily="18" charset="0"/>
                          </a:rPr>
                          <m:t>)</m:t>
                        </m:r>
                      </m:oMath>
                    </m:oMathPara>
                  </a14:m>
                  <a:endParaRPr lang="en-GB"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𝑀</m:t>
                        </m:r>
                        <m:r>
                          <a:rPr lang="en-GB" sz="2000" b="0" i="1" smtClean="0">
                            <a:latin typeface="Cambria Math" panose="02040503050406030204" pitchFamily="18" charset="0"/>
                          </a:rPr>
                          <m:t>=</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−1/</m:t>
                            </m:r>
                            <m:r>
                              <a:rPr lang="en-GB" sz="2000" b="0" i="1" smtClean="0">
                                <a:latin typeface="Cambria Math" panose="02040503050406030204" pitchFamily="18" charset="0"/>
                              </a:rPr>
                              <m:t>𝜏</m:t>
                            </m:r>
                          </m:e>
                        </m:d>
                      </m:oMath>
                    </m:oMathPara>
                  </a14:m>
                  <a:endParaRPr lang="en-GB" sz="2000" dirty="0"/>
                </a:p>
                <a:p>
                  <a:r>
                    <a:rPr lang="en-GB" sz="2000" dirty="0">
                      <a:solidFill>
                        <a:srgbClr val="C00000"/>
                      </a:solidFill>
                    </a:rPr>
                    <a:t>Single eigenvalue </a:t>
                  </a:r>
                  <a14:m>
                    <m:oMath xmlns:m="http://schemas.openxmlformats.org/officeDocument/2006/math">
                      <m:r>
                        <a:rPr lang="en-GB" sz="2000" b="0" i="1" smtClean="0">
                          <a:solidFill>
                            <a:srgbClr val="C00000"/>
                          </a:solidFill>
                          <a:latin typeface="Cambria Math" panose="02040503050406030204" pitchFamily="18" charset="0"/>
                        </a:rPr>
                        <m:t>−1/</m:t>
                      </m:r>
                      <m:r>
                        <a:rPr lang="en-GB" sz="2000" b="0" i="1" smtClean="0">
                          <a:solidFill>
                            <a:srgbClr val="C00000"/>
                          </a:solidFill>
                          <a:latin typeface="Cambria Math" panose="02040503050406030204" pitchFamily="18" charset="0"/>
                        </a:rPr>
                        <m:t>𝜏</m:t>
                      </m:r>
                    </m:oMath>
                  </a14:m>
                  <a:endParaRPr lang="en-GB" sz="2000" dirty="0">
                    <a:solidFill>
                      <a:srgbClr val="C00000"/>
                    </a:solidFill>
                  </a:endParaRPr>
                </a:p>
              </p:txBody>
            </p:sp>
          </mc:Choice>
          <mc:Fallback xmlns="">
            <p:sp>
              <p:nvSpPr>
                <p:cNvPr id="15" name="TextBox 14">
                  <a:extLst>
                    <a:ext uri="{FF2B5EF4-FFF2-40B4-BE49-F238E27FC236}">
                      <a16:creationId xmlns:a16="http://schemas.microsoft.com/office/drawing/2014/main" id="{4F9538C1-E630-17B9-AE39-3E28AB3250F9}"/>
                    </a:ext>
                  </a:extLst>
                </p:cNvPr>
                <p:cNvSpPr txBox="1">
                  <a:spLocks noRot="1" noChangeAspect="1" noMove="1" noResize="1" noEditPoints="1" noAdjustHandles="1" noChangeArrowheads="1" noChangeShapeType="1" noTextEdit="1"/>
                </p:cNvSpPr>
                <p:nvPr/>
              </p:nvSpPr>
              <p:spPr>
                <a:xfrm>
                  <a:off x="6466402" y="1414871"/>
                  <a:ext cx="2624629" cy="1015663"/>
                </a:xfrm>
                <a:prstGeom prst="rect">
                  <a:avLst/>
                </a:prstGeom>
                <a:blipFill>
                  <a:blip r:embed="rId16"/>
                  <a:stretch>
                    <a:fillRect l="-2558" b="-95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0EF0137-3460-6D59-1C10-B05DF960A2D0}"/>
                    </a:ext>
                  </a:extLst>
                </p:cNvPr>
                <p:cNvSpPr txBox="1"/>
                <p:nvPr/>
              </p:nvSpPr>
              <p:spPr>
                <a:xfrm>
                  <a:off x="6279652" y="2349574"/>
                  <a:ext cx="2998128" cy="12933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𝒚</m:t>
                        </m:r>
                        <m:r>
                          <a:rPr lang="en-GB" sz="2000" b="0" i="1" smtClean="0">
                            <a:latin typeface="Cambria Math" panose="02040503050406030204" pitchFamily="18" charset="0"/>
                          </a:rPr>
                          <m:t>=(</m:t>
                        </m:r>
                        <m:r>
                          <a:rPr lang="en-GB" sz="2000" b="0" i="1" smtClean="0">
                            <a:latin typeface="Cambria Math" panose="02040503050406030204" pitchFamily="18" charset="0"/>
                          </a:rPr>
                          <m:t>𝑣</m:t>
                        </m:r>
                        <m:r>
                          <a:rPr lang="en-GB" sz="2000" b="0" i="1" smtClean="0">
                            <a:latin typeface="Cambria Math" panose="02040503050406030204" pitchFamily="18" charset="0"/>
                          </a:rPr>
                          <m:t>,</m:t>
                        </m:r>
                        <m:r>
                          <a:rPr lang="en-GB" sz="2000" b="0" i="1" smtClean="0">
                            <a:latin typeface="Cambria Math" panose="02040503050406030204" pitchFamily="18" charset="0"/>
                          </a:rPr>
                          <m:t>𝑥</m:t>
                        </m:r>
                        <m:r>
                          <a:rPr lang="en-GB" sz="2000" b="0" i="1" smtClean="0">
                            <a:latin typeface="Cambria Math" panose="02040503050406030204" pitchFamily="18" charset="0"/>
                          </a:rPr>
                          <m:t>)</m:t>
                        </m:r>
                      </m:oMath>
                    </m:oMathPara>
                  </a14:m>
                  <a:endParaRPr lang="en-GB"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𝑀</m:t>
                        </m:r>
                        <m:r>
                          <a:rPr lang="en-GB" sz="2000" b="0" i="1" smtClean="0">
                            <a:latin typeface="Cambria Math" panose="02040503050406030204" pitchFamily="18" charset="0"/>
                          </a:rPr>
                          <m:t>=</m:t>
                        </m:r>
                        <m:d>
                          <m:dPr>
                            <m:ctrlPr>
                              <a:rPr lang="en-GB" sz="2000" b="0" i="1" smtClean="0">
                                <a:latin typeface="Cambria Math" panose="02040503050406030204" pitchFamily="18" charset="0"/>
                              </a:rPr>
                            </m:ctrlPr>
                          </m:dPr>
                          <m:e>
                            <m:m>
                              <m:mPr>
                                <m:mcs>
                                  <m:mc>
                                    <m:mcPr>
                                      <m:count m:val="2"/>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r>
                                    <a:rPr lang="en-GB" sz="2000" b="0" i="1" smtClean="0">
                                      <a:latin typeface="Cambria Math" panose="02040503050406030204" pitchFamily="18" charset="0"/>
                                    </a:rPr>
                                    <m:t>1/</m:t>
                                  </m:r>
                                  <m:r>
                                    <a:rPr lang="en-GB" sz="2000" b="0" i="1" smtClean="0">
                                      <a:latin typeface="Cambria Math" panose="02040503050406030204" pitchFamily="18" charset="0"/>
                                    </a:rPr>
                                    <m:t>𝜏</m:t>
                                  </m:r>
                                </m:e>
                                <m:e>
                                  <m:r>
                                    <a:rPr lang="en-GB" sz="2000" b="0" i="1" smtClean="0">
                                      <a:latin typeface="Cambria Math" panose="02040503050406030204" pitchFamily="18" charset="0"/>
                                    </a:rPr>
                                    <m:t>1</m:t>
                                  </m:r>
                                </m:e>
                              </m:mr>
                              <m:mr>
                                <m:e>
                                  <m:r>
                                    <a:rPr lang="en-GB" sz="2000" b="0" i="1" smtClean="0">
                                      <a:latin typeface="Cambria Math" panose="02040503050406030204" pitchFamily="18" charset="0"/>
                                    </a:rPr>
                                    <m:t>0</m:t>
                                  </m:r>
                                </m:e>
                                <m:e>
                                  <m:r>
                                    <a:rPr lang="en-GB" sz="2000" b="0" i="1" smtClean="0">
                                      <a:latin typeface="Cambria Math" panose="02040503050406030204" pitchFamily="18" charset="0"/>
                                    </a:rPr>
                                    <m:t>−1/</m:t>
                                  </m:r>
                                  <m:r>
                                    <a:rPr lang="en-GB" sz="2000" b="0" i="1" smtClean="0">
                                      <a:latin typeface="Cambria Math" panose="02040503050406030204" pitchFamily="18" charset="0"/>
                                    </a:rPr>
                                    <m:t>𝜏</m:t>
                                  </m:r>
                                </m:e>
                              </m:mr>
                            </m:m>
                          </m:e>
                        </m:d>
                      </m:oMath>
                    </m:oMathPara>
                  </a14:m>
                  <a:endParaRPr lang="en-GB" sz="2000" dirty="0"/>
                </a:p>
                <a:p>
                  <a:r>
                    <a:rPr lang="en-GB" sz="2000" dirty="0">
                      <a:solidFill>
                        <a:srgbClr val="C00000"/>
                      </a:solidFill>
                    </a:rPr>
                    <a:t>Repeated eigenvalue </a:t>
                  </a:r>
                  <a14:m>
                    <m:oMath xmlns:m="http://schemas.openxmlformats.org/officeDocument/2006/math">
                      <m:r>
                        <a:rPr lang="en-GB" sz="2000" b="0" i="1" smtClean="0">
                          <a:solidFill>
                            <a:srgbClr val="C00000"/>
                          </a:solidFill>
                          <a:latin typeface="Cambria Math" panose="02040503050406030204" pitchFamily="18" charset="0"/>
                        </a:rPr>
                        <m:t>−1/</m:t>
                      </m:r>
                      <m:r>
                        <a:rPr lang="en-GB" sz="2000" b="0" i="1" smtClean="0">
                          <a:solidFill>
                            <a:srgbClr val="C00000"/>
                          </a:solidFill>
                          <a:latin typeface="Cambria Math" panose="02040503050406030204" pitchFamily="18" charset="0"/>
                        </a:rPr>
                        <m:t>𝜏</m:t>
                      </m:r>
                    </m:oMath>
                  </a14:m>
                  <a:endParaRPr lang="en-GB" sz="2000" dirty="0">
                    <a:solidFill>
                      <a:srgbClr val="C00000"/>
                    </a:solidFill>
                  </a:endParaRPr>
                </a:p>
              </p:txBody>
            </p:sp>
          </mc:Choice>
          <mc:Fallback xmlns="">
            <p:sp>
              <p:nvSpPr>
                <p:cNvPr id="16" name="TextBox 15">
                  <a:extLst>
                    <a:ext uri="{FF2B5EF4-FFF2-40B4-BE49-F238E27FC236}">
                      <a16:creationId xmlns:a16="http://schemas.microsoft.com/office/drawing/2014/main" id="{A0EF0137-3460-6D59-1C10-B05DF960A2D0}"/>
                    </a:ext>
                  </a:extLst>
                </p:cNvPr>
                <p:cNvSpPr txBox="1">
                  <a:spLocks noRot="1" noChangeAspect="1" noMove="1" noResize="1" noEditPoints="1" noAdjustHandles="1" noChangeArrowheads="1" noChangeShapeType="1" noTextEdit="1"/>
                </p:cNvSpPr>
                <p:nvPr/>
              </p:nvSpPr>
              <p:spPr>
                <a:xfrm>
                  <a:off x="6279652" y="2349574"/>
                  <a:ext cx="2998128" cy="1293367"/>
                </a:xfrm>
                <a:prstGeom prst="rect">
                  <a:avLst/>
                </a:prstGeom>
                <a:blipFill>
                  <a:blip r:embed="rId17"/>
                  <a:stretch>
                    <a:fillRect l="-2033" b="-70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3FD88E1-7304-9B98-A202-2286BACC5D08}"/>
                    </a:ext>
                  </a:extLst>
                </p:cNvPr>
                <p:cNvSpPr txBox="1"/>
                <p:nvPr/>
              </p:nvSpPr>
              <p:spPr>
                <a:xfrm>
                  <a:off x="6039940" y="3644687"/>
                  <a:ext cx="3359702" cy="12934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𝒚</m:t>
                        </m:r>
                        <m:r>
                          <a:rPr lang="en-GB" sz="2000" b="0" i="1" smtClean="0">
                            <a:latin typeface="Cambria Math" panose="02040503050406030204" pitchFamily="18" charset="0"/>
                          </a:rPr>
                          <m:t>=(</m:t>
                        </m:r>
                        <m:r>
                          <a:rPr lang="en-GB" sz="2000" b="0" i="1" smtClean="0">
                            <a:latin typeface="Cambria Math" panose="02040503050406030204" pitchFamily="18" charset="0"/>
                          </a:rPr>
                          <m:t>𝑣</m:t>
                        </m:r>
                        <m:r>
                          <a:rPr lang="en-GB" sz="2000" b="0" i="1" smtClean="0">
                            <a:latin typeface="Cambria Math" panose="02040503050406030204" pitchFamily="18" charset="0"/>
                          </a:rPr>
                          <m:t>, </m:t>
                        </m:r>
                        <m:r>
                          <a:rPr lang="en-GB" sz="2000" b="0" i="1" smtClean="0">
                            <a:latin typeface="Cambria Math" panose="02040503050406030204" pitchFamily="18" charset="0"/>
                          </a:rPr>
                          <m:t>𝑥</m:t>
                        </m:r>
                        <m:r>
                          <a:rPr lang="en-GB" sz="2000" b="0" i="1" smtClean="0">
                            <a:latin typeface="Cambria Math" panose="02040503050406030204" pitchFamily="18" charset="0"/>
                          </a:rPr>
                          <m:t>)</m:t>
                        </m:r>
                      </m:oMath>
                    </m:oMathPara>
                  </a14:m>
                  <a:endParaRPr lang="en-GB"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𝑀</m:t>
                        </m:r>
                        <m:r>
                          <a:rPr lang="en-GB" sz="2000" b="0" i="1" smtClean="0">
                            <a:latin typeface="Cambria Math" panose="02040503050406030204" pitchFamily="18" charset="0"/>
                          </a:rPr>
                          <m:t>=</m:t>
                        </m:r>
                        <m:d>
                          <m:dPr>
                            <m:ctrlPr>
                              <a:rPr lang="en-GB" sz="2000" b="0" i="1" smtClean="0">
                                <a:latin typeface="Cambria Math" panose="02040503050406030204" pitchFamily="18" charset="0"/>
                              </a:rPr>
                            </m:ctrlPr>
                          </m:dPr>
                          <m:e>
                            <m:m>
                              <m:mPr>
                                <m:mcs>
                                  <m:mc>
                                    <m:mcPr>
                                      <m:count m:val="2"/>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r>
                                    <a:rPr lang="en-GB" sz="2000" b="0" i="1" smtClean="0">
                                      <a:latin typeface="Cambria Math" panose="02040503050406030204" pitchFamily="18" charset="0"/>
                                    </a:rPr>
                                    <m:t>1/</m:t>
                                  </m:r>
                                  <m:r>
                                    <a:rPr lang="en-GB" sz="2000" b="0" i="1" smtClean="0">
                                      <a:latin typeface="Cambria Math" panose="02040503050406030204" pitchFamily="18" charset="0"/>
                                    </a:rPr>
                                    <m:t>𝜏</m:t>
                                  </m:r>
                                </m:e>
                                <m:e>
                                  <m:r>
                                    <a:rPr lang="en-GB" sz="2000" b="0" i="1" smtClean="0">
                                      <a:latin typeface="Cambria Math" panose="02040503050406030204" pitchFamily="18" charset="0"/>
                                    </a:rPr>
                                    <m:t>1</m:t>
                                  </m:r>
                                </m:e>
                              </m:mr>
                              <m:mr>
                                <m:e>
                                  <m:r>
                                    <a:rPr lang="en-GB" sz="2000" b="0" i="1" smtClean="0">
                                      <a:latin typeface="Cambria Math" panose="02040503050406030204" pitchFamily="18" charset="0"/>
                                    </a:rPr>
                                    <m:t>0</m:t>
                                  </m:r>
                                </m:e>
                                <m:e>
                                  <m:r>
                                    <a:rPr lang="en-GB" sz="2000" b="0" i="1" smtClean="0">
                                      <a:latin typeface="Cambria Math" panose="02040503050406030204" pitchFamily="18" charset="0"/>
                                    </a:rPr>
                                    <m:t>−1/</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𝑥</m:t>
                                      </m:r>
                                    </m:sub>
                                  </m:sSub>
                                </m:e>
                              </m:mr>
                            </m:m>
                          </m:e>
                        </m:d>
                      </m:oMath>
                    </m:oMathPara>
                  </a14:m>
                  <a:endParaRPr lang="en-GB" sz="2000" dirty="0"/>
                </a:p>
                <a:p>
                  <a:r>
                    <a:rPr lang="en-GB" sz="2000" dirty="0">
                      <a:solidFill>
                        <a:srgbClr val="C00000"/>
                      </a:solidFill>
                    </a:rPr>
                    <a:t>Two eigenvalues </a:t>
                  </a:r>
                  <a14:m>
                    <m:oMath xmlns:m="http://schemas.openxmlformats.org/officeDocument/2006/math">
                      <m:r>
                        <a:rPr lang="en-GB" sz="2000" b="0" i="1" smtClean="0">
                          <a:solidFill>
                            <a:srgbClr val="C00000"/>
                          </a:solidFill>
                          <a:latin typeface="Cambria Math" panose="02040503050406030204" pitchFamily="18" charset="0"/>
                        </a:rPr>
                        <m:t>−1/</m:t>
                      </m:r>
                      <m:r>
                        <a:rPr lang="en-GB" sz="2000" b="0" i="1" smtClean="0">
                          <a:solidFill>
                            <a:srgbClr val="C00000"/>
                          </a:solidFill>
                          <a:latin typeface="Cambria Math" panose="02040503050406030204" pitchFamily="18" charset="0"/>
                        </a:rPr>
                        <m:t>𝜏</m:t>
                      </m:r>
                    </m:oMath>
                  </a14:m>
                  <a:r>
                    <a:rPr lang="en-GB" sz="2000" dirty="0">
                      <a:solidFill>
                        <a:srgbClr val="C00000"/>
                      </a:solidFill>
                    </a:rPr>
                    <a:t>, </a:t>
                  </a:r>
                  <a14:m>
                    <m:oMath xmlns:m="http://schemas.openxmlformats.org/officeDocument/2006/math">
                      <m:r>
                        <a:rPr lang="en-GB" sz="2000" b="0" i="1" smtClean="0">
                          <a:solidFill>
                            <a:srgbClr val="C00000"/>
                          </a:solidFill>
                          <a:latin typeface="Cambria Math" panose="02040503050406030204" pitchFamily="18" charset="0"/>
                        </a:rPr>
                        <m:t>−1/</m:t>
                      </m:r>
                      <m:sSub>
                        <m:sSubPr>
                          <m:ctrlPr>
                            <a:rPr lang="en-GB" sz="2000" b="0" i="1" smtClean="0">
                              <a:solidFill>
                                <a:srgbClr val="C00000"/>
                              </a:solidFill>
                              <a:latin typeface="Cambria Math" panose="02040503050406030204" pitchFamily="18" charset="0"/>
                            </a:rPr>
                          </m:ctrlPr>
                        </m:sSubPr>
                        <m:e>
                          <m:r>
                            <a:rPr lang="en-GB" sz="2000" b="0" i="1" smtClean="0">
                              <a:solidFill>
                                <a:srgbClr val="C00000"/>
                              </a:solidFill>
                              <a:latin typeface="Cambria Math" panose="02040503050406030204" pitchFamily="18" charset="0"/>
                            </a:rPr>
                            <m:t>𝜏</m:t>
                          </m:r>
                        </m:e>
                        <m:sub>
                          <m:r>
                            <a:rPr lang="en-GB" sz="2000" b="0" i="1" smtClean="0">
                              <a:solidFill>
                                <a:srgbClr val="C00000"/>
                              </a:solidFill>
                              <a:latin typeface="Cambria Math" panose="02040503050406030204" pitchFamily="18" charset="0"/>
                            </a:rPr>
                            <m:t>𝑥</m:t>
                          </m:r>
                        </m:sub>
                      </m:sSub>
                    </m:oMath>
                  </a14:m>
                  <a:endParaRPr lang="en-GB" sz="2000" dirty="0">
                    <a:solidFill>
                      <a:srgbClr val="C00000"/>
                    </a:solidFill>
                  </a:endParaRPr>
                </a:p>
              </p:txBody>
            </p:sp>
          </mc:Choice>
          <mc:Fallback xmlns="">
            <p:sp>
              <p:nvSpPr>
                <p:cNvPr id="17" name="TextBox 16">
                  <a:extLst>
                    <a:ext uri="{FF2B5EF4-FFF2-40B4-BE49-F238E27FC236}">
                      <a16:creationId xmlns:a16="http://schemas.microsoft.com/office/drawing/2014/main" id="{D3FD88E1-7304-9B98-A202-2286BACC5D08}"/>
                    </a:ext>
                  </a:extLst>
                </p:cNvPr>
                <p:cNvSpPr txBox="1">
                  <a:spLocks noRot="1" noChangeAspect="1" noMove="1" noResize="1" noEditPoints="1" noAdjustHandles="1" noChangeArrowheads="1" noChangeShapeType="1" noTextEdit="1"/>
                </p:cNvSpPr>
                <p:nvPr/>
              </p:nvSpPr>
              <p:spPr>
                <a:xfrm>
                  <a:off x="6039940" y="3644687"/>
                  <a:ext cx="3359702" cy="1293431"/>
                </a:xfrm>
                <a:prstGeom prst="rect">
                  <a:avLst/>
                </a:prstGeom>
                <a:blipFill>
                  <a:blip r:embed="rId18"/>
                  <a:stretch>
                    <a:fillRect l="-1996" b="-75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C26FD57-3FC5-C033-3179-D8FF305D32DE}"/>
                    </a:ext>
                  </a:extLst>
                </p:cNvPr>
                <p:cNvSpPr txBox="1"/>
                <p:nvPr/>
              </p:nvSpPr>
              <p:spPr>
                <a:xfrm>
                  <a:off x="9517492" y="1567722"/>
                  <a:ext cx="2457389" cy="264065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GB" sz="1600" dirty="0"/>
                    <a:t>Differential equation</a:t>
                  </a:r>
                </a:p>
                <a:p>
                  <a:pPr algn="ctr"/>
                  <a14:m>
                    <m:oMathPara xmlns:m="http://schemas.openxmlformats.org/officeDocument/2006/math">
                      <m:oMathParaPr>
                        <m:jc m:val="centerGroup"/>
                      </m:oMathParaPr>
                      <m:oMath xmlns:m="http://schemas.openxmlformats.org/officeDocument/2006/math">
                        <m:sSup>
                          <m:sSupPr>
                            <m:ctrlPr>
                              <a:rPr lang="en-GB" sz="1600" b="0" i="1" smtClean="0">
                                <a:latin typeface="Cambria Math" panose="02040503050406030204" pitchFamily="18" charset="0"/>
                              </a:rPr>
                            </m:ctrlPr>
                          </m:sSupPr>
                          <m:e>
                            <m:r>
                              <a:rPr lang="en-GB" sz="1600" b="1" i="1" smtClean="0">
                                <a:latin typeface="Cambria Math" panose="02040503050406030204" pitchFamily="18" charset="0"/>
                              </a:rPr>
                              <m:t>𝒚</m:t>
                            </m:r>
                          </m:e>
                          <m:sup>
                            <m:r>
                              <a:rPr lang="en-GB" sz="1600" b="0" i="1" smtClean="0">
                                <a:latin typeface="Cambria Math" panose="02040503050406030204" pitchFamily="18" charset="0"/>
                              </a:rPr>
                              <m:t>′</m:t>
                            </m:r>
                          </m:sup>
                        </m:sSup>
                        <m:r>
                          <a:rPr lang="en-GB" sz="1600" b="0" i="1" smtClean="0">
                            <a:latin typeface="Cambria Math" panose="02040503050406030204" pitchFamily="18" charset="0"/>
                          </a:rPr>
                          <m:t>=</m:t>
                        </m:r>
                        <m:r>
                          <a:rPr lang="en-GB" sz="1600" b="0" i="1" smtClean="0">
                            <a:latin typeface="Cambria Math" panose="02040503050406030204" pitchFamily="18" charset="0"/>
                          </a:rPr>
                          <m:t>𝑀</m:t>
                        </m:r>
                        <m:r>
                          <a:rPr lang="en-GB" sz="1600" b="1" i="1" smtClean="0">
                            <a:latin typeface="Cambria Math" panose="02040503050406030204" pitchFamily="18" charset="0"/>
                          </a:rPr>
                          <m:t>𝒚</m:t>
                        </m:r>
                      </m:oMath>
                    </m:oMathPara>
                  </a14:m>
                  <a:endParaRPr lang="en-GB" sz="1600" b="1" dirty="0"/>
                </a:p>
                <a:p>
                  <a:pPr algn="ctr"/>
                  <a:endParaRPr lang="en-GB" sz="1600" dirty="0"/>
                </a:p>
                <a:p>
                  <a:pPr algn="ctr"/>
                  <a:r>
                    <a:rPr lang="en-GB" sz="1600" dirty="0"/>
                    <a:t>Has solutions</a:t>
                  </a:r>
                </a:p>
                <a:p>
                  <a:pPr algn="ctr"/>
                  <a14:m>
                    <m:oMathPara xmlns:m="http://schemas.openxmlformats.org/officeDocument/2006/math">
                      <m:oMathParaPr>
                        <m:jc m:val="centerGroup"/>
                      </m:oMathParaPr>
                      <m:oMath xmlns:m="http://schemas.openxmlformats.org/officeDocument/2006/math">
                        <m:r>
                          <a:rPr lang="en-GB" sz="1600" b="1" i="1" smtClean="0">
                            <a:latin typeface="Cambria Math" panose="02040503050406030204" pitchFamily="18" charset="0"/>
                          </a:rPr>
                          <m:t>𝒚</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𝑡</m:t>
                            </m:r>
                          </m:e>
                        </m:d>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sSup>
                              <m:sSupPr>
                                <m:ctrlPr>
                                  <a:rPr lang="en-GB" sz="1600" b="0" i="1" smtClean="0">
                                    <a:latin typeface="Cambria Math" panose="02040503050406030204" pitchFamily="18" charset="0"/>
                                  </a:rPr>
                                </m:ctrlPr>
                              </m:sSupPr>
                              <m:e>
                                <m:r>
                                  <a:rPr lang="en-GB" sz="1600" b="1" i="1" smtClean="0">
                                    <a:latin typeface="Cambria Math" panose="02040503050406030204" pitchFamily="18" charset="0"/>
                                  </a:rPr>
                                  <m:t>𝒚</m:t>
                                </m:r>
                              </m:e>
                              <m:sup>
                                <m:r>
                                  <a:rPr lang="en-GB" sz="1600" b="0" i="1" smtClean="0">
                                    <a:latin typeface="Cambria Math" panose="02040503050406030204" pitchFamily="18" charset="0"/>
                                  </a:rPr>
                                  <m:t>∗</m:t>
                                </m:r>
                              </m:sup>
                            </m:sSup>
                            <m:r>
                              <a:rPr lang="en-GB" sz="1600" b="0" i="1" smtClean="0">
                                <a:latin typeface="Cambria Math" panose="02040503050406030204" pitchFamily="18" charset="0"/>
                              </a:rPr>
                              <m:t>𝑒</m:t>
                            </m:r>
                          </m:e>
                          <m:sup>
                            <m:r>
                              <a:rPr lang="en-GB" sz="1600" b="0" i="1" smtClean="0">
                                <a:latin typeface="Cambria Math" panose="02040503050406030204" pitchFamily="18" charset="0"/>
                              </a:rPr>
                              <m:t>𝜆</m:t>
                            </m:r>
                            <m:r>
                              <a:rPr lang="en-GB" sz="1600" b="0" i="1" smtClean="0">
                                <a:latin typeface="Cambria Math" panose="02040503050406030204" pitchFamily="18" charset="0"/>
                              </a:rPr>
                              <m:t>𝑡</m:t>
                            </m:r>
                          </m:sup>
                        </m:sSup>
                      </m:oMath>
                    </m:oMathPara>
                  </a14:m>
                  <a:endParaRPr lang="en-GB" sz="1600" dirty="0"/>
                </a:p>
                <a:p>
                  <a:pPr algn="ctr"/>
                  <a:r>
                    <a:rPr lang="en-GB" sz="1600" dirty="0"/>
                    <a:t>For eigenvalues </a:t>
                  </a:r>
                  <a14:m>
                    <m:oMath xmlns:m="http://schemas.openxmlformats.org/officeDocument/2006/math">
                      <m:r>
                        <a:rPr lang="en-GB" sz="1600" b="0" i="1" smtClean="0">
                          <a:latin typeface="Cambria Math" panose="02040503050406030204" pitchFamily="18" charset="0"/>
                        </a:rPr>
                        <m:t>𝜆</m:t>
                      </m:r>
                    </m:oMath>
                  </a14:m>
                  <a:endParaRPr lang="en-GB" sz="1600" dirty="0"/>
                </a:p>
                <a:p>
                  <a:pPr algn="ctr"/>
                  <a:r>
                    <a:rPr lang="en-GB" sz="1600" dirty="0"/>
                    <a:t>Eigenvectors </a:t>
                  </a:r>
                  <a14:m>
                    <m:oMath xmlns:m="http://schemas.openxmlformats.org/officeDocument/2006/math">
                      <m:sSup>
                        <m:sSupPr>
                          <m:ctrlPr>
                            <a:rPr lang="en-GB" sz="1600" b="0" i="1" smtClean="0">
                              <a:latin typeface="Cambria Math" panose="02040503050406030204" pitchFamily="18" charset="0"/>
                            </a:rPr>
                          </m:ctrlPr>
                        </m:sSupPr>
                        <m:e>
                          <m:r>
                            <a:rPr lang="en-GB" sz="1600" b="1" i="1" smtClean="0">
                              <a:latin typeface="Cambria Math" panose="02040503050406030204" pitchFamily="18" charset="0"/>
                            </a:rPr>
                            <m:t>𝒚</m:t>
                          </m:r>
                        </m:e>
                        <m:sup>
                          <m:r>
                            <a:rPr lang="en-GB" sz="1600" b="0" i="1" smtClean="0">
                              <a:latin typeface="Cambria Math" panose="02040503050406030204" pitchFamily="18" charset="0"/>
                            </a:rPr>
                            <m:t>∗</m:t>
                          </m:r>
                        </m:sup>
                      </m:sSup>
                    </m:oMath>
                  </a14:m>
                  <a:endParaRPr lang="en-GB" sz="1600" dirty="0"/>
                </a:p>
                <a:p>
                  <a:pPr algn="ctr"/>
                  <a:endParaRPr lang="en-GB" sz="1600" dirty="0"/>
                </a:p>
                <a:p>
                  <a:pPr algn="ctr"/>
                  <a:r>
                    <a:rPr lang="en-GB" sz="1600" dirty="0"/>
                    <a:t>Repeated eigenvalues give</a:t>
                  </a:r>
                </a:p>
                <a:p>
                  <a:pPr algn="ctr"/>
                  <a14:m>
                    <m:oMathPara xmlns:m="http://schemas.openxmlformats.org/officeDocument/2006/math">
                      <m:oMathParaPr>
                        <m:jc m:val="centerGroup"/>
                      </m:oMathParaPr>
                      <m:oMath xmlns:m="http://schemas.openxmlformats.org/officeDocument/2006/math">
                        <m:r>
                          <a:rPr lang="en-GB" sz="1600" b="1" i="1" smtClean="0">
                            <a:latin typeface="Cambria Math" panose="02040503050406030204" pitchFamily="18" charset="0"/>
                          </a:rPr>
                          <m:t>𝒚</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𝑡</m:t>
                            </m:r>
                          </m:e>
                        </m:d>
                        <m:r>
                          <a:rPr lang="en-GB" sz="1600" b="0" i="1" smtClean="0">
                            <a:latin typeface="Cambria Math" panose="02040503050406030204" pitchFamily="18" charset="0"/>
                          </a:rPr>
                          <m:t>=</m:t>
                        </m:r>
                        <m:sSup>
                          <m:sSupPr>
                            <m:ctrlPr>
                              <a:rPr lang="en-GB" sz="1600" i="1">
                                <a:latin typeface="Cambria Math" panose="02040503050406030204" pitchFamily="18" charset="0"/>
                              </a:rPr>
                            </m:ctrlPr>
                          </m:sSupPr>
                          <m:e>
                            <m:r>
                              <a:rPr lang="en-GB" sz="1600" b="1" i="1" smtClean="0">
                                <a:latin typeface="Cambria Math" panose="02040503050406030204" pitchFamily="18" charset="0"/>
                              </a:rPr>
                              <m:t>𝒚</m:t>
                            </m:r>
                          </m:e>
                          <m:sup>
                            <m:r>
                              <a:rPr lang="en-GB" sz="1600" i="1">
                                <a:latin typeface="Cambria Math" panose="02040503050406030204" pitchFamily="18" charset="0"/>
                              </a:rPr>
                              <m:t>∗</m:t>
                            </m:r>
                          </m:sup>
                        </m:sSup>
                        <m:r>
                          <a:rPr lang="en-GB" sz="1600" b="0" i="1" smtClean="0">
                            <a:latin typeface="Cambria Math" panose="02040503050406030204" pitchFamily="18" charset="0"/>
                          </a:rPr>
                          <m:t>𝑡</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𝑒</m:t>
                            </m:r>
                          </m:e>
                          <m:sup>
                            <m:r>
                              <a:rPr lang="en-GB" sz="1600" b="0" i="1" smtClean="0">
                                <a:latin typeface="Cambria Math" panose="02040503050406030204" pitchFamily="18" charset="0"/>
                              </a:rPr>
                              <m:t>𝜆</m:t>
                            </m:r>
                            <m:r>
                              <a:rPr lang="en-GB" sz="1600" b="0" i="1" smtClean="0">
                                <a:latin typeface="Cambria Math" panose="02040503050406030204" pitchFamily="18" charset="0"/>
                              </a:rPr>
                              <m:t>𝑡</m:t>
                            </m:r>
                          </m:sup>
                        </m:sSup>
                        <m:r>
                          <a:rPr lang="en-GB" sz="1600" b="0" i="1" smtClean="0">
                            <a:latin typeface="Cambria Math" panose="02040503050406030204" pitchFamily="18" charset="0"/>
                          </a:rPr>
                          <m:t>, </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𝑡</m:t>
                            </m:r>
                          </m:e>
                          <m:sup>
                            <m:r>
                              <a:rPr lang="en-GB" sz="1600" b="0" i="1" smtClean="0">
                                <a:latin typeface="Cambria Math" panose="02040503050406030204" pitchFamily="18" charset="0"/>
                              </a:rPr>
                              <m:t>2</m:t>
                            </m:r>
                          </m:sup>
                        </m:sSup>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𝑒</m:t>
                            </m:r>
                          </m:e>
                          <m:sup>
                            <m:r>
                              <a:rPr lang="en-GB" sz="1600" b="0" i="1" smtClean="0">
                                <a:latin typeface="Cambria Math" panose="02040503050406030204" pitchFamily="18" charset="0"/>
                              </a:rPr>
                              <m:t>𝜆</m:t>
                            </m:r>
                            <m:r>
                              <a:rPr lang="en-GB" sz="1600" b="0" i="1" smtClean="0">
                                <a:latin typeface="Cambria Math" panose="02040503050406030204" pitchFamily="18" charset="0"/>
                              </a:rPr>
                              <m:t>𝑡</m:t>
                            </m:r>
                          </m:sup>
                        </m:sSup>
                        <m:r>
                          <a:rPr lang="en-GB" sz="1600" b="0" i="1" smtClean="0">
                            <a:latin typeface="Cambria Math" panose="02040503050406030204" pitchFamily="18" charset="0"/>
                          </a:rPr>
                          <m:t>, …</m:t>
                        </m:r>
                      </m:oMath>
                    </m:oMathPara>
                  </a14:m>
                  <a:endParaRPr lang="en-GB" sz="1600" dirty="0"/>
                </a:p>
              </p:txBody>
            </p:sp>
          </mc:Choice>
          <mc:Fallback xmlns="">
            <p:sp>
              <p:nvSpPr>
                <p:cNvPr id="18" name="TextBox 17">
                  <a:extLst>
                    <a:ext uri="{FF2B5EF4-FFF2-40B4-BE49-F238E27FC236}">
                      <a16:creationId xmlns:a16="http://schemas.microsoft.com/office/drawing/2014/main" id="{3C26FD57-3FC5-C033-3179-D8FF305D32DE}"/>
                    </a:ext>
                  </a:extLst>
                </p:cNvPr>
                <p:cNvSpPr txBox="1">
                  <a:spLocks noRot="1" noChangeAspect="1" noMove="1" noResize="1" noEditPoints="1" noAdjustHandles="1" noChangeArrowheads="1" noChangeShapeType="1" noTextEdit="1"/>
                </p:cNvSpPr>
                <p:nvPr/>
              </p:nvSpPr>
              <p:spPr>
                <a:xfrm>
                  <a:off x="9517492" y="1567722"/>
                  <a:ext cx="2457389" cy="2640659"/>
                </a:xfrm>
                <a:prstGeom prst="rect">
                  <a:avLst/>
                </a:prstGeom>
                <a:blipFill>
                  <a:blip r:embed="rId19"/>
                  <a:stretch>
                    <a:fillRect t="-691"/>
                  </a:stretch>
                </a:blipFill>
              </p:spPr>
              <p:txBody>
                <a:bodyPr/>
                <a:lstStyle/>
                <a:p>
                  <a:r>
                    <a:rPr lang="en-GB">
                      <a:noFill/>
                    </a:rPr>
                    <a:t> </a:t>
                  </a:r>
                </a:p>
              </p:txBody>
            </p:sp>
          </mc:Fallback>
        </mc:AlternateContent>
      </p:grpSp>
      <p:pic>
        <p:nvPicPr>
          <p:cNvPr id="20" name="Picture 19">
            <a:extLst>
              <a:ext uri="{FF2B5EF4-FFF2-40B4-BE49-F238E27FC236}">
                <a16:creationId xmlns:a16="http://schemas.microsoft.com/office/drawing/2014/main" id="{BFDE18F7-2137-5CEE-7C7B-30D0EF4FFF82}"/>
              </a:ext>
            </a:extLst>
          </p:cNvPr>
          <p:cNvPicPr>
            <a:picLocks noChangeAspect="1"/>
          </p:cNvPicPr>
          <p:nvPr/>
        </p:nvPicPr>
        <p:blipFill>
          <a:blip r:embed="rId20"/>
          <a:stretch>
            <a:fillRect/>
          </a:stretch>
        </p:blipFill>
        <p:spPr>
          <a:xfrm>
            <a:off x="1441429" y="4952875"/>
            <a:ext cx="6944810" cy="1912339"/>
          </a:xfrm>
          <a:prstGeom prst="rect">
            <a:avLst/>
          </a:prstGeom>
        </p:spPr>
      </p:pic>
    </p:spTree>
    <p:custDataLst>
      <p:tags r:id="rId1"/>
    </p:custDataLst>
    <p:extLst>
      <p:ext uri="{BB962C8B-B14F-4D97-AF65-F5344CB8AC3E}">
        <p14:creationId xmlns:p14="http://schemas.microsoft.com/office/powerpoint/2010/main" val="240890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Short term plasticity</a:t>
            </a:r>
          </a:p>
        </p:txBody>
      </p:sp>
      <p:pic>
        <p:nvPicPr>
          <p:cNvPr id="20" name="Video 19">
            <a:hlinkClick r:id="" action="ppaction://media"/>
            <a:extLst>
              <a:ext uri="{FF2B5EF4-FFF2-40B4-BE49-F238E27FC236}">
                <a16:creationId xmlns:a16="http://schemas.microsoft.com/office/drawing/2014/main" id="{3E2756C8-155B-ABCE-7A30-138CDC2A008C}"/>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grpSp>
        <p:nvGrpSpPr>
          <p:cNvPr id="42" name="Group 41">
            <a:extLst>
              <a:ext uri="{FF2B5EF4-FFF2-40B4-BE49-F238E27FC236}">
                <a16:creationId xmlns:a16="http://schemas.microsoft.com/office/drawing/2014/main" id="{72DCF37D-E150-0B07-51EE-40E31A425D1A}"/>
              </a:ext>
            </a:extLst>
          </p:cNvPr>
          <p:cNvGrpSpPr/>
          <p:nvPr/>
        </p:nvGrpSpPr>
        <p:grpSpPr>
          <a:xfrm>
            <a:off x="3625315" y="935017"/>
            <a:ext cx="2861809" cy="765036"/>
            <a:chOff x="3653518" y="990540"/>
            <a:chExt cx="2861809" cy="765036"/>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23F39ED-F191-981D-9D3E-5982846FB3CC}"/>
                    </a:ext>
                  </a:extLst>
                </p:cNvPr>
                <p:cNvSpPr txBox="1"/>
                <p:nvPr/>
              </p:nvSpPr>
              <p:spPr>
                <a:xfrm>
                  <a:off x="3653518" y="1047690"/>
                  <a:ext cx="2861809" cy="707886"/>
                </a:xfrm>
                <a:prstGeom prst="rect">
                  <a:avLst/>
                </a:prstGeom>
                <a:noFill/>
              </p:spPr>
              <p:txBody>
                <a:bodyPr wrap="none" rtlCol="0">
                  <a:spAutoFit/>
                </a:bodyPr>
                <a:lstStyle/>
                <a:p>
                  <a:r>
                    <a:rPr lang="en-GB" sz="2000" dirty="0"/>
                    <a:t>Fraction available </a:t>
                  </a:r>
                  <a14:m>
                    <m:oMath xmlns:m="http://schemas.openxmlformats.org/officeDocument/2006/math">
                      <m:r>
                        <a:rPr lang="en-GB" sz="2000" b="1" i="1" smtClean="0">
                          <a:solidFill>
                            <a:srgbClr val="0070C0"/>
                          </a:solidFill>
                          <a:latin typeface="Cambria Math" panose="02040503050406030204" pitchFamily="18" charset="0"/>
                        </a:rPr>
                        <m:t>𝒙</m:t>
                      </m:r>
                    </m:oMath>
                  </a14:m>
                  <a:endParaRPr lang="en-GB" sz="2000" b="1" dirty="0"/>
                </a:p>
                <a:p>
                  <a:r>
                    <a:rPr lang="en-GB" sz="2000" dirty="0"/>
                    <a:t>↘ Decreases after a spike</a:t>
                  </a:r>
                </a:p>
              </p:txBody>
            </p:sp>
          </mc:Choice>
          <mc:Fallback xmlns="">
            <p:sp>
              <p:nvSpPr>
                <p:cNvPr id="24" name="TextBox 23">
                  <a:extLst>
                    <a:ext uri="{FF2B5EF4-FFF2-40B4-BE49-F238E27FC236}">
                      <a16:creationId xmlns:a16="http://schemas.microsoft.com/office/drawing/2014/main" id="{723F39ED-F191-981D-9D3E-5982846FB3CC}"/>
                    </a:ext>
                  </a:extLst>
                </p:cNvPr>
                <p:cNvSpPr txBox="1">
                  <a:spLocks noRot="1" noChangeAspect="1" noMove="1" noResize="1" noEditPoints="1" noAdjustHandles="1" noChangeArrowheads="1" noChangeShapeType="1" noTextEdit="1"/>
                </p:cNvSpPr>
                <p:nvPr/>
              </p:nvSpPr>
              <p:spPr>
                <a:xfrm>
                  <a:off x="3653518" y="1047690"/>
                  <a:ext cx="2861809" cy="707886"/>
                </a:xfrm>
                <a:prstGeom prst="rect">
                  <a:avLst/>
                </a:prstGeom>
                <a:blipFill>
                  <a:blip r:embed="rId7"/>
                  <a:stretch>
                    <a:fillRect l="-2345" t="-5172" r="-1279" b="-14655"/>
                  </a:stretch>
                </a:blipFill>
              </p:spPr>
              <p:txBody>
                <a:bodyPr/>
                <a:lstStyle/>
                <a:p>
                  <a:r>
                    <a:rPr lang="en-GB">
                      <a:noFill/>
                    </a:rPr>
                    <a:t> </a:t>
                  </a:r>
                </a:p>
              </p:txBody>
            </p:sp>
          </mc:Fallback>
        </mc:AlternateContent>
        <p:sp>
          <p:nvSpPr>
            <p:cNvPr id="25" name="Oval 24">
              <a:extLst>
                <a:ext uri="{FF2B5EF4-FFF2-40B4-BE49-F238E27FC236}">
                  <a16:creationId xmlns:a16="http://schemas.microsoft.com/office/drawing/2014/main" id="{3D46A4E2-1E07-DEED-4C24-0AAE37666217}"/>
                </a:ext>
              </a:extLst>
            </p:cNvPr>
            <p:cNvSpPr/>
            <p:nvPr/>
          </p:nvSpPr>
          <p:spPr>
            <a:xfrm>
              <a:off x="3747180" y="990540"/>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CD7F1E18-694D-08BA-9430-AC785802FE72}"/>
                </a:ext>
              </a:extLst>
            </p:cNvPr>
            <p:cNvSpPr/>
            <p:nvPr/>
          </p:nvSpPr>
          <p:spPr>
            <a:xfrm>
              <a:off x="3862871" y="990540"/>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CF6D945B-6FB3-0546-7814-29195C6F988F}"/>
                </a:ext>
              </a:extLst>
            </p:cNvPr>
            <p:cNvSpPr/>
            <p:nvPr/>
          </p:nvSpPr>
          <p:spPr>
            <a:xfrm>
              <a:off x="3977171" y="990540"/>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23FA839D-A69E-3A67-1764-6A81467AEDF4}"/>
                </a:ext>
              </a:extLst>
            </p:cNvPr>
            <p:cNvSpPr/>
            <p:nvPr/>
          </p:nvSpPr>
          <p:spPr>
            <a:xfrm>
              <a:off x="4091471" y="990540"/>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E0D01154-29A4-E59A-E395-FB63C0B9170C}"/>
                </a:ext>
              </a:extLst>
            </p:cNvPr>
            <p:cNvSpPr/>
            <p:nvPr/>
          </p:nvSpPr>
          <p:spPr>
            <a:xfrm>
              <a:off x="4205771" y="990540"/>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3F40227A-D327-A73C-5D4E-ED2B0E8F827F}"/>
                </a:ext>
              </a:extLst>
            </p:cNvPr>
            <p:cNvSpPr/>
            <p:nvPr/>
          </p:nvSpPr>
          <p:spPr>
            <a:xfrm>
              <a:off x="4323148" y="990540"/>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9446EE6-496F-9064-9C05-3F5E9D427522}"/>
                </a:ext>
              </a:extLst>
            </p:cNvPr>
            <p:cNvSpPr/>
            <p:nvPr/>
          </p:nvSpPr>
          <p:spPr>
            <a:xfrm>
              <a:off x="4439829" y="990540"/>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A9FB09DA-0B05-5B45-8CDA-954036A9BA92}"/>
                </a:ext>
              </a:extLst>
            </p:cNvPr>
            <p:cNvSpPr/>
            <p:nvPr/>
          </p:nvSpPr>
          <p:spPr>
            <a:xfrm>
              <a:off x="4554129" y="990540"/>
              <a:ext cx="114300" cy="114300"/>
            </a:xfrm>
            <a:prstGeom prst="ellipse">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A5C222B1-AC7B-EDEC-F06C-808C007636C0}"/>
                </a:ext>
              </a:extLst>
            </p:cNvPr>
            <p:cNvSpPr/>
            <p:nvPr/>
          </p:nvSpPr>
          <p:spPr>
            <a:xfrm>
              <a:off x="4672441" y="990540"/>
              <a:ext cx="114300" cy="114300"/>
            </a:xfrm>
            <a:prstGeom prst="ellipse">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7A06685-E963-8B12-FA7A-6B38812B0983}"/>
                </a:ext>
              </a:extLst>
            </p:cNvPr>
            <p:cNvSpPr/>
            <p:nvPr/>
          </p:nvSpPr>
          <p:spPr>
            <a:xfrm>
              <a:off x="4790753" y="990540"/>
              <a:ext cx="114300" cy="114300"/>
            </a:xfrm>
            <a:prstGeom prst="ellipse">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3D46E155-2BB8-E55F-C769-1E6B900EA627}"/>
                </a:ext>
              </a:extLst>
            </p:cNvPr>
            <p:cNvSpPr/>
            <p:nvPr/>
          </p:nvSpPr>
          <p:spPr>
            <a:xfrm>
              <a:off x="4908813" y="990540"/>
              <a:ext cx="114300" cy="114300"/>
            </a:xfrm>
            <a:prstGeom prst="ellipse">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grpSp>
      <p:grpSp>
        <p:nvGrpSpPr>
          <p:cNvPr id="43" name="Group 42">
            <a:extLst>
              <a:ext uri="{FF2B5EF4-FFF2-40B4-BE49-F238E27FC236}">
                <a16:creationId xmlns:a16="http://schemas.microsoft.com/office/drawing/2014/main" id="{75DC19FA-6F6E-5908-9152-ADE8292FC524}"/>
              </a:ext>
            </a:extLst>
          </p:cNvPr>
          <p:cNvGrpSpPr/>
          <p:nvPr/>
        </p:nvGrpSpPr>
        <p:grpSpPr>
          <a:xfrm>
            <a:off x="3628382" y="1921520"/>
            <a:ext cx="2775247" cy="765036"/>
            <a:chOff x="3653518" y="1663640"/>
            <a:chExt cx="2775247" cy="765036"/>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68111E3-B212-BB18-DD68-A91511F7F5AD}"/>
                    </a:ext>
                  </a:extLst>
                </p:cNvPr>
                <p:cNvSpPr txBox="1"/>
                <p:nvPr/>
              </p:nvSpPr>
              <p:spPr>
                <a:xfrm>
                  <a:off x="3653518" y="1720790"/>
                  <a:ext cx="2775247" cy="707886"/>
                </a:xfrm>
                <a:prstGeom prst="rect">
                  <a:avLst/>
                </a:prstGeom>
                <a:noFill/>
              </p:spPr>
              <p:txBody>
                <a:bodyPr wrap="none" rtlCol="0">
                  <a:spAutoFit/>
                </a:bodyPr>
                <a:lstStyle/>
                <a:p>
                  <a:r>
                    <a:rPr lang="en-GB" sz="2000" dirty="0">
                      <a:solidFill>
                        <a:schemeClr val="tx1"/>
                      </a:solidFill>
                    </a:rPr>
                    <a:t>Probability of release </a:t>
                  </a:r>
                  <a14:m>
                    <m:oMath xmlns:m="http://schemas.openxmlformats.org/officeDocument/2006/math">
                      <m:r>
                        <a:rPr lang="en-GB" sz="2000" b="1" i="1" smtClean="0">
                          <a:solidFill>
                            <a:srgbClr val="FF00FF"/>
                          </a:solidFill>
                          <a:latin typeface="Cambria Math" panose="02040503050406030204" pitchFamily="18" charset="0"/>
                        </a:rPr>
                        <m:t>𝒖</m:t>
                      </m:r>
                    </m:oMath>
                  </a14:m>
                  <a:endParaRPr lang="en-GB" sz="2000" b="1" dirty="0">
                    <a:solidFill>
                      <a:schemeClr val="tx1"/>
                    </a:solidFill>
                  </a:endParaRPr>
                </a:p>
                <a:p>
                  <a:r>
                    <a:rPr lang="en-GB" sz="2000" dirty="0">
                      <a:solidFill>
                        <a:schemeClr val="tx1"/>
                      </a:solidFill>
                    </a:rPr>
                    <a:t>↗ </a:t>
                  </a:r>
                  <a:r>
                    <a:rPr lang="en-GB" sz="2000" dirty="0"/>
                    <a:t>Increases after a spike</a:t>
                  </a:r>
                  <a:endParaRPr lang="en-GB" sz="2000" dirty="0">
                    <a:solidFill>
                      <a:schemeClr val="tx1"/>
                    </a:solidFill>
                  </a:endParaRPr>
                </a:p>
              </p:txBody>
            </p:sp>
          </mc:Choice>
          <mc:Fallback xmlns="">
            <p:sp>
              <p:nvSpPr>
                <p:cNvPr id="23" name="TextBox 22">
                  <a:extLst>
                    <a:ext uri="{FF2B5EF4-FFF2-40B4-BE49-F238E27FC236}">
                      <a16:creationId xmlns:a16="http://schemas.microsoft.com/office/drawing/2014/main" id="{768111E3-B212-BB18-DD68-A91511F7F5AD}"/>
                    </a:ext>
                  </a:extLst>
                </p:cNvPr>
                <p:cNvSpPr txBox="1">
                  <a:spLocks noRot="1" noChangeAspect="1" noMove="1" noResize="1" noEditPoints="1" noAdjustHandles="1" noChangeArrowheads="1" noChangeShapeType="1" noTextEdit="1"/>
                </p:cNvSpPr>
                <p:nvPr/>
              </p:nvSpPr>
              <p:spPr>
                <a:xfrm>
                  <a:off x="3653518" y="1720790"/>
                  <a:ext cx="2775247" cy="707886"/>
                </a:xfrm>
                <a:prstGeom prst="rect">
                  <a:avLst/>
                </a:prstGeom>
                <a:blipFill>
                  <a:blip r:embed="rId8"/>
                  <a:stretch>
                    <a:fillRect l="-2198" t="-5172" r="-1538" b="-14655"/>
                  </a:stretch>
                </a:blipFill>
              </p:spPr>
              <p:txBody>
                <a:bodyPr/>
                <a:lstStyle/>
                <a:p>
                  <a:r>
                    <a:rPr lang="en-GB">
                      <a:noFill/>
                    </a:rPr>
                    <a:t> </a:t>
                  </a:r>
                </a:p>
              </p:txBody>
            </p:sp>
          </mc:Fallback>
        </mc:AlternateContent>
        <p:sp>
          <p:nvSpPr>
            <p:cNvPr id="36" name="Oval 35">
              <a:extLst>
                <a:ext uri="{FF2B5EF4-FFF2-40B4-BE49-F238E27FC236}">
                  <a16:creationId xmlns:a16="http://schemas.microsoft.com/office/drawing/2014/main" id="{33BFD618-359B-E51B-CE47-8786C1CB129E}"/>
                </a:ext>
              </a:extLst>
            </p:cNvPr>
            <p:cNvSpPr/>
            <p:nvPr/>
          </p:nvSpPr>
          <p:spPr>
            <a:xfrm>
              <a:off x="3747180" y="1663640"/>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F595684F-C85E-A8D9-E072-257E9AAA2029}"/>
                </a:ext>
              </a:extLst>
            </p:cNvPr>
            <p:cNvSpPr/>
            <p:nvPr/>
          </p:nvSpPr>
          <p:spPr>
            <a:xfrm>
              <a:off x="4061210" y="1663640"/>
              <a:ext cx="114300" cy="114300"/>
            </a:xfrm>
            <a:prstGeom prst="ellipse">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39" name="Straight Arrow Connector 38">
              <a:extLst>
                <a:ext uri="{FF2B5EF4-FFF2-40B4-BE49-F238E27FC236}">
                  <a16:creationId xmlns:a16="http://schemas.microsoft.com/office/drawing/2014/main" id="{F6D06F34-4266-FAC7-AEEE-2067AB9C8EAF}"/>
                </a:ext>
              </a:extLst>
            </p:cNvPr>
            <p:cNvCxnSpPr>
              <a:stCxn id="36" idx="6"/>
              <a:endCxn id="37" idx="2"/>
            </p:cNvCxnSpPr>
            <p:nvPr/>
          </p:nvCxnSpPr>
          <p:spPr>
            <a:xfrm>
              <a:off x="3861480" y="1720790"/>
              <a:ext cx="1997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424619C-94A3-FD87-3D79-8A1BE45EA62B}"/>
                  </a:ext>
                </a:extLst>
              </p:cNvPr>
              <p:cNvSpPr txBox="1"/>
              <p:nvPr/>
            </p:nvSpPr>
            <p:spPr>
              <a:xfrm>
                <a:off x="8308035" y="879502"/>
                <a:ext cx="3190040" cy="3194721"/>
              </a:xfrm>
              <a:prstGeom prst="rect">
                <a:avLst/>
              </a:prstGeom>
              <a:noFill/>
            </p:spPr>
            <p:txBody>
              <a:bodyPr wrap="none" rtlCol="0">
                <a:spAutoFit/>
              </a:bodyPr>
              <a:lstStyle/>
              <a:p>
                <a:r>
                  <a:rPr lang="en-GB" sz="2000" b="1" dirty="0"/>
                  <a:t>Continuous evolution:</a:t>
                </a:r>
              </a:p>
              <a:p>
                <a:pPr lvl="1"/>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𝑓</m:t>
                        </m:r>
                      </m:sub>
                    </m:sSub>
                    <m:sSup>
                      <m:sSupPr>
                        <m:ctrlPr>
                          <a:rPr lang="en-GB" sz="2000" b="0" i="1" smtClean="0">
                            <a:latin typeface="Cambria Math" panose="02040503050406030204" pitchFamily="18" charset="0"/>
                          </a:rPr>
                        </m:ctrlPr>
                      </m:sSupPr>
                      <m:e>
                        <m:r>
                          <a:rPr lang="en-GB" sz="2000" b="0" i="1" smtClean="0">
                            <a:solidFill>
                              <a:srgbClr val="FF00FF"/>
                            </a:solidFill>
                            <a:latin typeface="Cambria Math" panose="02040503050406030204" pitchFamily="18" charset="0"/>
                          </a:rPr>
                          <m:t>𝑢</m:t>
                        </m:r>
                      </m:e>
                      <m:sup>
                        <m:r>
                          <a:rPr lang="en-GB" sz="2000" b="0" i="1" smtClean="0">
                            <a:latin typeface="Cambria Math" panose="02040503050406030204" pitchFamily="18" charset="0"/>
                          </a:rPr>
                          <m:t>′</m:t>
                        </m:r>
                      </m:sup>
                    </m:sSup>
                    <m:r>
                      <a:rPr lang="en-GB" sz="2000" b="0" i="1" smtClean="0">
                        <a:latin typeface="Cambria Math" panose="02040503050406030204" pitchFamily="18" charset="0"/>
                      </a:rPr>
                      <m:t>=−</m:t>
                    </m:r>
                    <m:r>
                      <a:rPr lang="en-GB" sz="2000" b="0" i="1" smtClean="0">
                        <a:solidFill>
                          <a:srgbClr val="FF00FF"/>
                        </a:solidFill>
                        <a:latin typeface="Cambria Math" panose="02040503050406030204" pitchFamily="18" charset="0"/>
                      </a:rPr>
                      <m:t>𝑢</m:t>
                    </m:r>
                  </m:oMath>
                </a14:m>
                <a:r>
                  <a:rPr lang="en-GB" sz="2000" dirty="0"/>
                  <a:t> </a:t>
                </a:r>
              </a:p>
              <a:p>
                <a:pPr lvl="1"/>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𝑑</m:t>
                        </m:r>
                      </m:sub>
                    </m:sSub>
                    <m:sSup>
                      <m:sSupPr>
                        <m:ctrlPr>
                          <a:rPr lang="en-GB" sz="2000" b="0" i="1" smtClean="0">
                            <a:latin typeface="Cambria Math" panose="02040503050406030204" pitchFamily="18" charset="0"/>
                          </a:rPr>
                        </m:ctrlPr>
                      </m:sSupPr>
                      <m:e>
                        <m:r>
                          <a:rPr lang="en-GB" sz="2000" b="0" i="1" smtClean="0">
                            <a:solidFill>
                              <a:srgbClr val="0070C0"/>
                            </a:solidFill>
                            <a:latin typeface="Cambria Math" panose="02040503050406030204" pitchFamily="18" charset="0"/>
                          </a:rPr>
                          <m:t>𝑥</m:t>
                        </m:r>
                      </m:e>
                      <m:sup>
                        <m:r>
                          <a:rPr lang="en-GB" sz="2000" b="0" i="1" smtClean="0">
                            <a:latin typeface="Cambria Math" panose="02040503050406030204" pitchFamily="18" charset="0"/>
                          </a:rPr>
                          <m:t>′</m:t>
                        </m:r>
                      </m:sup>
                    </m:sSup>
                    <m:r>
                      <a:rPr lang="en-GB" sz="2000" b="0" i="1" smtClean="0">
                        <a:latin typeface="Cambria Math" panose="02040503050406030204" pitchFamily="18" charset="0"/>
                      </a:rPr>
                      <m:t>=1−</m:t>
                    </m:r>
                    <m:r>
                      <a:rPr lang="en-GB" sz="2000" b="0" i="1" smtClean="0">
                        <a:solidFill>
                          <a:srgbClr val="0070C0"/>
                        </a:solidFill>
                        <a:latin typeface="Cambria Math" panose="02040503050406030204" pitchFamily="18" charset="0"/>
                      </a:rPr>
                      <m:t>𝑥</m:t>
                    </m:r>
                  </m:oMath>
                </a14:m>
                <a:r>
                  <a:rPr lang="en-GB" sz="2000" dirty="0"/>
                  <a:t> </a:t>
                </a:r>
              </a:p>
              <a:p>
                <a:endParaRPr lang="en-GB" sz="2000" dirty="0"/>
              </a:p>
              <a:p>
                <a:r>
                  <a:rPr lang="en-GB" sz="2000" b="1" dirty="0"/>
                  <a:t>When a spike arrives:</a:t>
                </a:r>
              </a:p>
              <a:p>
                <a:pPr lvl="1"/>
                <a14:m>
                  <m:oMath xmlns:m="http://schemas.openxmlformats.org/officeDocument/2006/math">
                    <m:r>
                      <a:rPr lang="en-GB" sz="2000" b="0" i="1" smtClean="0">
                        <a:solidFill>
                          <a:srgbClr val="FF00FF"/>
                        </a:solidFill>
                        <a:latin typeface="Cambria Math" panose="02040503050406030204" pitchFamily="18" charset="0"/>
                      </a:rPr>
                      <m:t>𝑢</m:t>
                    </m:r>
                    <m:r>
                      <a:rPr lang="en-GB" sz="2000" b="0" i="1" smtClean="0">
                        <a:latin typeface="Cambria Math" panose="02040503050406030204" pitchFamily="18" charset="0"/>
                      </a:rPr>
                      <m:t>←</m:t>
                    </m:r>
                    <m:r>
                      <a:rPr lang="en-GB" sz="2000" b="0" i="1" smtClean="0">
                        <a:solidFill>
                          <a:srgbClr val="FF00FF"/>
                        </a:solidFill>
                        <a:latin typeface="Cambria Math" panose="02040503050406030204" pitchFamily="18" charset="0"/>
                      </a:rPr>
                      <m:t>𝑢</m:t>
                    </m:r>
                    <m:r>
                      <a:rPr lang="en-GB" sz="2000" b="0" i="1" smtClean="0">
                        <a:latin typeface="Cambria Math" panose="02040503050406030204" pitchFamily="18" charset="0"/>
                      </a:rPr>
                      <m:t>+</m:t>
                    </m:r>
                    <m:r>
                      <a:rPr lang="en-GB" sz="2000" b="0" i="1" smtClean="0">
                        <a:latin typeface="Cambria Math" panose="02040503050406030204" pitchFamily="18" charset="0"/>
                      </a:rPr>
                      <m:t>𝑈</m:t>
                    </m:r>
                    <m:r>
                      <a:rPr lang="en-GB" sz="2000" b="0" i="1" smtClean="0">
                        <a:latin typeface="Cambria Math" panose="02040503050406030204" pitchFamily="18" charset="0"/>
                      </a:rPr>
                      <m:t>⋅(1−</m:t>
                    </m:r>
                    <m:r>
                      <a:rPr lang="en-GB" sz="2000" b="0" i="1" smtClean="0">
                        <a:solidFill>
                          <a:srgbClr val="FF00FF"/>
                        </a:solidFill>
                        <a:latin typeface="Cambria Math" panose="02040503050406030204" pitchFamily="18" charset="0"/>
                      </a:rPr>
                      <m:t>𝑢</m:t>
                    </m:r>
                    <m:r>
                      <a:rPr lang="en-GB" sz="2000" b="0" i="1" smtClean="0">
                        <a:latin typeface="Cambria Math" panose="02040503050406030204" pitchFamily="18" charset="0"/>
                      </a:rPr>
                      <m:t>)</m:t>
                    </m:r>
                  </m:oMath>
                </a14:m>
                <a:r>
                  <a:rPr lang="en-GB" sz="2000" dirty="0"/>
                  <a:t> </a:t>
                </a:r>
              </a:p>
              <a:p>
                <a:pPr lvl="1"/>
                <a14:m>
                  <m:oMath xmlns:m="http://schemas.openxmlformats.org/officeDocument/2006/math">
                    <m:r>
                      <a:rPr lang="en-GB" sz="2000" b="0" i="1" smtClean="0">
                        <a:latin typeface="Cambria Math" panose="02040503050406030204" pitchFamily="18" charset="0"/>
                      </a:rPr>
                      <m:t>𝑣</m:t>
                    </m:r>
                    <m:r>
                      <a:rPr lang="en-GB" sz="2000" b="0" i="1" smtClean="0">
                        <a:latin typeface="Cambria Math" panose="02040503050406030204" pitchFamily="18" charset="0"/>
                      </a:rPr>
                      <m:t>←</m:t>
                    </m:r>
                    <m:r>
                      <a:rPr lang="en-GB" sz="2000" b="0" i="1" smtClean="0">
                        <a:latin typeface="Cambria Math" panose="02040503050406030204" pitchFamily="18" charset="0"/>
                      </a:rPr>
                      <m:t>𝑣</m:t>
                    </m:r>
                    <m:r>
                      <a:rPr lang="en-GB" sz="2000" b="0" i="1" smtClean="0">
                        <a:latin typeface="Cambria Math" panose="02040503050406030204" pitchFamily="18" charset="0"/>
                      </a:rPr>
                      <m:t>+</m:t>
                    </m:r>
                    <m:r>
                      <a:rPr lang="en-GB" sz="2000" b="0" i="1" smtClean="0">
                        <a:latin typeface="Cambria Math" panose="02040503050406030204" pitchFamily="18" charset="0"/>
                      </a:rPr>
                      <m:t>𝐴</m:t>
                    </m:r>
                    <m:r>
                      <a:rPr lang="en-GB" sz="2000" b="0" i="1" smtClean="0">
                        <a:latin typeface="Cambria Math" panose="02040503050406030204" pitchFamily="18" charset="0"/>
                      </a:rPr>
                      <m:t>⋅</m:t>
                    </m:r>
                    <m:r>
                      <a:rPr lang="en-GB" sz="2000" b="0" i="1" smtClean="0">
                        <a:solidFill>
                          <a:srgbClr val="FF00FF"/>
                        </a:solidFill>
                        <a:latin typeface="Cambria Math" panose="02040503050406030204" pitchFamily="18" charset="0"/>
                      </a:rPr>
                      <m:t>𝑢</m:t>
                    </m:r>
                    <m:r>
                      <a:rPr lang="en-GB" sz="2000" b="0" i="1" smtClean="0">
                        <a:latin typeface="Cambria Math" panose="02040503050406030204" pitchFamily="18" charset="0"/>
                      </a:rPr>
                      <m:t>⋅</m:t>
                    </m:r>
                    <m:r>
                      <a:rPr lang="en-GB" sz="2000" b="0" i="1" smtClean="0">
                        <a:solidFill>
                          <a:srgbClr val="0070C0"/>
                        </a:solidFill>
                        <a:latin typeface="Cambria Math" panose="02040503050406030204" pitchFamily="18" charset="0"/>
                      </a:rPr>
                      <m:t>𝑥</m:t>
                    </m:r>
                  </m:oMath>
                </a14:m>
                <a:r>
                  <a:rPr lang="en-GB" sz="2000" dirty="0"/>
                  <a:t> </a:t>
                </a:r>
              </a:p>
              <a:p>
                <a:pPr lvl="1"/>
                <a14:m>
                  <m:oMath xmlns:m="http://schemas.openxmlformats.org/officeDocument/2006/math">
                    <m:r>
                      <a:rPr lang="en-GB" sz="2000" b="0" i="1" smtClean="0">
                        <a:solidFill>
                          <a:srgbClr val="0070C0"/>
                        </a:solidFill>
                        <a:latin typeface="Cambria Math" panose="02040503050406030204" pitchFamily="18" charset="0"/>
                      </a:rPr>
                      <m:t>𝑥</m:t>
                    </m:r>
                    <m:r>
                      <a:rPr lang="en-GB" sz="2000" b="0" i="1" smtClean="0">
                        <a:latin typeface="Cambria Math" panose="02040503050406030204" pitchFamily="18" charset="0"/>
                      </a:rPr>
                      <m:t>←</m:t>
                    </m:r>
                    <m:r>
                      <a:rPr lang="en-GB" sz="2000" b="0" i="1" smtClean="0">
                        <a:solidFill>
                          <a:srgbClr val="0070C0"/>
                        </a:solidFill>
                        <a:latin typeface="Cambria Math" panose="02040503050406030204" pitchFamily="18" charset="0"/>
                      </a:rPr>
                      <m:t>𝑥</m:t>
                    </m:r>
                    <m:r>
                      <a:rPr lang="en-GB" sz="2000" b="0" i="1" smtClean="0">
                        <a:latin typeface="Cambria Math" panose="02040503050406030204" pitchFamily="18" charset="0"/>
                      </a:rPr>
                      <m:t>−</m:t>
                    </m:r>
                    <m:r>
                      <a:rPr lang="en-GB" sz="2000" b="0" i="1" smtClean="0">
                        <a:solidFill>
                          <a:srgbClr val="FF00FF"/>
                        </a:solidFill>
                        <a:latin typeface="Cambria Math" panose="02040503050406030204" pitchFamily="18" charset="0"/>
                      </a:rPr>
                      <m:t>𝑢</m:t>
                    </m:r>
                    <m:r>
                      <a:rPr lang="en-GB" sz="2000" b="0" i="1" smtClean="0">
                        <a:latin typeface="Cambria Math" panose="02040503050406030204" pitchFamily="18" charset="0"/>
                      </a:rPr>
                      <m:t>⋅</m:t>
                    </m:r>
                    <m:r>
                      <a:rPr lang="en-GB" sz="2000" b="0" i="1" smtClean="0">
                        <a:solidFill>
                          <a:srgbClr val="0070C0"/>
                        </a:solidFill>
                        <a:latin typeface="Cambria Math" panose="02040503050406030204" pitchFamily="18" charset="0"/>
                      </a:rPr>
                      <m:t>𝑥</m:t>
                    </m:r>
                  </m:oMath>
                </a14:m>
                <a:r>
                  <a:rPr lang="en-GB" sz="2000" dirty="0"/>
                  <a:t> </a:t>
                </a:r>
              </a:p>
              <a:p>
                <a:pPr lvl="1"/>
                <a:endParaRPr lang="en-GB" sz="2000" dirty="0"/>
              </a:p>
              <a:p>
                <a:r>
                  <a:rPr lang="en-GB" sz="2000" dirty="0"/>
                  <a:t>Order of operations matters!</a:t>
                </a:r>
              </a:p>
            </p:txBody>
          </p:sp>
        </mc:Choice>
        <mc:Fallback xmlns="">
          <p:sp>
            <p:nvSpPr>
              <p:cNvPr id="44" name="TextBox 43">
                <a:extLst>
                  <a:ext uri="{FF2B5EF4-FFF2-40B4-BE49-F238E27FC236}">
                    <a16:creationId xmlns:a16="http://schemas.microsoft.com/office/drawing/2014/main" id="{C424619C-94A3-FD87-3D79-8A1BE45EA62B}"/>
                  </a:ext>
                </a:extLst>
              </p:cNvPr>
              <p:cNvSpPr txBox="1">
                <a:spLocks noRot="1" noChangeAspect="1" noMove="1" noResize="1" noEditPoints="1" noAdjustHandles="1" noChangeArrowheads="1" noChangeShapeType="1" noTextEdit="1"/>
              </p:cNvSpPr>
              <p:nvPr/>
            </p:nvSpPr>
            <p:spPr>
              <a:xfrm>
                <a:off x="8308035" y="879502"/>
                <a:ext cx="3190040" cy="3194721"/>
              </a:xfrm>
              <a:prstGeom prst="rect">
                <a:avLst/>
              </a:prstGeom>
              <a:blipFill>
                <a:blip r:embed="rId9"/>
                <a:stretch>
                  <a:fillRect l="-2103" t="-954" r="-1147" b="-2481"/>
                </a:stretch>
              </a:blipFill>
            </p:spPr>
            <p:txBody>
              <a:bodyPr/>
              <a:lstStyle/>
              <a:p>
                <a:r>
                  <a:rPr lang="en-GB">
                    <a:noFill/>
                  </a:rPr>
                  <a:t> </a:t>
                </a:r>
              </a:p>
            </p:txBody>
          </p:sp>
        </mc:Fallback>
      </mc:AlternateContent>
      <p:grpSp>
        <p:nvGrpSpPr>
          <p:cNvPr id="56" name="Group 55">
            <a:extLst>
              <a:ext uri="{FF2B5EF4-FFF2-40B4-BE49-F238E27FC236}">
                <a16:creationId xmlns:a16="http://schemas.microsoft.com/office/drawing/2014/main" id="{FD2C1235-9E7B-DA40-C2E3-B714E6D01A53}"/>
              </a:ext>
            </a:extLst>
          </p:cNvPr>
          <p:cNvGrpSpPr/>
          <p:nvPr/>
        </p:nvGrpSpPr>
        <p:grpSpPr>
          <a:xfrm>
            <a:off x="771274" y="448769"/>
            <a:ext cx="2514442" cy="2132279"/>
            <a:chOff x="771274" y="448769"/>
            <a:chExt cx="2514442" cy="2132279"/>
          </a:xfrm>
        </p:grpSpPr>
        <p:grpSp>
          <p:nvGrpSpPr>
            <p:cNvPr id="41" name="Group 40">
              <a:extLst>
                <a:ext uri="{FF2B5EF4-FFF2-40B4-BE49-F238E27FC236}">
                  <a16:creationId xmlns:a16="http://schemas.microsoft.com/office/drawing/2014/main" id="{FE0C9DB8-44A1-BF7E-CB12-1A225457BB1A}"/>
                </a:ext>
              </a:extLst>
            </p:cNvPr>
            <p:cNvGrpSpPr/>
            <p:nvPr/>
          </p:nvGrpSpPr>
          <p:grpSpPr>
            <a:xfrm>
              <a:off x="771274" y="1064503"/>
              <a:ext cx="1772862" cy="1516545"/>
              <a:chOff x="871578" y="1048272"/>
              <a:chExt cx="1772862" cy="1516545"/>
            </a:xfrm>
          </p:grpSpPr>
          <p:sp>
            <p:nvSpPr>
              <p:cNvPr id="7" name="Freeform: Shape 6">
                <a:extLst>
                  <a:ext uri="{FF2B5EF4-FFF2-40B4-BE49-F238E27FC236}">
                    <a16:creationId xmlns:a16="http://schemas.microsoft.com/office/drawing/2014/main" id="{D3E87A19-31AF-66A2-26EE-470EDD3812F3}"/>
                  </a:ext>
                </a:extLst>
              </p:cNvPr>
              <p:cNvSpPr/>
              <p:nvPr/>
            </p:nvSpPr>
            <p:spPr>
              <a:xfrm>
                <a:off x="871578" y="1048272"/>
                <a:ext cx="1772862" cy="1516545"/>
              </a:xfrm>
              <a:custGeom>
                <a:avLst/>
                <a:gdLst>
                  <a:gd name="connsiteX0" fmla="*/ 0 w 2255444"/>
                  <a:gd name="connsiteY0" fmla="*/ 902573 h 2528745"/>
                  <a:gd name="connsiteX1" fmla="*/ 730250 w 2255444"/>
                  <a:gd name="connsiteY1" fmla="*/ 902573 h 2528745"/>
                  <a:gd name="connsiteX2" fmla="*/ 1454150 w 2255444"/>
                  <a:gd name="connsiteY2" fmla="*/ 185023 h 2528745"/>
                  <a:gd name="connsiteX3" fmla="*/ 2165350 w 2255444"/>
                  <a:gd name="connsiteY3" fmla="*/ 191373 h 2528745"/>
                  <a:gd name="connsiteX4" fmla="*/ 2165350 w 2255444"/>
                  <a:gd name="connsiteY4" fmla="*/ 2337673 h 2528745"/>
                  <a:gd name="connsiteX5" fmla="*/ 1435100 w 2255444"/>
                  <a:gd name="connsiteY5" fmla="*/ 2344023 h 2528745"/>
                  <a:gd name="connsiteX6" fmla="*/ 723900 w 2255444"/>
                  <a:gd name="connsiteY6" fmla="*/ 1632823 h 2528745"/>
                  <a:gd name="connsiteX7" fmla="*/ 6350 w 2255444"/>
                  <a:gd name="connsiteY7" fmla="*/ 1626473 h 2528745"/>
                  <a:gd name="connsiteX0" fmla="*/ 0 w 2406650"/>
                  <a:gd name="connsiteY0" fmla="*/ 828307 h 2377594"/>
                  <a:gd name="connsiteX1" fmla="*/ 730250 w 2406650"/>
                  <a:gd name="connsiteY1" fmla="*/ 828307 h 2377594"/>
                  <a:gd name="connsiteX2" fmla="*/ 1454150 w 2406650"/>
                  <a:gd name="connsiteY2" fmla="*/ 110757 h 2377594"/>
                  <a:gd name="connsiteX3" fmla="*/ 2165350 w 2406650"/>
                  <a:gd name="connsiteY3" fmla="*/ 117107 h 2377594"/>
                  <a:gd name="connsiteX4" fmla="*/ 2406650 w 2406650"/>
                  <a:gd name="connsiteY4" fmla="*/ 1209307 h 2377594"/>
                  <a:gd name="connsiteX5" fmla="*/ 2165350 w 2406650"/>
                  <a:gd name="connsiteY5" fmla="*/ 2263407 h 2377594"/>
                  <a:gd name="connsiteX6" fmla="*/ 1435100 w 2406650"/>
                  <a:gd name="connsiteY6" fmla="*/ 2269757 h 2377594"/>
                  <a:gd name="connsiteX7" fmla="*/ 723900 w 2406650"/>
                  <a:gd name="connsiteY7" fmla="*/ 1558557 h 2377594"/>
                  <a:gd name="connsiteX8" fmla="*/ 6350 w 2406650"/>
                  <a:gd name="connsiteY8" fmla="*/ 1552207 h 2377594"/>
                  <a:gd name="connsiteX0" fmla="*/ 0 w 2406650"/>
                  <a:gd name="connsiteY0" fmla="*/ 809632 h 2358919"/>
                  <a:gd name="connsiteX1" fmla="*/ 730250 w 2406650"/>
                  <a:gd name="connsiteY1" fmla="*/ 809632 h 2358919"/>
                  <a:gd name="connsiteX2" fmla="*/ 1454150 w 2406650"/>
                  <a:gd name="connsiteY2" fmla="*/ 92082 h 2358919"/>
                  <a:gd name="connsiteX3" fmla="*/ 2165350 w 2406650"/>
                  <a:gd name="connsiteY3" fmla="*/ 98432 h 2358919"/>
                  <a:gd name="connsiteX4" fmla="*/ 2406650 w 2406650"/>
                  <a:gd name="connsiteY4" fmla="*/ 1190632 h 2358919"/>
                  <a:gd name="connsiteX5" fmla="*/ 2165350 w 2406650"/>
                  <a:gd name="connsiteY5" fmla="*/ 2244732 h 2358919"/>
                  <a:gd name="connsiteX6" fmla="*/ 1435100 w 2406650"/>
                  <a:gd name="connsiteY6" fmla="*/ 2251082 h 2358919"/>
                  <a:gd name="connsiteX7" fmla="*/ 723900 w 2406650"/>
                  <a:gd name="connsiteY7" fmla="*/ 1539882 h 2358919"/>
                  <a:gd name="connsiteX8" fmla="*/ 6350 w 2406650"/>
                  <a:gd name="connsiteY8" fmla="*/ 1533532 h 2358919"/>
                  <a:gd name="connsiteX0" fmla="*/ 0 w 2406650"/>
                  <a:gd name="connsiteY0" fmla="*/ 813264 h 2362551"/>
                  <a:gd name="connsiteX1" fmla="*/ 730250 w 2406650"/>
                  <a:gd name="connsiteY1" fmla="*/ 813264 h 2362551"/>
                  <a:gd name="connsiteX2" fmla="*/ 1454150 w 2406650"/>
                  <a:gd name="connsiteY2" fmla="*/ 95714 h 2362551"/>
                  <a:gd name="connsiteX3" fmla="*/ 2165350 w 2406650"/>
                  <a:gd name="connsiteY3" fmla="*/ 102064 h 2362551"/>
                  <a:gd name="connsiteX4" fmla="*/ 2406650 w 2406650"/>
                  <a:gd name="connsiteY4" fmla="*/ 1194264 h 2362551"/>
                  <a:gd name="connsiteX5" fmla="*/ 2165350 w 2406650"/>
                  <a:gd name="connsiteY5" fmla="*/ 2248364 h 2362551"/>
                  <a:gd name="connsiteX6" fmla="*/ 1435100 w 2406650"/>
                  <a:gd name="connsiteY6" fmla="*/ 2254714 h 2362551"/>
                  <a:gd name="connsiteX7" fmla="*/ 723900 w 2406650"/>
                  <a:gd name="connsiteY7" fmla="*/ 1543514 h 2362551"/>
                  <a:gd name="connsiteX8" fmla="*/ 6350 w 2406650"/>
                  <a:gd name="connsiteY8" fmla="*/ 1537164 h 2362551"/>
                  <a:gd name="connsiteX0" fmla="*/ 0 w 2406650"/>
                  <a:gd name="connsiteY0" fmla="*/ 813264 h 2354982"/>
                  <a:gd name="connsiteX1" fmla="*/ 730250 w 2406650"/>
                  <a:gd name="connsiteY1" fmla="*/ 813264 h 2354982"/>
                  <a:gd name="connsiteX2" fmla="*/ 1454150 w 2406650"/>
                  <a:gd name="connsiteY2" fmla="*/ 95714 h 2354982"/>
                  <a:gd name="connsiteX3" fmla="*/ 2165350 w 2406650"/>
                  <a:gd name="connsiteY3" fmla="*/ 102064 h 2354982"/>
                  <a:gd name="connsiteX4" fmla="*/ 2406650 w 2406650"/>
                  <a:gd name="connsiteY4" fmla="*/ 1194264 h 2354982"/>
                  <a:gd name="connsiteX5" fmla="*/ 2165350 w 2406650"/>
                  <a:gd name="connsiteY5" fmla="*/ 2248364 h 2354982"/>
                  <a:gd name="connsiteX6" fmla="*/ 1435100 w 2406650"/>
                  <a:gd name="connsiteY6" fmla="*/ 2254714 h 2354982"/>
                  <a:gd name="connsiteX7" fmla="*/ 723900 w 2406650"/>
                  <a:gd name="connsiteY7" fmla="*/ 1543514 h 2354982"/>
                  <a:gd name="connsiteX8" fmla="*/ 6350 w 2406650"/>
                  <a:gd name="connsiteY8" fmla="*/ 1537164 h 2354982"/>
                  <a:gd name="connsiteX0" fmla="*/ 0 w 2406650"/>
                  <a:gd name="connsiteY0" fmla="*/ 813264 h 2354982"/>
                  <a:gd name="connsiteX1" fmla="*/ 730250 w 2406650"/>
                  <a:gd name="connsiteY1" fmla="*/ 813264 h 2354982"/>
                  <a:gd name="connsiteX2" fmla="*/ 1454150 w 2406650"/>
                  <a:gd name="connsiteY2" fmla="*/ 95714 h 2354982"/>
                  <a:gd name="connsiteX3" fmla="*/ 2165350 w 2406650"/>
                  <a:gd name="connsiteY3" fmla="*/ 102064 h 2354982"/>
                  <a:gd name="connsiteX4" fmla="*/ 2406650 w 2406650"/>
                  <a:gd name="connsiteY4" fmla="*/ 1194264 h 2354982"/>
                  <a:gd name="connsiteX5" fmla="*/ 2165350 w 2406650"/>
                  <a:gd name="connsiteY5" fmla="*/ 2248364 h 2354982"/>
                  <a:gd name="connsiteX6" fmla="*/ 1435100 w 2406650"/>
                  <a:gd name="connsiteY6" fmla="*/ 2254714 h 2354982"/>
                  <a:gd name="connsiteX7" fmla="*/ 723900 w 2406650"/>
                  <a:gd name="connsiteY7" fmla="*/ 1543514 h 2354982"/>
                  <a:gd name="connsiteX8" fmla="*/ 6350 w 2406650"/>
                  <a:gd name="connsiteY8" fmla="*/ 1537164 h 2354982"/>
                  <a:gd name="connsiteX0" fmla="*/ 0 w 2406650"/>
                  <a:gd name="connsiteY0" fmla="*/ 813264 h 2354982"/>
                  <a:gd name="connsiteX1" fmla="*/ 730250 w 2406650"/>
                  <a:gd name="connsiteY1" fmla="*/ 813264 h 2354982"/>
                  <a:gd name="connsiteX2" fmla="*/ 1454150 w 2406650"/>
                  <a:gd name="connsiteY2" fmla="*/ 95714 h 2354982"/>
                  <a:gd name="connsiteX3" fmla="*/ 2165350 w 2406650"/>
                  <a:gd name="connsiteY3" fmla="*/ 102064 h 2354982"/>
                  <a:gd name="connsiteX4" fmla="*/ 2406650 w 2406650"/>
                  <a:gd name="connsiteY4" fmla="*/ 1194264 h 2354982"/>
                  <a:gd name="connsiteX5" fmla="*/ 2165350 w 2406650"/>
                  <a:gd name="connsiteY5" fmla="*/ 2248364 h 2354982"/>
                  <a:gd name="connsiteX6" fmla="*/ 1435100 w 2406650"/>
                  <a:gd name="connsiteY6" fmla="*/ 2254714 h 2354982"/>
                  <a:gd name="connsiteX7" fmla="*/ 723900 w 2406650"/>
                  <a:gd name="connsiteY7" fmla="*/ 1543514 h 2354982"/>
                  <a:gd name="connsiteX8" fmla="*/ 6350 w 2406650"/>
                  <a:gd name="connsiteY8" fmla="*/ 1537164 h 2354982"/>
                  <a:gd name="connsiteX0" fmla="*/ 0 w 2406650"/>
                  <a:gd name="connsiteY0" fmla="*/ 813264 h 2354982"/>
                  <a:gd name="connsiteX1" fmla="*/ 730250 w 2406650"/>
                  <a:gd name="connsiteY1" fmla="*/ 813264 h 2354982"/>
                  <a:gd name="connsiteX2" fmla="*/ 1454150 w 2406650"/>
                  <a:gd name="connsiteY2" fmla="*/ 95714 h 2354982"/>
                  <a:gd name="connsiteX3" fmla="*/ 2165350 w 2406650"/>
                  <a:gd name="connsiteY3" fmla="*/ 102064 h 2354982"/>
                  <a:gd name="connsiteX4" fmla="*/ 2406650 w 2406650"/>
                  <a:gd name="connsiteY4" fmla="*/ 1194264 h 2354982"/>
                  <a:gd name="connsiteX5" fmla="*/ 2165350 w 2406650"/>
                  <a:gd name="connsiteY5" fmla="*/ 2248364 h 2354982"/>
                  <a:gd name="connsiteX6" fmla="*/ 1435100 w 2406650"/>
                  <a:gd name="connsiteY6" fmla="*/ 2254714 h 2354982"/>
                  <a:gd name="connsiteX7" fmla="*/ 723900 w 2406650"/>
                  <a:gd name="connsiteY7" fmla="*/ 1543514 h 2354982"/>
                  <a:gd name="connsiteX8" fmla="*/ 6350 w 2406650"/>
                  <a:gd name="connsiteY8" fmla="*/ 1537164 h 2354982"/>
                  <a:gd name="connsiteX0" fmla="*/ 0 w 2406650"/>
                  <a:gd name="connsiteY0" fmla="*/ 813264 h 2354982"/>
                  <a:gd name="connsiteX1" fmla="*/ 730250 w 2406650"/>
                  <a:gd name="connsiteY1" fmla="*/ 813264 h 2354982"/>
                  <a:gd name="connsiteX2" fmla="*/ 1454150 w 2406650"/>
                  <a:gd name="connsiteY2" fmla="*/ 95714 h 2354982"/>
                  <a:gd name="connsiteX3" fmla="*/ 2165350 w 2406650"/>
                  <a:gd name="connsiteY3" fmla="*/ 102064 h 2354982"/>
                  <a:gd name="connsiteX4" fmla="*/ 2406650 w 2406650"/>
                  <a:gd name="connsiteY4" fmla="*/ 1194264 h 2354982"/>
                  <a:gd name="connsiteX5" fmla="*/ 2165350 w 2406650"/>
                  <a:gd name="connsiteY5" fmla="*/ 2248364 h 2354982"/>
                  <a:gd name="connsiteX6" fmla="*/ 1435100 w 2406650"/>
                  <a:gd name="connsiteY6" fmla="*/ 2254714 h 2354982"/>
                  <a:gd name="connsiteX7" fmla="*/ 723900 w 2406650"/>
                  <a:gd name="connsiteY7" fmla="*/ 1543514 h 2354982"/>
                  <a:gd name="connsiteX8" fmla="*/ 6350 w 2406650"/>
                  <a:gd name="connsiteY8" fmla="*/ 1537164 h 2354982"/>
                  <a:gd name="connsiteX0" fmla="*/ 0 w 2406650"/>
                  <a:gd name="connsiteY0" fmla="*/ 813264 h 2354982"/>
                  <a:gd name="connsiteX1" fmla="*/ 730250 w 2406650"/>
                  <a:gd name="connsiteY1" fmla="*/ 813264 h 2354982"/>
                  <a:gd name="connsiteX2" fmla="*/ 1454150 w 2406650"/>
                  <a:gd name="connsiteY2" fmla="*/ 95714 h 2354982"/>
                  <a:gd name="connsiteX3" fmla="*/ 2165350 w 2406650"/>
                  <a:gd name="connsiteY3" fmla="*/ 102064 h 2354982"/>
                  <a:gd name="connsiteX4" fmla="*/ 2406650 w 2406650"/>
                  <a:gd name="connsiteY4" fmla="*/ 1194264 h 2354982"/>
                  <a:gd name="connsiteX5" fmla="*/ 2165350 w 2406650"/>
                  <a:gd name="connsiteY5" fmla="*/ 2248364 h 2354982"/>
                  <a:gd name="connsiteX6" fmla="*/ 1435100 w 2406650"/>
                  <a:gd name="connsiteY6" fmla="*/ 2254714 h 2354982"/>
                  <a:gd name="connsiteX7" fmla="*/ 723900 w 2406650"/>
                  <a:gd name="connsiteY7" fmla="*/ 1543514 h 2354982"/>
                  <a:gd name="connsiteX8" fmla="*/ 6350 w 2406650"/>
                  <a:gd name="connsiteY8" fmla="*/ 1537164 h 2354982"/>
                  <a:gd name="connsiteX0" fmla="*/ 0 w 2406650"/>
                  <a:gd name="connsiteY0" fmla="*/ 813264 h 2354982"/>
                  <a:gd name="connsiteX1" fmla="*/ 730250 w 2406650"/>
                  <a:gd name="connsiteY1" fmla="*/ 813264 h 2354982"/>
                  <a:gd name="connsiteX2" fmla="*/ 1454150 w 2406650"/>
                  <a:gd name="connsiteY2" fmla="*/ 95714 h 2354982"/>
                  <a:gd name="connsiteX3" fmla="*/ 2165350 w 2406650"/>
                  <a:gd name="connsiteY3" fmla="*/ 102064 h 2354982"/>
                  <a:gd name="connsiteX4" fmla="*/ 2406650 w 2406650"/>
                  <a:gd name="connsiteY4" fmla="*/ 1194264 h 2354982"/>
                  <a:gd name="connsiteX5" fmla="*/ 2165350 w 2406650"/>
                  <a:gd name="connsiteY5" fmla="*/ 2248364 h 2354982"/>
                  <a:gd name="connsiteX6" fmla="*/ 1435100 w 2406650"/>
                  <a:gd name="connsiteY6" fmla="*/ 2254714 h 2354982"/>
                  <a:gd name="connsiteX7" fmla="*/ 723900 w 2406650"/>
                  <a:gd name="connsiteY7" fmla="*/ 1543514 h 2354982"/>
                  <a:gd name="connsiteX8" fmla="*/ 6350 w 2406650"/>
                  <a:gd name="connsiteY8" fmla="*/ 1537164 h 235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6650" h="2354982">
                    <a:moveTo>
                      <a:pt x="0" y="813264"/>
                    </a:moveTo>
                    <a:cubicBezTo>
                      <a:pt x="243946" y="873060"/>
                      <a:pt x="478367" y="856656"/>
                      <a:pt x="730250" y="813264"/>
                    </a:cubicBezTo>
                    <a:cubicBezTo>
                      <a:pt x="982133" y="769872"/>
                      <a:pt x="1214967" y="214247"/>
                      <a:pt x="1454150" y="95714"/>
                    </a:cubicBezTo>
                    <a:cubicBezTo>
                      <a:pt x="1693333" y="-22819"/>
                      <a:pt x="1949450" y="-42928"/>
                      <a:pt x="2165350" y="102064"/>
                    </a:cubicBezTo>
                    <a:cubicBezTo>
                      <a:pt x="2381250" y="247056"/>
                      <a:pt x="2378075" y="331722"/>
                      <a:pt x="2406650" y="1194264"/>
                    </a:cubicBezTo>
                    <a:cubicBezTo>
                      <a:pt x="2397125" y="1999656"/>
                      <a:pt x="2279650" y="2090672"/>
                      <a:pt x="2165350" y="2248364"/>
                    </a:cubicBezTo>
                    <a:cubicBezTo>
                      <a:pt x="2051050" y="2406056"/>
                      <a:pt x="1675342" y="2372189"/>
                      <a:pt x="1435100" y="2254714"/>
                    </a:cubicBezTo>
                    <a:cubicBezTo>
                      <a:pt x="1194858" y="2137239"/>
                      <a:pt x="962025" y="1663106"/>
                      <a:pt x="723900" y="1543514"/>
                    </a:cubicBezTo>
                    <a:cubicBezTo>
                      <a:pt x="619125" y="1500122"/>
                      <a:pt x="-19050" y="1502239"/>
                      <a:pt x="6350" y="1537164"/>
                    </a:cubicBezTo>
                  </a:path>
                </a:pathLst>
              </a:custGeom>
              <a:solidFill>
                <a:schemeClr val="accent5">
                  <a:lumMod val="20000"/>
                  <a:lumOff val="80000"/>
                </a:schemeClr>
              </a:solidFill>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8" name="Oval 7">
                <a:extLst>
                  <a:ext uri="{FF2B5EF4-FFF2-40B4-BE49-F238E27FC236}">
                    <a16:creationId xmlns:a16="http://schemas.microsoft.com/office/drawing/2014/main" id="{E2819006-642B-4D57-D6F6-8DD39DDBCA44}"/>
                  </a:ext>
                </a:extLst>
              </p:cNvPr>
              <p:cNvSpPr/>
              <p:nvPr/>
            </p:nvSpPr>
            <p:spPr>
              <a:xfrm>
                <a:off x="2365415" y="1162925"/>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546BE82E-CCFC-908D-B881-EE8814BC6945}"/>
                  </a:ext>
                </a:extLst>
              </p:cNvPr>
              <p:cNvSpPr/>
              <p:nvPr/>
            </p:nvSpPr>
            <p:spPr>
              <a:xfrm>
                <a:off x="2461494" y="1323362"/>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41CA050B-1B09-C0A9-C663-8F4B832F07A8}"/>
                  </a:ext>
                </a:extLst>
              </p:cNvPr>
              <p:cNvSpPr/>
              <p:nvPr/>
            </p:nvSpPr>
            <p:spPr>
              <a:xfrm>
                <a:off x="2487277" y="1535972"/>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225D42ED-0808-5D11-5B99-CBFFC5E54AC3}"/>
                  </a:ext>
                </a:extLst>
              </p:cNvPr>
              <p:cNvSpPr/>
              <p:nvPr/>
            </p:nvSpPr>
            <p:spPr>
              <a:xfrm>
                <a:off x="2487277" y="1737600"/>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77E35355-E8EE-A576-5A44-1D11C7C8D83B}"/>
                  </a:ext>
                </a:extLst>
              </p:cNvPr>
              <p:cNvSpPr/>
              <p:nvPr/>
            </p:nvSpPr>
            <p:spPr>
              <a:xfrm>
                <a:off x="2479715" y="1948722"/>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20CB35D-2DF9-D30A-2E62-160C94A2DEF4}"/>
                  </a:ext>
                </a:extLst>
              </p:cNvPr>
              <p:cNvSpPr/>
              <p:nvPr/>
            </p:nvSpPr>
            <p:spPr>
              <a:xfrm>
                <a:off x="2441052" y="2139367"/>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BFF128A9-7F16-A9E5-EEBD-E9DA55385DEB}"/>
                  </a:ext>
                </a:extLst>
              </p:cNvPr>
              <p:cNvSpPr/>
              <p:nvPr/>
            </p:nvSpPr>
            <p:spPr>
              <a:xfrm>
                <a:off x="2322603" y="2337611"/>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4FB474BE-68F4-7406-0E50-20758303608C}"/>
                  </a:ext>
                </a:extLst>
              </p:cNvPr>
              <p:cNvSpPr/>
              <p:nvPr/>
            </p:nvSpPr>
            <p:spPr>
              <a:xfrm>
                <a:off x="2304331" y="1431941"/>
                <a:ext cx="114300" cy="114300"/>
              </a:xfrm>
              <a:prstGeom prst="ellipse">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5D89D7B9-430B-1B98-9F65-0C4BE95C787C}"/>
                  </a:ext>
                </a:extLst>
              </p:cNvPr>
              <p:cNvSpPr/>
              <p:nvPr/>
            </p:nvSpPr>
            <p:spPr>
              <a:xfrm>
                <a:off x="2302212" y="1675494"/>
                <a:ext cx="114300" cy="114300"/>
              </a:xfrm>
              <a:prstGeom prst="ellipse">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A21A3C0-2AFB-2F99-83D5-B59ADC3FE4F0}"/>
                  </a:ext>
                </a:extLst>
              </p:cNvPr>
              <p:cNvSpPr/>
              <p:nvPr/>
            </p:nvSpPr>
            <p:spPr>
              <a:xfrm>
                <a:off x="2239549" y="1934063"/>
                <a:ext cx="114300" cy="114300"/>
              </a:xfrm>
              <a:prstGeom prst="ellipse">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3E296742-B5D5-1735-6F2C-E27F18445D40}"/>
                  </a:ext>
                </a:extLst>
              </p:cNvPr>
              <p:cNvSpPr/>
              <p:nvPr/>
            </p:nvSpPr>
            <p:spPr>
              <a:xfrm>
                <a:off x="2247181" y="2152855"/>
                <a:ext cx="114300" cy="114300"/>
              </a:xfrm>
              <a:prstGeom prst="ellipse">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grpSp>
        <p:cxnSp>
          <p:nvCxnSpPr>
            <p:cNvPr id="48" name="Straight Connector 47">
              <a:extLst>
                <a:ext uri="{FF2B5EF4-FFF2-40B4-BE49-F238E27FC236}">
                  <a16:creationId xmlns:a16="http://schemas.microsoft.com/office/drawing/2014/main" id="{6E96B697-3B81-512E-0858-D0A1B2EABC95}"/>
                </a:ext>
              </a:extLst>
            </p:cNvPr>
            <p:cNvCxnSpPr>
              <a:cxnSpLocks/>
              <a:stCxn id="8" idx="7"/>
            </p:cNvCxnSpPr>
            <p:nvPr/>
          </p:nvCxnSpPr>
          <p:spPr>
            <a:xfrm flipV="1">
              <a:off x="2362672" y="958561"/>
              <a:ext cx="193951" cy="237334"/>
            </a:xfrm>
            <a:prstGeom prst="line">
              <a:avLst/>
            </a:prstGeom>
            <a:ln w="9525"/>
          </p:spPr>
          <p:style>
            <a:lnRef idx="1">
              <a:schemeClr val="accent6"/>
            </a:lnRef>
            <a:fillRef idx="0">
              <a:schemeClr val="accent6"/>
            </a:fillRef>
            <a:effectRef idx="0">
              <a:schemeClr val="accent6"/>
            </a:effectRef>
            <a:fontRef idx="minor">
              <a:schemeClr val="tx1"/>
            </a:fontRef>
          </p:style>
        </p:cxnSp>
        <p:cxnSp>
          <p:nvCxnSpPr>
            <p:cNvPr id="53" name="Straight Connector 52">
              <a:extLst>
                <a:ext uri="{FF2B5EF4-FFF2-40B4-BE49-F238E27FC236}">
                  <a16:creationId xmlns:a16="http://schemas.microsoft.com/office/drawing/2014/main" id="{DA210341-0860-EABB-34A0-140E34CF554B}"/>
                </a:ext>
              </a:extLst>
            </p:cNvPr>
            <p:cNvCxnSpPr>
              <a:stCxn id="15" idx="1"/>
            </p:cNvCxnSpPr>
            <p:nvPr/>
          </p:nvCxnSpPr>
          <p:spPr>
            <a:xfrm flipH="1" flipV="1">
              <a:off x="1512301" y="774764"/>
              <a:ext cx="708465" cy="690147"/>
            </a:xfrm>
            <a:prstGeom prst="line">
              <a:avLst/>
            </a:prstGeom>
            <a:ln w="9525">
              <a:solidFill>
                <a:srgbClr val="FF0000"/>
              </a:solidFill>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67D85D0F-6E90-EE6C-A180-E43B55D65A05}"/>
                </a:ext>
              </a:extLst>
            </p:cNvPr>
            <p:cNvSpPr txBox="1"/>
            <p:nvPr/>
          </p:nvSpPr>
          <p:spPr>
            <a:xfrm>
              <a:off x="2254343" y="571699"/>
              <a:ext cx="1031373" cy="369332"/>
            </a:xfrm>
            <a:prstGeom prst="rect">
              <a:avLst/>
            </a:prstGeom>
            <a:noFill/>
          </p:spPr>
          <p:txBody>
            <a:bodyPr wrap="none" rtlCol="0">
              <a:spAutoFit/>
            </a:bodyPr>
            <a:lstStyle/>
            <a:p>
              <a:r>
                <a:rPr lang="en-GB" dirty="0">
                  <a:solidFill>
                    <a:srgbClr val="70AD47"/>
                  </a:solidFill>
                </a:rPr>
                <a:t>Available</a:t>
              </a:r>
            </a:p>
          </p:txBody>
        </p:sp>
        <p:sp>
          <p:nvSpPr>
            <p:cNvPr id="55" name="TextBox 54">
              <a:extLst>
                <a:ext uri="{FF2B5EF4-FFF2-40B4-BE49-F238E27FC236}">
                  <a16:creationId xmlns:a16="http://schemas.microsoft.com/office/drawing/2014/main" id="{BDC51F02-0D17-DC0A-1C72-D5B320854357}"/>
                </a:ext>
              </a:extLst>
            </p:cNvPr>
            <p:cNvSpPr txBox="1"/>
            <p:nvPr/>
          </p:nvSpPr>
          <p:spPr>
            <a:xfrm>
              <a:off x="775398" y="448769"/>
              <a:ext cx="1278683" cy="369332"/>
            </a:xfrm>
            <a:prstGeom prst="rect">
              <a:avLst/>
            </a:prstGeom>
            <a:noFill/>
          </p:spPr>
          <p:txBody>
            <a:bodyPr wrap="none" rtlCol="0">
              <a:spAutoFit/>
            </a:bodyPr>
            <a:lstStyle/>
            <a:p>
              <a:r>
                <a:rPr lang="en-GB" dirty="0">
                  <a:solidFill>
                    <a:srgbClr val="FF0000"/>
                  </a:solidFill>
                </a:rPr>
                <a:t>Unavailable</a:t>
              </a:r>
            </a:p>
          </p:txBody>
        </p:sp>
      </p:grpSp>
      <p:pic>
        <p:nvPicPr>
          <p:cNvPr id="57" name="Picture 56">
            <a:extLst>
              <a:ext uri="{FF2B5EF4-FFF2-40B4-BE49-F238E27FC236}">
                <a16:creationId xmlns:a16="http://schemas.microsoft.com/office/drawing/2014/main" id="{3F331FDF-A759-A06A-C09C-75C40E98E75F}"/>
              </a:ext>
            </a:extLst>
          </p:cNvPr>
          <p:cNvPicPr>
            <a:picLocks noChangeAspect="1"/>
          </p:cNvPicPr>
          <p:nvPr/>
        </p:nvPicPr>
        <p:blipFill rotWithShape="1">
          <a:blip r:embed="rId10"/>
          <a:srcRect t="49165"/>
          <a:stretch/>
        </p:blipFill>
        <p:spPr>
          <a:xfrm>
            <a:off x="1472822" y="4854595"/>
            <a:ext cx="6341116" cy="1999893"/>
          </a:xfrm>
          <a:prstGeom prst="rect">
            <a:avLst/>
          </a:prstGeom>
        </p:spPr>
      </p:pic>
      <p:pic>
        <p:nvPicPr>
          <p:cNvPr id="46" name="Picture 45">
            <a:extLst>
              <a:ext uri="{FF2B5EF4-FFF2-40B4-BE49-F238E27FC236}">
                <a16:creationId xmlns:a16="http://schemas.microsoft.com/office/drawing/2014/main" id="{143DA60F-07F6-ABFF-5270-971ADB226E06}"/>
              </a:ext>
            </a:extLst>
          </p:cNvPr>
          <p:cNvPicPr>
            <a:picLocks noChangeAspect="1"/>
          </p:cNvPicPr>
          <p:nvPr/>
        </p:nvPicPr>
        <p:blipFill rotWithShape="1">
          <a:blip r:embed="rId10"/>
          <a:srcRect l="51816" t="-337" b="51510"/>
          <a:stretch/>
        </p:blipFill>
        <p:spPr>
          <a:xfrm>
            <a:off x="4758538" y="2907191"/>
            <a:ext cx="3055400" cy="1920896"/>
          </a:xfrm>
          <a:prstGeom prst="rect">
            <a:avLst/>
          </a:prstGeom>
        </p:spPr>
      </p:pic>
      <p:pic>
        <p:nvPicPr>
          <p:cNvPr id="58" name="Picture 57">
            <a:extLst>
              <a:ext uri="{FF2B5EF4-FFF2-40B4-BE49-F238E27FC236}">
                <a16:creationId xmlns:a16="http://schemas.microsoft.com/office/drawing/2014/main" id="{569C483A-F731-588D-4F4C-656A39003786}"/>
              </a:ext>
            </a:extLst>
          </p:cNvPr>
          <p:cNvPicPr>
            <a:picLocks noChangeAspect="1"/>
          </p:cNvPicPr>
          <p:nvPr/>
        </p:nvPicPr>
        <p:blipFill rotWithShape="1">
          <a:blip r:embed="rId10"/>
          <a:srcRect r="48184" b="51172"/>
          <a:stretch/>
        </p:blipFill>
        <p:spPr>
          <a:xfrm>
            <a:off x="1472822" y="2920425"/>
            <a:ext cx="3285716" cy="1920937"/>
          </a:xfrm>
          <a:prstGeom prst="rect">
            <a:avLst/>
          </a:prstGeom>
        </p:spPr>
      </p:pic>
    </p:spTree>
    <p:custDataLst>
      <p:tags r:id="rId1"/>
    </p:custDataLst>
    <p:extLst>
      <p:ext uri="{BB962C8B-B14F-4D97-AF65-F5344CB8AC3E}">
        <p14:creationId xmlns:p14="http://schemas.microsoft.com/office/powerpoint/2010/main" val="304515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Channel types: excitation and inhibition</a:t>
            </a:r>
          </a:p>
        </p:txBody>
      </p:sp>
      <p:pic>
        <p:nvPicPr>
          <p:cNvPr id="3" name="Video 2">
            <a:hlinkClick r:id="" action="ppaction://media"/>
            <a:extLst>
              <a:ext uri="{FF2B5EF4-FFF2-40B4-BE49-F238E27FC236}">
                <a16:creationId xmlns:a16="http://schemas.microsoft.com/office/drawing/2014/main" id="{71F2E62F-40E9-F16F-C2A8-253A96C2CB9D}"/>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
        <p:nvSpPr>
          <p:cNvPr id="2" name="TextBox 1">
            <a:extLst>
              <a:ext uri="{FF2B5EF4-FFF2-40B4-BE49-F238E27FC236}">
                <a16:creationId xmlns:a16="http://schemas.microsoft.com/office/drawing/2014/main" id="{EEDB2A24-EE51-A0DF-E688-4E33112F75F1}"/>
              </a:ext>
            </a:extLst>
          </p:cNvPr>
          <p:cNvSpPr txBox="1"/>
          <p:nvPr/>
        </p:nvSpPr>
        <p:spPr>
          <a:xfrm>
            <a:off x="532435" y="1076446"/>
            <a:ext cx="3298785" cy="2246769"/>
          </a:xfrm>
          <a:prstGeom prst="rect">
            <a:avLst/>
          </a:prstGeom>
          <a:noFill/>
        </p:spPr>
        <p:txBody>
          <a:bodyPr wrap="square" rtlCol="0">
            <a:spAutoFit/>
          </a:bodyPr>
          <a:lstStyle/>
          <a:p>
            <a:r>
              <a:rPr lang="en-GB" sz="2000" b="1" dirty="0"/>
              <a:t>Channel types</a:t>
            </a:r>
            <a:r>
              <a:rPr lang="en-GB" sz="2000" dirty="0"/>
              <a:t> include:</a:t>
            </a:r>
          </a:p>
          <a:p>
            <a:pPr lvl="1"/>
            <a:r>
              <a:rPr lang="en-GB" sz="2000" dirty="0"/>
              <a:t>Inhibitory:</a:t>
            </a:r>
          </a:p>
          <a:p>
            <a:pPr lvl="2"/>
            <a:r>
              <a:rPr lang="en-GB" sz="2000" dirty="0"/>
              <a:t>GABA</a:t>
            </a:r>
            <a:r>
              <a:rPr lang="en-GB" sz="2000" baseline="-25000" dirty="0"/>
              <a:t>A</a:t>
            </a:r>
            <a:r>
              <a:rPr lang="en-GB" sz="2000" dirty="0"/>
              <a:t> fast</a:t>
            </a:r>
          </a:p>
          <a:p>
            <a:pPr lvl="2"/>
            <a:r>
              <a:rPr lang="en-GB" sz="2000" dirty="0"/>
              <a:t>GABA</a:t>
            </a:r>
            <a:r>
              <a:rPr lang="en-GB" sz="2000" baseline="-25000" dirty="0"/>
              <a:t>B</a:t>
            </a:r>
            <a:r>
              <a:rPr lang="en-GB" sz="2000" dirty="0"/>
              <a:t> slow</a:t>
            </a:r>
          </a:p>
          <a:p>
            <a:pPr lvl="1"/>
            <a:r>
              <a:rPr lang="en-GB" sz="2000" dirty="0"/>
              <a:t>Excitatory:</a:t>
            </a:r>
          </a:p>
          <a:p>
            <a:pPr lvl="2"/>
            <a:r>
              <a:rPr lang="en-GB" sz="2000" dirty="0"/>
              <a:t>AMPA fast</a:t>
            </a:r>
          </a:p>
          <a:p>
            <a:pPr lvl="2"/>
            <a:r>
              <a:rPr lang="en-GB" sz="2000" dirty="0"/>
              <a:t>NMDA slow</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E488565-56E7-83C6-4B20-1AF99BBE33AA}"/>
                  </a:ext>
                </a:extLst>
              </p:cNvPr>
              <p:cNvSpPr txBox="1"/>
              <p:nvPr/>
            </p:nvSpPr>
            <p:spPr>
              <a:xfrm>
                <a:off x="441767" y="3739550"/>
                <a:ext cx="3298785" cy="1015663"/>
              </a:xfrm>
              <a:prstGeom prst="rect">
                <a:avLst/>
              </a:prstGeom>
              <a:noFill/>
            </p:spPr>
            <p:txBody>
              <a:bodyPr wrap="square" rtlCol="0">
                <a:spAutoFit/>
              </a:bodyPr>
              <a:lstStyle/>
              <a:p>
                <a:r>
                  <a:rPr lang="en-GB" sz="2000" b="1" dirty="0"/>
                  <a:t>Simplest model</a:t>
                </a:r>
              </a:p>
              <a:p>
                <a:r>
                  <a:rPr lang="en-GB" sz="2000" dirty="0"/>
                  <a:t>Excitation </a:t>
                </a:r>
                <a14:m>
                  <m:oMath xmlns:m="http://schemas.openxmlformats.org/officeDocument/2006/math">
                    <m:r>
                      <a:rPr lang="en-GB" sz="2000" b="0" i="1" smtClean="0">
                        <a:latin typeface="Cambria Math" panose="02040503050406030204" pitchFamily="18" charset="0"/>
                      </a:rPr>
                      <m:t>𝑣</m:t>
                    </m:r>
                    <m:r>
                      <a:rPr lang="en-GB" sz="2000" b="0" i="1" smtClean="0">
                        <a:latin typeface="Cambria Math" panose="02040503050406030204" pitchFamily="18" charset="0"/>
                      </a:rPr>
                      <m:t>←</m:t>
                    </m:r>
                    <m:r>
                      <a:rPr lang="en-GB" sz="2000" b="0" i="1" smtClean="0">
                        <a:latin typeface="Cambria Math" panose="02040503050406030204" pitchFamily="18" charset="0"/>
                      </a:rPr>
                      <m:t>𝑣</m:t>
                    </m:r>
                    <m:r>
                      <a:rPr lang="en-GB" sz="2000" b="0" i="1" smtClean="0">
                        <a:latin typeface="Cambria Math" panose="02040503050406030204" pitchFamily="18" charset="0"/>
                      </a:rPr>
                      <m:t>+</m:t>
                    </m:r>
                    <m:r>
                      <a:rPr lang="en-GB" sz="2000" b="0" i="1" smtClean="0">
                        <a:latin typeface="Cambria Math" panose="02040503050406030204" pitchFamily="18" charset="0"/>
                      </a:rPr>
                      <m:t>𝑤</m:t>
                    </m:r>
                  </m:oMath>
                </a14:m>
                <a:endParaRPr lang="en-GB" sz="2000" dirty="0"/>
              </a:p>
              <a:p>
                <a:r>
                  <a:rPr lang="en-GB" sz="2000" dirty="0"/>
                  <a:t>Inhibition </a:t>
                </a:r>
                <a14:m>
                  <m:oMath xmlns:m="http://schemas.openxmlformats.org/officeDocument/2006/math">
                    <m:r>
                      <a:rPr lang="en-GB" sz="2000" b="0" i="1" smtClean="0">
                        <a:latin typeface="Cambria Math" panose="02040503050406030204" pitchFamily="18" charset="0"/>
                      </a:rPr>
                      <m:t>𝑣</m:t>
                    </m:r>
                    <m:r>
                      <a:rPr lang="en-GB" sz="2000" b="0" i="1" smtClean="0">
                        <a:latin typeface="Cambria Math" panose="02040503050406030204" pitchFamily="18" charset="0"/>
                      </a:rPr>
                      <m:t>←</m:t>
                    </m:r>
                    <m:r>
                      <a:rPr lang="en-GB" sz="2000" b="0" i="1" smtClean="0">
                        <a:latin typeface="Cambria Math" panose="02040503050406030204" pitchFamily="18" charset="0"/>
                      </a:rPr>
                      <m:t>𝑣</m:t>
                    </m:r>
                    <m:r>
                      <a:rPr lang="en-GB" sz="2000" b="0" i="1" smtClean="0">
                        <a:latin typeface="Cambria Math" panose="02040503050406030204" pitchFamily="18" charset="0"/>
                      </a:rPr>
                      <m:t>−</m:t>
                    </m:r>
                    <m:r>
                      <a:rPr lang="en-GB" sz="2000" b="0" i="1" smtClean="0">
                        <a:latin typeface="Cambria Math" panose="02040503050406030204" pitchFamily="18" charset="0"/>
                      </a:rPr>
                      <m:t>𝑤</m:t>
                    </m:r>
                  </m:oMath>
                </a14:m>
                <a:endParaRPr lang="en-GB" sz="2000" dirty="0"/>
              </a:p>
            </p:txBody>
          </p:sp>
        </mc:Choice>
        <mc:Fallback xmlns="">
          <p:sp>
            <p:nvSpPr>
              <p:cNvPr id="8" name="TextBox 7">
                <a:extLst>
                  <a:ext uri="{FF2B5EF4-FFF2-40B4-BE49-F238E27FC236}">
                    <a16:creationId xmlns:a16="http://schemas.microsoft.com/office/drawing/2014/main" id="{0E488565-56E7-83C6-4B20-1AF99BBE33AA}"/>
                  </a:ext>
                </a:extLst>
              </p:cNvPr>
              <p:cNvSpPr txBox="1">
                <a:spLocks noRot="1" noChangeAspect="1" noMove="1" noResize="1" noEditPoints="1" noAdjustHandles="1" noChangeArrowheads="1" noChangeShapeType="1" noTextEdit="1"/>
              </p:cNvSpPr>
              <p:nvPr/>
            </p:nvSpPr>
            <p:spPr>
              <a:xfrm>
                <a:off x="441767" y="3739550"/>
                <a:ext cx="3298785" cy="1015663"/>
              </a:xfrm>
              <a:prstGeom prst="rect">
                <a:avLst/>
              </a:prstGeom>
              <a:blipFill>
                <a:blip r:embed="rId7"/>
                <a:stretch>
                  <a:fillRect l="-1845" t="-2994" b="-9581"/>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219F5D0C-F486-2632-98AE-CA450986151E}"/>
              </a:ext>
            </a:extLst>
          </p:cNvPr>
          <p:cNvSpPr txBox="1"/>
          <p:nvPr/>
        </p:nvSpPr>
        <p:spPr>
          <a:xfrm>
            <a:off x="3902598" y="1076446"/>
            <a:ext cx="5970608" cy="1631216"/>
          </a:xfrm>
          <a:prstGeom prst="rect">
            <a:avLst/>
          </a:prstGeom>
          <a:noFill/>
        </p:spPr>
        <p:txBody>
          <a:bodyPr wrap="square" rtlCol="0">
            <a:spAutoFit/>
          </a:bodyPr>
          <a:lstStyle/>
          <a:p>
            <a:r>
              <a:rPr lang="en-GB" sz="2000" b="1" dirty="0"/>
              <a:t>Shunting inhibition</a:t>
            </a:r>
          </a:p>
          <a:p>
            <a:r>
              <a:rPr lang="en-GB" sz="2000" dirty="0"/>
              <a:t>Conductance increases locally</a:t>
            </a:r>
          </a:p>
          <a:p>
            <a:r>
              <a:rPr lang="en-GB" sz="2000" dirty="0"/>
              <a:t>Reversal potential near resting potential</a:t>
            </a:r>
          </a:p>
          <a:p>
            <a:r>
              <a:rPr lang="en-GB" sz="2000" dirty="0"/>
              <a:t>No effect on its own</a:t>
            </a:r>
          </a:p>
          <a:p>
            <a:r>
              <a:rPr lang="en-GB" sz="2000" dirty="0"/>
              <a:t>Reduces effect of passing excitatory currents</a:t>
            </a:r>
          </a:p>
        </p:txBody>
      </p:sp>
      <p:sp>
        <p:nvSpPr>
          <p:cNvPr id="10" name="TextBox 9">
            <a:extLst>
              <a:ext uri="{FF2B5EF4-FFF2-40B4-BE49-F238E27FC236}">
                <a16:creationId xmlns:a16="http://schemas.microsoft.com/office/drawing/2014/main" id="{2690A607-C319-4915-A22C-79B1B249C6AB}"/>
              </a:ext>
            </a:extLst>
          </p:cNvPr>
          <p:cNvSpPr txBox="1"/>
          <p:nvPr/>
        </p:nvSpPr>
        <p:spPr>
          <a:xfrm>
            <a:off x="3902598" y="3739549"/>
            <a:ext cx="6572491" cy="1015663"/>
          </a:xfrm>
          <a:prstGeom prst="rect">
            <a:avLst/>
          </a:prstGeom>
          <a:noFill/>
        </p:spPr>
        <p:txBody>
          <a:bodyPr wrap="square" rtlCol="0">
            <a:spAutoFit/>
          </a:bodyPr>
          <a:lstStyle/>
          <a:p>
            <a:r>
              <a:rPr lang="en-GB" sz="2000" b="1" dirty="0"/>
              <a:t>NMDA</a:t>
            </a:r>
          </a:p>
          <a:p>
            <a:r>
              <a:rPr lang="en-GB" sz="2000" dirty="0"/>
              <a:t>Highly nonlinear</a:t>
            </a:r>
          </a:p>
          <a:p>
            <a:r>
              <a:rPr lang="en-GB" sz="2000" dirty="0"/>
              <a:t>Depends on postsynaptic membrane potential being high</a:t>
            </a:r>
          </a:p>
        </p:txBody>
      </p:sp>
      <p:grpSp>
        <p:nvGrpSpPr>
          <p:cNvPr id="31" name="Group 30">
            <a:extLst>
              <a:ext uri="{FF2B5EF4-FFF2-40B4-BE49-F238E27FC236}">
                <a16:creationId xmlns:a16="http://schemas.microsoft.com/office/drawing/2014/main" id="{80128E7F-51C6-FA90-97E9-535FA6C9046C}"/>
              </a:ext>
            </a:extLst>
          </p:cNvPr>
          <p:cNvGrpSpPr/>
          <p:nvPr/>
        </p:nvGrpSpPr>
        <p:grpSpPr>
          <a:xfrm>
            <a:off x="9132115" y="765666"/>
            <a:ext cx="2601644" cy="3094987"/>
            <a:chOff x="9140101" y="635882"/>
            <a:chExt cx="2601644" cy="3094987"/>
          </a:xfrm>
        </p:grpSpPr>
        <p:sp>
          <p:nvSpPr>
            <p:cNvPr id="11" name="Oval 10">
              <a:extLst>
                <a:ext uri="{FF2B5EF4-FFF2-40B4-BE49-F238E27FC236}">
                  <a16:creationId xmlns:a16="http://schemas.microsoft.com/office/drawing/2014/main" id="{7C6CB129-659C-4B7A-7CE9-2F1576D0C914}"/>
                </a:ext>
              </a:extLst>
            </p:cNvPr>
            <p:cNvSpPr/>
            <p:nvPr/>
          </p:nvSpPr>
          <p:spPr>
            <a:xfrm>
              <a:off x="10814613" y="2885917"/>
              <a:ext cx="844952" cy="844952"/>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1081D81F-7BA8-8699-685F-0DBA00C441C8}"/>
                </a:ext>
              </a:extLst>
            </p:cNvPr>
            <p:cNvCxnSpPr>
              <a:stCxn id="11" idx="0"/>
            </p:cNvCxnSpPr>
            <p:nvPr/>
          </p:nvCxnSpPr>
          <p:spPr>
            <a:xfrm flipV="1">
              <a:off x="11237089" y="987669"/>
              <a:ext cx="5787" cy="1898248"/>
            </a:xfrm>
            <a:prstGeom prst="line">
              <a:avLst/>
            </a:prstGeom>
            <a:ln w="76200">
              <a:solidFill>
                <a:schemeClr val="accent1">
                  <a:lumMod val="40000"/>
                  <a:lumOff val="60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530267DD-639C-FBF2-A42F-2A1183021C11}"/>
                </a:ext>
              </a:extLst>
            </p:cNvPr>
            <p:cNvCxnSpPr>
              <a:cxnSpLocks/>
            </p:cNvCxnSpPr>
            <p:nvPr/>
          </p:nvCxnSpPr>
          <p:spPr>
            <a:xfrm flipH="1">
              <a:off x="9775825" y="3308393"/>
              <a:ext cx="1018774" cy="0"/>
            </a:xfrm>
            <a:prstGeom prst="line">
              <a:avLst/>
            </a:prstGeom>
            <a:ln w="12700">
              <a:headEnd type="ova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9098237-E6AD-5E4E-CC1E-2D7C26ECCF66}"/>
                </a:ext>
              </a:extLst>
            </p:cNvPr>
            <p:cNvCxnSpPr>
              <a:cxnSpLocks/>
            </p:cNvCxnSpPr>
            <p:nvPr/>
          </p:nvCxnSpPr>
          <p:spPr>
            <a:xfrm flipH="1">
              <a:off x="10138457" y="1486341"/>
              <a:ext cx="1022431" cy="0"/>
            </a:xfrm>
            <a:prstGeom prst="line">
              <a:avLst/>
            </a:prstGeom>
            <a:ln w="12700">
              <a:headEnd type="ova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2BBD183E-F85F-681F-17E1-400AB999599C}"/>
                </a:ext>
              </a:extLst>
            </p:cNvPr>
            <p:cNvGrpSpPr/>
            <p:nvPr/>
          </p:nvGrpSpPr>
          <p:grpSpPr>
            <a:xfrm>
              <a:off x="10142403" y="2563770"/>
              <a:ext cx="1024965" cy="142751"/>
              <a:chOff x="10142403" y="2563770"/>
              <a:chExt cx="1024965" cy="142751"/>
            </a:xfrm>
          </p:grpSpPr>
          <p:cxnSp>
            <p:nvCxnSpPr>
              <p:cNvPr id="16" name="Straight Connector 15">
                <a:extLst>
                  <a:ext uri="{FF2B5EF4-FFF2-40B4-BE49-F238E27FC236}">
                    <a16:creationId xmlns:a16="http://schemas.microsoft.com/office/drawing/2014/main" id="{D0A4201A-E06D-DF4F-B391-D9C066A832B1}"/>
                  </a:ext>
                </a:extLst>
              </p:cNvPr>
              <p:cNvCxnSpPr>
                <a:cxnSpLocks/>
              </p:cNvCxnSpPr>
              <p:nvPr/>
            </p:nvCxnSpPr>
            <p:spPr>
              <a:xfrm flipH="1">
                <a:off x="10142403" y="2627735"/>
                <a:ext cx="1022430" cy="0"/>
              </a:xfrm>
              <a:prstGeom prst="line">
                <a:avLst/>
              </a:prstGeom>
              <a:ln w="12700">
                <a:solidFill>
                  <a:srgbClr val="FF0000"/>
                </a:solidFill>
                <a:headEnd type="none"/>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DD3FF00-9B2E-C496-63C1-AAF2CD3E0CCC}"/>
                  </a:ext>
                </a:extLst>
              </p:cNvPr>
              <p:cNvCxnSpPr>
                <a:cxnSpLocks/>
              </p:cNvCxnSpPr>
              <p:nvPr/>
            </p:nvCxnSpPr>
            <p:spPr>
              <a:xfrm flipH="1" flipV="1">
                <a:off x="11164833" y="2563770"/>
                <a:ext cx="2535" cy="142751"/>
              </a:xfrm>
              <a:prstGeom prst="line">
                <a:avLst/>
              </a:prstGeom>
              <a:ln w="12700">
                <a:solidFill>
                  <a:srgbClr val="FF0000"/>
                </a:solidFill>
                <a:headEnd type="none"/>
              </a:ln>
            </p:spPr>
            <p:style>
              <a:lnRef idx="1">
                <a:schemeClr val="dk1"/>
              </a:lnRef>
              <a:fillRef idx="0">
                <a:schemeClr val="dk1"/>
              </a:fillRef>
              <a:effectRef idx="0">
                <a:schemeClr val="dk1"/>
              </a:effectRef>
              <a:fontRef idx="minor">
                <a:schemeClr val="tx1"/>
              </a:fontRef>
            </p:style>
          </p:cxnSp>
        </p:grpSp>
        <p:sp>
          <p:nvSpPr>
            <p:cNvPr id="21" name="TextBox 20">
              <a:extLst>
                <a:ext uri="{FF2B5EF4-FFF2-40B4-BE49-F238E27FC236}">
                  <a16:creationId xmlns:a16="http://schemas.microsoft.com/office/drawing/2014/main" id="{CA22772B-8A23-D39B-240D-E25D3983DA90}"/>
                </a:ext>
              </a:extLst>
            </p:cNvPr>
            <p:cNvSpPr txBox="1"/>
            <p:nvPr/>
          </p:nvSpPr>
          <p:spPr>
            <a:xfrm>
              <a:off x="9416326" y="1150916"/>
              <a:ext cx="1589218" cy="646331"/>
            </a:xfrm>
            <a:prstGeom prst="rect">
              <a:avLst/>
            </a:prstGeom>
            <a:noFill/>
          </p:spPr>
          <p:txBody>
            <a:bodyPr wrap="none" rtlCol="0">
              <a:spAutoFit/>
            </a:bodyPr>
            <a:lstStyle/>
            <a:p>
              <a:r>
                <a:rPr lang="en-GB" dirty="0"/>
                <a:t>Excitatory</a:t>
              </a:r>
            </a:p>
            <a:p>
              <a:r>
                <a:rPr lang="en-GB" dirty="0"/>
                <a:t>Reduced effect</a:t>
              </a:r>
            </a:p>
          </p:txBody>
        </p:sp>
        <p:sp>
          <p:nvSpPr>
            <p:cNvPr id="27" name="TextBox 26">
              <a:extLst>
                <a:ext uri="{FF2B5EF4-FFF2-40B4-BE49-F238E27FC236}">
                  <a16:creationId xmlns:a16="http://schemas.microsoft.com/office/drawing/2014/main" id="{FC2BB424-1497-400D-1DE9-9DC47E6EB316}"/>
                </a:ext>
              </a:extLst>
            </p:cNvPr>
            <p:cNvSpPr txBox="1"/>
            <p:nvPr/>
          </p:nvSpPr>
          <p:spPr>
            <a:xfrm>
              <a:off x="9140101" y="2979004"/>
              <a:ext cx="1250342" cy="646331"/>
            </a:xfrm>
            <a:prstGeom prst="rect">
              <a:avLst/>
            </a:prstGeom>
            <a:noFill/>
          </p:spPr>
          <p:txBody>
            <a:bodyPr wrap="none" rtlCol="0">
              <a:spAutoFit/>
            </a:bodyPr>
            <a:lstStyle/>
            <a:p>
              <a:r>
                <a:rPr lang="en-GB" dirty="0"/>
                <a:t>Excitatory</a:t>
              </a:r>
            </a:p>
            <a:p>
              <a:r>
                <a:rPr lang="en-GB" dirty="0"/>
                <a:t>Unchanged</a:t>
              </a:r>
            </a:p>
          </p:txBody>
        </p:sp>
        <p:sp>
          <p:nvSpPr>
            <p:cNvPr id="28" name="TextBox 27">
              <a:extLst>
                <a:ext uri="{FF2B5EF4-FFF2-40B4-BE49-F238E27FC236}">
                  <a16:creationId xmlns:a16="http://schemas.microsoft.com/office/drawing/2014/main" id="{B21BBAF8-C1B6-2A22-ED33-CAC205C6C8AD}"/>
                </a:ext>
              </a:extLst>
            </p:cNvPr>
            <p:cNvSpPr txBox="1"/>
            <p:nvPr/>
          </p:nvSpPr>
          <p:spPr>
            <a:xfrm>
              <a:off x="9261992" y="2301040"/>
              <a:ext cx="1965090" cy="646331"/>
            </a:xfrm>
            <a:prstGeom prst="rect">
              <a:avLst/>
            </a:prstGeom>
            <a:noFill/>
          </p:spPr>
          <p:txBody>
            <a:bodyPr wrap="none" rtlCol="0">
              <a:spAutoFit/>
            </a:bodyPr>
            <a:lstStyle/>
            <a:p>
              <a:r>
                <a:rPr lang="en-GB" dirty="0">
                  <a:solidFill>
                    <a:srgbClr val="FF0000"/>
                  </a:solidFill>
                </a:rPr>
                <a:t>Shunting inhibition</a:t>
              </a:r>
            </a:p>
            <a:p>
              <a:r>
                <a:rPr lang="en-GB" dirty="0">
                  <a:solidFill>
                    <a:srgbClr val="FF0000"/>
                  </a:solidFill>
                </a:rPr>
                <a:t>No direct effect</a:t>
              </a:r>
            </a:p>
          </p:txBody>
        </p:sp>
        <p:sp>
          <p:nvSpPr>
            <p:cNvPr id="29" name="TextBox 28">
              <a:extLst>
                <a:ext uri="{FF2B5EF4-FFF2-40B4-BE49-F238E27FC236}">
                  <a16:creationId xmlns:a16="http://schemas.microsoft.com/office/drawing/2014/main" id="{D0E0716F-0E94-2F01-22AF-0072B7D6E60E}"/>
                </a:ext>
              </a:extLst>
            </p:cNvPr>
            <p:cNvSpPr txBox="1"/>
            <p:nvPr/>
          </p:nvSpPr>
          <p:spPr>
            <a:xfrm>
              <a:off x="10883466" y="3123727"/>
              <a:ext cx="707245" cy="369332"/>
            </a:xfrm>
            <a:prstGeom prst="rect">
              <a:avLst/>
            </a:prstGeom>
            <a:noFill/>
          </p:spPr>
          <p:txBody>
            <a:bodyPr wrap="none" rtlCol="0">
              <a:spAutoFit/>
            </a:bodyPr>
            <a:lstStyle/>
            <a:p>
              <a:r>
                <a:rPr lang="en-GB" dirty="0">
                  <a:solidFill>
                    <a:schemeClr val="accent1">
                      <a:lumMod val="75000"/>
                    </a:schemeClr>
                  </a:solidFill>
                </a:rPr>
                <a:t>Soma</a:t>
              </a:r>
            </a:p>
          </p:txBody>
        </p:sp>
        <p:sp>
          <p:nvSpPr>
            <p:cNvPr id="30" name="TextBox 29">
              <a:extLst>
                <a:ext uri="{FF2B5EF4-FFF2-40B4-BE49-F238E27FC236}">
                  <a16:creationId xmlns:a16="http://schemas.microsoft.com/office/drawing/2014/main" id="{54C9B680-0D70-A302-2276-44461472B48C}"/>
                </a:ext>
              </a:extLst>
            </p:cNvPr>
            <p:cNvSpPr txBox="1"/>
            <p:nvPr/>
          </p:nvSpPr>
          <p:spPr>
            <a:xfrm>
              <a:off x="10732430" y="635882"/>
              <a:ext cx="1009315" cy="369332"/>
            </a:xfrm>
            <a:prstGeom prst="rect">
              <a:avLst/>
            </a:prstGeom>
            <a:noFill/>
          </p:spPr>
          <p:txBody>
            <a:bodyPr wrap="none" rtlCol="0">
              <a:spAutoFit/>
            </a:bodyPr>
            <a:lstStyle/>
            <a:p>
              <a:r>
                <a:rPr lang="en-GB" dirty="0">
                  <a:solidFill>
                    <a:schemeClr val="accent1">
                      <a:lumMod val="75000"/>
                    </a:schemeClr>
                  </a:solidFill>
                </a:rPr>
                <a:t>Dendrite</a:t>
              </a:r>
            </a:p>
          </p:txBody>
        </p:sp>
      </p:grpSp>
    </p:spTree>
    <p:custDataLst>
      <p:tags r:id="rId1"/>
    </p:custDataLst>
    <p:extLst>
      <p:ext uri="{BB962C8B-B14F-4D97-AF65-F5344CB8AC3E}">
        <p14:creationId xmlns:p14="http://schemas.microsoft.com/office/powerpoint/2010/main" val="428406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diagram of a graph&#10;&#10;Description automatically generated">
            <a:extLst>
              <a:ext uri="{FF2B5EF4-FFF2-40B4-BE49-F238E27FC236}">
                <a16:creationId xmlns:a16="http://schemas.microsoft.com/office/drawing/2014/main" id="{EDE1C93E-149C-C3EA-2674-C49880614D66}"/>
              </a:ext>
            </a:extLst>
          </p:cNvPr>
          <p:cNvPicPr>
            <a:picLocks noChangeAspect="1"/>
          </p:cNvPicPr>
          <p:nvPr/>
        </p:nvPicPr>
        <p:blipFill rotWithShape="1">
          <a:blip r:embed="rId4">
            <a:extLst>
              <a:ext uri="{28A0092B-C50C-407E-A947-70E740481C1C}">
                <a14:useLocalDpi xmlns:a14="http://schemas.microsoft.com/office/drawing/2010/main" val="0"/>
              </a:ext>
            </a:extLst>
          </a:blip>
          <a:srcRect l="4840" t="3651" r="10153" b="5249"/>
          <a:stretch/>
        </p:blipFill>
        <p:spPr>
          <a:xfrm>
            <a:off x="5878071" y="2829461"/>
            <a:ext cx="5012162" cy="4028539"/>
          </a:xfrm>
          <a:prstGeom prst="rect">
            <a:avLst/>
          </a:prstGeom>
        </p:spPr>
      </p:pic>
      <p:grpSp>
        <p:nvGrpSpPr>
          <p:cNvPr id="9" name="Group 8">
            <a:extLst>
              <a:ext uri="{FF2B5EF4-FFF2-40B4-BE49-F238E27FC236}">
                <a16:creationId xmlns:a16="http://schemas.microsoft.com/office/drawing/2014/main" id="{A3A4BDCC-FAD3-B2C7-2C70-17D566ED111D}"/>
              </a:ext>
            </a:extLst>
          </p:cNvPr>
          <p:cNvGrpSpPr/>
          <p:nvPr/>
        </p:nvGrpSpPr>
        <p:grpSpPr>
          <a:xfrm>
            <a:off x="886327" y="2108200"/>
            <a:ext cx="6121071" cy="1181100"/>
            <a:chOff x="779029" y="2247900"/>
            <a:chExt cx="6121071" cy="1181100"/>
          </a:xfrm>
        </p:grpSpPr>
        <p:sp>
          <p:nvSpPr>
            <p:cNvPr id="8" name="Cloud 7">
              <a:extLst>
                <a:ext uri="{FF2B5EF4-FFF2-40B4-BE49-F238E27FC236}">
                  <a16:creationId xmlns:a16="http://schemas.microsoft.com/office/drawing/2014/main" id="{CA265210-186D-54A2-B931-3C68733C0174}"/>
                </a:ext>
              </a:extLst>
            </p:cNvPr>
            <p:cNvSpPr>
              <a:spLocks/>
            </p:cNvSpPr>
            <p:nvPr/>
          </p:nvSpPr>
          <p:spPr>
            <a:xfrm>
              <a:off x="5077304" y="2247900"/>
              <a:ext cx="1822796" cy="1181100"/>
            </a:xfrm>
            <a:prstGeom prst="cloud">
              <a:avLst/>
            </a:prstGeom>
            <a:solidFill>
              <a:schemeClr val="bg1">
                <a:lumMod val="95000"/>
              </a:schemeClr>
            </a:solid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Cloud 6">
              <a:extLst>
                <a:ext uri="{FF2B5EF4-FFF2-40B4-BE49-F238E27FC236}">
                  <a16:creationId xmlns:a16="http://schemas.microsoft.com/office/drawing/2014/main" id="{2A33E35F-9266-1B9D-B069-0290A6E3A71D}"/>
                </a:ext>
              </a:extLst>
            </p:cNvPr>
            <p:cNvSpPr/>
            <p:nvPr/>
          </p:nvSpPr>
          <p:spPr>
            <a:xfrm>
              <a:off x="3582616" y="2247900"/>
              <a:ext cx="1822796" cy="1181100"/>
            </a:xfrm>
            <a:prstGeom prst="cloud">
              <a:avLst/>
            </a:prstGeom>
            <a:solidFill>
              <a:schemeClr val="bg1">
                <a:lumMod val="95000"/>
              </a:schemeClr>
            </a:solid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Cloud 2">
              <a:extLst>
                <a:ext uri="{FF2B5EF4-FFF2-40B4-BE49-F238E27FC236}">
                  <a16:creationId xmlns:a16="http://schemas.microsoft.com/office/drawing/2014/main" id="{91BD2611-EB89-0111-0C27-FAA61FD71C6D}"/>
                </a:ext>
              </a:extLst>
            </p:cNvPr>
            <p:cNvSpPr/>
            <p:nvPr/>
          </p:nvSpPr>
          <p:spPr>
            <a:xfrm>
              <a:off x="2313538" y="2247900"/>
              <a:ext cx="1822796" cy="1181100"/>
            </a:xfrm>
            <a:prstGeom prst="cloud">
              <a:avLst/>
            </a:prstGeom>
            <a:solidFill>
              <a:schemeClr val="bg1">
                <a:lumMod val="95000"/>
              </a:schemeClr>
            </a:solid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Cloud 1">
              <a:extLst>
                <a:ext uri="{FF2B5EF4-FFF2-40B4-BE49-F238E27FC236}">
                  <a16:creationId xmlns:a16="http://schemas.microsoft.com/office/drawing/2014/main" id="{88141262-1D1D-7EB8-F29D-F98737CBAF27}"/>
                </a:ext>
              </a:extLst>
            </p:cNvPr>
            <p:cNvSpPr/>
            <p:nvPr/>
          </p:nvSpPr>
          <p:spPr>
            <a:xfrm>
              <a:off x="779029" y="2247900"/>
              <a:ext cx="1822796" cy="1181100"/>
            </a:xfrm>
            <a:prstGeom prst="cloud">
              <a:avLst/>
            </a:prstGeom>
            <a:solidFill>
              <a:schemeClr val="bg1">
                <a:lumMod val="95000"/>
              </a:schemeClr>
            </a:solid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Long term plasticity</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a:xfrm>
                <a:off x="140513" y="811040"/>
                <a:ext cx="6742887" cy="5943600"/>
              </a:xfrm>
            </p:spPr>
            <p:txBody>
              <a:bodyPr/>
              <a:lstStyle/>
              <a:p>
                <a:r>
                  <a:rPr lang="en-GB" dirty="0"/>
                  <a:t>Will come back to this in more detail in week 4</a:t>
                </a:r>
              </a:p>
              <a:p>
                <a:endParaRPr lang="en-GB" dirty="0"/>
              </a:p>
              <a:p>
                <a:r>
                  <a:rPr lang="en-GB" dirty="0"/>
                  <a:t>Hebbian rules can be modelled as:</a:t>
                </a:r>
              </a:p>
              <a:p>
                <a:endParaRPr lang="en-GB" dirty="0"/>
              </a:p>
              <a:p>
                <a14:m>
                  <m:oMath xmlns:m="http://schemas.openxmlformats.org/officeDocument/2006/math">
                    <m:f>
                      <m:fP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d</m:t>
                        </m:r>
                        <m:r>
                          <a:rPr lang="en-GB" b="0" i="1" smtClean="0">
                            <a:latin typeface="Cambria Math" panose="02040503050406030204" pitchFamily="18" charset="0"/>
                          </a:rPr>
                          <m:t>𝑤</m:t>
                        </m:r>
                      </m:num>
                      <m:den>
                        <m:r>
                          <m:rPr>
                            <m:sty m:val="p"/>
                          </m:rPr>
                          <a:rPr lang="en-GB" b="0" i="0" smtClean="0">
                            <a:latin typeface="Cambria Math" panose="02040503050406030204" pitchFamily="18" charset="0"/>
                          </a:rPr>
                          <m:t>d</m:t>
                        </m:r>
                        <m:r>
                          <a:rPr lang="en-GB" b="0" i="1" smtClean="0">
                            <a:latin typeface="Cambria Math" panose="02040503050406030204" pitchFamily="18" charset="0"/>
                          </a:rPr>
                          <m:t>𝑡</m:t>
                        </m:r>
                      </m:den>
                    </m:f>
                    <m:r>
                      <a:rPr lang="en-GB" b="0" i="1" smtClean="0">
                        <a:latin typeface="Cambria Math" panose="02040503050406030204" pitchFamily="18" charset="0"/>
                      </a:rPr>
                      <m:t>=</m:t>
                    </m:r>
                  </m:oMath>
                </a14:m>
                <a:r>
                  <a:rPr lang="en-GB" dirty="0"/>
                  <a:t>      some function of </a:t>
                </a:r>
                <a14:m>
                  <m:oMath xmlns:m="http://schemas.openxmlformats.org/officeDocument/2006/math">
                    <m:r>
                      <a:rPr lang="en-GB" b="0" i="1" smtClean="0">
                        <a:latin typeface="Cambria Math" panose="02040503050406030204" pitchFamily="18" charset="0"/>
                      </a:rPr>
                      <m:t>𝑤</m:t>
                    </m:r>
                  </m:oMath>
                </a14:m>
                <a:r>
                  <a:rPr lang="en-GB" dirty="0"/>
                  <a:t> and pre- and post-synaptic activity</a:t>
                </a:r>
              </a:p>
              <a:p>
                <a:endParaRPr lang="en-GB" dirty="0"/>
              </a:p>
              <a:p>
                <a:endParaRPr lang="en-GB" dirty="0"/>
              </a:p>
              <a:p>
                <a:r>
                  <a:rPr lang="en-GB" dirty="0"/>
                  <a:t>Spike timing-dependent plasticity (STDP):</a:t>
                </a:r>
              </a:p>
              <a:p>
                <a:endParaRPr lang="en-GB" dirty="0"/>
              </a:p>
              <a:p>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Δ</m:t>
                      </m:r>
                      <m:r>
                        <a:rPr lang="en-GB" b="0" i="1" smtClean="0">
                          <a:latin typeface="Cambria Math" panose="02040503050406030204" pitchFamily="18" charset="0"/>
                        </a:rPr>
                        <m:t>𝑤</m:t>
                      </m:r>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eqArr>
                            <m:eqArrPr>
                              <m:ctrlPr>
                                <a:rPr lang="en-GB" b="0" i="1" smtClean="0">
                                  <a:latin typeface="Cambria Math" panose="02040503050406030204" pitchFamily="18" charset="0"/>
                                </a:rPr>
                              </m:ctrlPr>
                            </m:eqArrPr>
                            <m:e>
                              <m:r>
                                <m:rPr>
                                  <m:sty m:val="p"/>
                                </m:rPr>
                                <a:rPr lang="en-GB" b="0" i="0" smtClean="0">
                                  <a:latin typeface="Cambria Math" panose="02040503050406030204" pitchFamily="18" charset="0"/>
                                </a:rPr>
                                <m:t>presynaptic</m:t>
                              </m:r>
                            </m:e>
                            <m:e>
                              <m:r>
                                <m:rPr>
                                  <m:sty m:val="p"/>
                                </m:rPr>
                                <a:rPr lang="en-GB" b="0" i="0" smtClean="0">
                                  <a:latin typeface="Cambria Math" panose="02040503050406030204" pitchFamily="18" charset="0"/>
                                </a:rPr>
                                <m:t>spikes</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𝑗</m:t>
                                  </m:r>
                                </m:sub>
                              </m:sSub>
                            </m:e>
                          </m:eqArr>
                        </m:sub>
                        <m:sup/>
                        <m:e>
                          <m:r>
                            <a:rPr lang="en-GB" b="0" i="1" smtClean="0">
                              <a:latin typeface="Cambria Math" panose="02040503050406030204" pitchFamily="18" charset="0"/>
                            </a:rPr>
                            <m:t>   </m:t>
                          </m:r>
                          <m:nary>
                            <m:naryPr>
                              <m:chr m:val="∑"/>
                              <m:supHide m:val="on"/>
                              <m:ctrlPr>
                                <a:rPr lang="en-GB" b="0" i="1" smtClean="0">
                                  <a:latin typeface="Cambria Math" panose="02040503050406030204" pitchFamily="18" charset="0"/>
                                </a:rPr>
                              </m:ctrlPr>
                            </m:naryPr>
                            <m:sub>
                              <m:eqArr>
                                <m:eqArrPr>
                                  <m:ctrlPr>
                                    <a:rPr lang="en-GB" b="0" i="1" smtClean="0">
                                      <a:latin typeface="Cambria Math" panose="02040503050406030204" pitchFamily="18" charset="0"/>
                                    </a:rPr>
                                  </m:ctrlPr>
                                </m:eqArrPr>
                                <m:e>
                                  <m:r>
                                    <m:rPr>
                                      <m:sty m:val="p"/>
                                    </m:rPr>
                                    <a:rPr lang="en-GB" b="0" i="0" smtClean="0">
                                      <a:latin typeface="Cambria Math" panose="02040503050406030204" pitchFamily="18" charset="0"/>
                                    </a:rPr>
                                    <m:t>postsynaptic</m:t>
                                  </m:r>
                                </m:e>
                                <m:e>
                                  <m:r>
                                    <m:rPr>
                                      <m:sty m:val="p"/>
                                    </m:rPr>
                                    <a:rPr lang="en-GB" b="0" i="0" smtClean="0">
                                      <a:latin typeface="Cambria Math" panose="02040503050406030204" pitchFamily="18" charset="0"/>
                                    </a:rPr>
                                    <m:t>spikes</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𝑖</m:t>
                                      </m:r>
                                    </m:sub>
                                  </m:sSub>
                                </m:e>
                              </m:eqArr>
                            </m:sub>
                            <m:sup/>
                            <m:e>
                              <m:r>
                                <a:rPr lang="en-GB" b="0" i="1" smtClean="0">
                                  <a:latin typeface="Cambria Math" panose="02040503050406030204" pitchFamily="18" charset="0"/>
                                </a:rPr>
                                <m:t>𝑊</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𝑗</m:t>
                                  </m:r>
                                </m:sub>
                              </m:sSub>
                              <m:r>
                                <a:rPr lang="en-GB" b="0" i="1" smtClean="0">
                                  <a:latin typeface="Cambria Math" panose="02040503050406030204" pitchFamily="18" charset="0"/>
                                </a:rPr>
                                <m:t>)</m:t>
                              </m:r>
                            </m:e>
                          </m:nary>
                        </m:e>
                      </m:nary>
                    </m:oMath>
                  </m:oMathPara>
                </a14:m>
                <a:endParaRPr lang="en-GB" dirty="0"/>
              </a:p>
              <a:p>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m:t>
                      </m:r>
                      <m:d>
                        <m:dPr>
                          <m:ctrlPr>
                            <a:rPr lang="en-GB" b="0" i="1" smtClean="0">
                              <a:latin typeface="Cambria Math" panose="02040503050406030204" pitchFamily="18" charset="0"/>
                            </a:rPr>
                          </m:ctrlPr>
                        </m:dPr>
                        <m:e>
                          <m:r>
                            <a:rPr lang="en-GB" b="0" i="1" smtClean="0">
                              <a:latin typeface="Cambria Math" panose="02040503050406030204" pitchFamily="18" charset="0"/>
                            </a:rPr>
                            <m:t>𝛿</m:t>
                          </m:r>
                          <m:r>
                            <a:rPr lang="en-GB" b="0" i="1" smtClean="0">
                              <a:latin typeface="Cambria Math" panose="02040503050406030204" pitchFamily="18" charset="0"/>
                            </a:rPr>
                            <m:t>𝑡</m:t>
                          </m:r>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eqArr>
                            <m:eqArrPr>
                              <m:ctrlPr>
                                <a:rPr lang="en-GB" b="0" i="1" smtClean="0">
                                  <a:latin typeface="Cambria Math" panose="02040503050406030204" pitchFamily="18" charset="0"/>
                                </a:rPr>
                              </m:ctrlPr>
                            </m:eqArr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m:t>
                                  </m:r>
                                </m:sub>
                              </m:sSub>
                              <m:r>
                                <m:rPr>
                                  <m:sty m:val="p"/>
                                </m:rPr>
                                <a:rPr lang="en-GB" b="0" i="0" smtClean="0">
                                  <a:latin typeface="Cambria Math" panose="02040503050406030204" pitchFamily="18" charset="0"/>
                                </a:rPr>
                                <m:t>exp</m:t>
                              </m:r>
                              <m:r>
                                <a:rPr lang="en-GB" b="0" i="1" smtClean="0">
                                  <a:latin typeface="Cambria Math" panose="02040503050406030204" pitchFamily="18" charset="0"/>
                                </a:rPr>
                                <m:t>⁡(−</m:t>
                              </m:r>
                              <m:r>
                                <a:rPr lang="en-GB" b="0" i="1" smtClean="0">
                                  <a:latin typeface="Cambria Math" panose="02040503050406030204" pitchFamily="18" charset="0"/>
                                </a:rPr>
                                <m:t>𝛿</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m:t>
                                  </m:r>
                                </m:sub>
                              </m:sSub>
                              <m:r>
                                <a:rPr lang="en-GB" b="0" i="1" smtClean="0">
                                  <a:latin typeface="Cambria Math" panose="02040503050406030204" pitchFamily="18" charset="0"/>
                                </a:rPr>
                                <m:t>)</m:t>
                              </m:r>
                            </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m:t>
                                  </m:r>
                                </m:sub>
                              </m:sSub>
                              <m:r>
                                <m:rPr>
                                  <m:sty m:val="p"/>
                                </m:rPr>
                                <a:rPr lang="en-GB" b="0" i="0" smtClean="0">
                                  <a:latin typeface="Cambria Math" panose="02040503050406030204" pitchFamily="18" charset="0"/>
                                </a:rPr>
                                <m:t>exp</m:t>
                              </m:r>
                              <m:r>
                                <a:rPr lang="en-GB" b="0" i="1" smtClean="0">
                                  <a:latin typeface="Cambria Math" panose="02040503050406030204" pitchFamily="18" charset="0"/>
                                </a:rPr>
                                <m:t>⁡(−</m:t>
                              </m:r>
                              <m:r>
                                <a:rPr lang="en-GB" b="0" i="1" smtClean="0">
                                  <a:latin typeface="Cambria Math" panose="02040503050406030204" pitchFamily="18" charset="0"/>
                                </a:rPr>
                                <m:t>𝛿</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m:t>
                                  </m:r>
                                </m:sub>
                              </m:sSub>
                              <m:r>
                                <a:rPr lang="en-GB" b="0" i="1" smtClean="0">
                                  <a:latin typeface="Cambria Math" panose="02040503050406030204" pitchFamily="18" charset="0"/>
                                </a:rPr>
                                <m:t>)</m:t>
                              </m:r>
                            </m:e>
                          </m:eqArr>
                          <m:r>
                            <a:rPr lang="en-GB" b="0" i="1" smtClean="0">
                              <a:latin typeface="Cambria Math" panose="02040503050406030204" pitchFamily="18" charset="0"/>
                            </a:rPr>
                            <m:t>       </m:t>
                          </m:r>
                          <m:m>
                            <m:mPr>
                              <m:mcs>
                                <m:mc>
                                  <m:mcPr>
                                    <m:count m:val="1"/>
                                    <m:mcJc m:val="center"/>
                                  </m:mcPr>
                                </m:mc>
                              </m:mcs>
                              <m:ctrlPr>
                                <a:rPr lang="en-GB" b="0" i="1" smtClean="0">
                                  <a:latin typeface="Cambria Math" panose="02040503050406030204" pitchFamily="18" charset="0"/>
                                </a:rPr>
                              </m:ctrlPr>
                            </m:mPr>
                            <m:mr>
                              <m:e>
                                <m:r>
                                  <m:rPr>
                                    <m:sty m:val="p"/>
                                    <m:brk m:alnAt="7"/>
                                  </m:rPr>
                                  <a:rPr lang="en-GB" b="0" i="0" smtClean="0">
                                    <a:latin typeface="Cambria Math" panose="02040503050406030204" pitchFamily="18" charset="0"/>
                                  </a:rPr>
                                  <m:t>f</m:t>
                                </m:r>
                                <m:r>
                                  <m:rPr>
                                    <m:sty m:val="p"/>
                                  </m:rPr>
                                  <a:rPr lang="en-GB" b="0" i="0" smtClean="0">
                                    <a:latin typeface="Cambria Math" panose="02040503050406030204" pitchFamily="18" charset="0"/>
                                  </a:rPr>
                                  <m:t>or</m:t>
                                </m:r>
                                <m:r>
                                  <m:rPr>
                                    <m:brk m:alnAt="7"/>
                                  </m:rPr>
                                  <a:rPr lang="en-GB" b="0" i="1" smtClean="0">
                                    <a:latin typeface="Cambria Math" panose="02040503050406030204" pitchFamily="18" charset="0"/>
                                  </a:rPr>
                                  <m:t> </m:t>
                                </m:r>
                                <m:r>
                                  <a:rPr lang="en-GB" b="0" i="1" smtClean="0">
                                    <a:latin typeface="Cambria Math" panose="02040503050406030204" pitchFamily="18" charset="0"/>
                                  </a:rPr>
                                  <m:t>𝛿</m:t>
                                </m:r>
                                <m:r>
                                  <a:rPr lang="en-GB" b="0" i="1" smtClean="0">
                                    <a:latin typeface="Cambria Math" panose="02040503050406030204" pitchFamily="18" charset="0"/>
                                  </a:rPr>
                                  <m:t>𝑡</m:t>
                                </m:r>
                                <m:r>
                                  <a:rPr lang="en-GB" b="0" i="1" smtClean="0">
                                    <a:latin typeface="Cambria Math" panose="02040503050406030204" pitchFamily="18" charset="0"/>
                                  </a:rPr>
                                  <m:t>&gt;0</m:t>
                                </m:r>
                              </m:e>
                            </m:mr>
                            <m:mr>
                              <m:e>
                                <m:r>
                                  <m:rPr>
                                    <m:sty m:val="p"/>
                                  </m:rPr>
                                  <a:rPr lang="en-GB" b="0" i="0" smtClean="0">
                                    <a:latin typeface="Cambria Math" panose="02040503050406030204" pitchFamily="18" charset="0"/>
                                  </a:rPr>
                                  <m:t>for</m:t>
                                </m:r>
                                <m:r>
                                  <a:rPr lang="en-GB" b="0" i="1" smtClean="0">
                                    <a:latin typeface="Cambria Math" panose="02040503050406030204" pitchFamily="18" charset="0"/>
                                  </a:rPr>
                                  <m:t> </m:t>
                                </m:r>
                                <m:r>
                                  <a:rPr lang="en-GB" b="0" i="1" smtClean="0">
                                    <a:latin typeface="Cambria Math" panose="02040503050406030204" pitchFamily="18" charset="0"/>
                                  </a:rPr>
                                  <m:t>𝛿</m:t>
                                </m:r>
                                <m:r>
                                  <a:rPr lang="en-GB" b="0" i="1" smtClean="0">
                                    <a:latin typeface="Cambria Math" panose="02040503050406030204" pitchFamily="18" charset="0"/>
                                  </a:rPr>
                                  <m:t>𝑡</m:t>
                                </m:r>
                                <m:r>
                                  <a:rPr lang="en-GB" b="0" i="1" smtClean="0">
                                    <a:latin typeface="Cambria Math" panose="02040503050406030204" pitchFamily="18" charset="0"/>
                                  </a:rPr>
                                  <m:t>&lt;0</m:t>
                                </m:r>
                              </m:e>
                            </m:mr>
                          </m:m>
                        </m:e>
                      </m:d>
                    </m:oMath>
                  </m:oMathPara>
                </a14:m>
                <a:endParaRPr lang="en-GB" dirty="0"/>
              </a:p>
            </p:txBody>
          </p:sp>
        </mc:Choice>
        <mc:Fallback xmlns="">
          <p:sp>
            <p:nvSpPr>
              <p:cNvPr id="5" name="Content Placeholder 4">
                <a:extLst>
                  <a:ext uri="{FF2B5EF4-FFF2-40B4-BE49-F238E27FC236}">
                    <a16:creationId xmlns:a16="http://schemas.microsoft.com/office/drawing/2014/main" id="{1357973F-A7D4-1E73-8093-5591F6BF67C6}"/>
                  </a:ext>
                </a:extLst>
              </p:cNvPr>
              <p:cNvSpPr>
                <a:spLocks noGrp="1" noRot="1" noChangeAspect="1" noMove="1" noResize="1" noEditPoints="1" noAdjustHandles="1" noChangeArrowheads="1" noChangeShapeType="1" noTextEdit="1"/>
              </p:cNvSpPr>
              <p:nvPr>
                <p:ph idx="1"/>
              </p:nvPr>
            </p:nvSpPr>
            <p:spPr>
              <a:xfrm>
                <a:off x="140513" y="811040"/>
                <a:ext cx="6742887" cy="5943600"/>
              </a:xfrm>
              <a:blipFill>
                <a:blip r:embed="rId7"/>
                <a:stretch>
                  <a:fillRect l="-904" t="-1026" r="-181"/>
                </a:stretch>
              </a:blipFill>
            </p:spPr>
            <p:txBody>
              <a:bodyPr/>
              <a:lstStyle/>
              <a:p>
                <a:r>
                  <a:rPr lang="en-GB">
                    <a:noFill/>
                  </a:rPr>
                  <a:t> </a:t>
                </a:r>
              </a:p>
            </p:txBody>
          </p:sp>
        </mc:Fallback>
      </mc:AlternateContent>
      <p:pic>
        <p:nvPicPr>
          <p:cNvPr id="10" name="Video 9">
            <a:hlinkClick r:id="" action="ppaction://media"/>
            <a:extLst>
              <a:ext uri="{FF2B5EF4-FFF2-40B4-BE49-F238E27FC236}">
                <a16:creationId xmlns:a16="http://schemas.microsoft.com/office/drawing/2014/main" id="{8DD99605-7D84-9EFC-1A8A-710FF13A2949}"/>
              </a:ext>
            </a:extLst>
          </p:cNvPr>
          <p:cNvPicPr>
            <a:extLst>
              <a:ext uri="{51228E76-BA90-4043-B771-695A4F85340A}">
                <alf:liveFeedProps xmlns:alf="http://schemas.microsoft.com/office/drawing/2021/livefeed"/>
              </a:ext>
            </a:extLst>
          </p:cNvPicPr>
          <p:nvPr/>
        </p:nvPicPr>
        <p:blipFill>
          <a:blip r:embed="rId8">
            <a:grayscl/>
            <a:extLst>
              <a:ext uri="{96DAC541-7B7A-43D3-8B79-37D633B846F1}">
                <asvg:svgBlip xmlns:asvg="http://schemas.microsoft.com/office/drawing/2016/SVG/main" r:embed="rId9"/>
              </a:ext>
            </a:extLst>
          </a:blip>
          <a:srcRect l="21875" r="21875"/>
          <a:stretch>
            <a:fillRect/>
          </a:stretch>
        </p:blipFill>
        <p:spPr>
          <a:xfrm>
            <a:off x="9878840" y="4544840"/>
            <a:ext cx="2313160" cy="2313160"/>
          </a:xfrm>
          <a:prstGeom prst="ellipse">
            <a:avLst/>
          </a:prstGeom>
        </p:spPr>
      </p:pic>
    </p:spTree>
    <p:custDataLst>
      <p:tags r:id="rId1"/>
    </p:custDataLst>
    <p:extLst>
      <p:ext uri="{BB962C8B-B14F-4D97-AF65-F5344CB8AC3E}">
        <p14:creationId xmlns:p14="http://schemas.microsoft.com/office/powerpoint/2010/main" val="429191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ell phone&#10;&#10;Description automatically generated">
            <a:extLst>
              <a:ext uri="{FF2B5EF4-FFF2-40B4-BE49-F238E27FC236}">
                <a16:creationId xmlns:a16="http://schemas.microsoft.com/office/drawing/2014/main" id="{9D42F71A-D1D7-00A4-F39E-495071DF78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2900" y="747251"/>
            <a:ext cx="6324600" cy="4446985"/>
          </a:xfrm>
          <a:prstGeom prst="rect">
            <a:avLst/>
          </a:prstGeom>
        </p:spPr>
      </p:pic>
      <p:pic>
        <p:nvPicPr>
          <p:cNvPr id="8" name="Picture 7">
            <a:extLst>
              <a:ext uri="{FF2B5EF4-FFF2-40B4-BE49-F238E27FC236}">
                <a16:creationId xmlns:a16="http://schemas.microsoft.com/office/drawing/2014/main" id="{FE030A00-F2C9-6A77-3EF9-395BA93FCD9F}"/>
              </a:ext>
            </a:extLst>
          </p:cNvPr>
          <p:cNvPicPr>
            <a:picLocks noChangeAspect="1"/>
          </p:cNvPicPr>
          <p:nvPr/>
        </p:nvPicPr>
        <p:blipFill>
          <a:blip r:embed="rId5"/>
          <a:stretch>
            <a:fillRect/>
          </a:stretch>
        </p:blipFill>
        <p:spPr>
          <a:xfrm>
            <a:off x="0" y="3529882"/>
            <a:ext cx="4584700" cy="3328118"/>
          </a:xfrm>
          <a:prstGeom prst="rect">
            <a:avLst/>
          </a:prstGeom>
        </p:spPr>
      </p:pic>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More synaptic fun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lstStyle/>
              <a:p>
                <a:endParaRPr lang="en-GB" b="1" dirty="0"/>
              </a:p>
              <a:p>
                <a:r>
                  <a:rPr lang="en-GB" b="1" dirty="0"/>
                  <a:t>Synaptic failure</a:t>
                </a:r>
              </a:p>
              <a:p>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𝑤</m:t>
                    </m:r>
                  </m:oMath>
                </a14:m>
                <a:r>
                  <a:rPr lang="en-GB" dirty="0"/>
                  <a:t>     (with probability </a:t>
                </a:r>
                <a14:m>
                  <m:oMath xmlns:m="http://schemas.openxmlformats.org/officeDocument/2006/math">
                    <m:r>
                      <a:rPr lang="en-GB" b="0" i="1" smtClean="0">
                        <a:latin typeface="Cambria Math" panose="02040503050406030204" pitchFamily="18" charset="0"/>
                      </a:rPr>
                      <m:t>𝑝</m:t>
                    </m:r>
                  </m:oMath>
                </a14:m>
                <a:r>
                  <a:rPr lang="en-GB" dirty="0"/>
                  <a:t>)</a:t>
                </a:r>
              </a:p>
              <a:p>
                <a:endParaRPr lang="en-GB" dirty="0"/>
              </a:p>
              <a:p>
                <a:r>
                  <a:rPr lang="en-GB" b="1" dirty="0"/>
                  <a:t>Gap junctions</a:t>
                </a:r>
              </a:p>
              <a:p>
                <a:r>
                  <a:rPr lang="en-GB" dirty="0"/>
                  <a:t>For example…</a:t>
                </a:r>
              </a:p>
              <a:p>
                <a14:m>
                  <m:oMath xmlns:m="http://schemas.openxmlformats.org/officeDocument/2006/math">
                    <m:r>
                      <a:rPr lang="en-GB" b="0" i="1" smtClean="0">
                        <a:latin typeface="Cambria Math" panose="02040503050406030204" pitchFamily="18" charset="0"/>
                      </a:rPr>
                      <m:t>𝜏</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𝑣</m:t>
                        </m:r>
                      </m:e>
                      <m:sup>
                        <m:r>
                          <a:rPr lang="en-GB" b="0" i="1" smtClean="0">
                            <a:latin typeface="Cambria Math" panose="02040503050406030204" pitchFamily="18" charset="0"/>
                          </a:rPr>
                          <m:t>′</m:t>
                        </m:r>
                      </m:sup>
                    </m:sSup>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𝑔𝑎𝑝</m:t>
                        </m:r>
                      </m:sub>
                    </m:sSub>
                    <m:r>
                      <a:rPr lang="en-GB" b="0" i="1" smtClean="0">
                        <a:latin typeface="Cambria Math" panose="02040503050406030204" pitchFamily="18" charset="0"/>
                      </a:rPr>
                      <m:t>−</m:t>
                    </m:r>
                    <m:r>
                      <a:rPr lang="en-GB" b="0" i="1" smtClean="0">
                        <a:latin typeface="Cambria Math" panose="02040503050406030204" pitchFamily="18" charset="0"/>
                      </a:rPr>
                      <m:t>𝑣</m:t>
                    </m:r>
                  </m:oMath>
                </a14:m>
                <a:r>
                  <a:rPr lang="en-GB" dirty="0"/>
                  <a:t> </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𝑔𝑎𝑝</m:t>
                        </m:r>
                      </m:sub>
                    </m:sSub>
                    <m:r>
                      <a:rPr lang="en-GB" b="0" i="1" smtClean="0">
                        <a:latin typeface="Cambria Math" panose="02040503050406030204" pitchFamily="18" charset="0"/>
                      </a:rPr>
                      <m:t>=</m:t>
                    </m:r>
                    <m:r>
                      <a:rPr lang="en-GB" b="0" i="1" smtClean="0">
                        <a:latin typeface="Cambria Math" panose="02040503050406030204" pitchFamily="18" charset="0"/>
                      </a:rPr>
                      <m:t>𝑤</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𝑝𝑟𝑒</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𝑝𝑜𝑠𝑡</m:t>
                            </m:r>
                          </m:sub>
                        </m:sSub>
                      </m:e>
                    </m:d>
                  </m:oMath>
                </a14:m>
                <a:r>
                  <a:rPr lang="en-GB" dirty="0"/>
                  <a:t> </a:t>
                </a:r>
              </a:p>
              <a:p>
                <a:endParaRPr lang="en-GB" dirty="0"/>
              </a:p>
            </p:txBody>
          </p:sp>
        </mc:Choice>
        <mc:Fallback xmlns="">
          <p:sp>
            <p:nvSpPr>
              <p:cNvPr id="5" name="Content Placeholder 4">
                <a:extLst>
                  <a:ext uri="{FF2B5EF4-FFF2-40B4-BE49-F238E27FC236}">
                    <a16:creationId xmlns:a16="http://schemas.microsoft.com/office/drawing/2014/main" id="{1357973F-A7D4-1E73-8093-5591F6BF67C6}"/>
                  </a:ext>
                </a:extLst>
              </p:cNvPr>
              <p:cNvSpPr>
                <a:spLocks noGrp="1" noRot="1" noChangeAspect="1" noMove="1" noResize="1" noEditPoints="1" noAdjustHandles="1" noChangeArrowheads="1" noChangeShapeType="1" noTextEdit="1"/>
              </p:cNvSpPr>
              <p:nvPr>
                <p:ph idx="1"/>
              </p:nvPr>
            </p:nvSpPr>
            <p:spPr>
              <a:blipFill>
                <a:blip r:embed="rId8"/>
                <a:stretch>
                  <a:fillRect l="-694"/>
                </a:stretch>
              </a:blipFill>
            </p:spPr>
            <p:txBody>
              <a:bodyPr/>
              <a:lstStyle/>
              <a:p>
                <a:r>
                  <a:rPr lang="en-GB">
                    <a:noFill/>
                  </a:rPr>
                  <a:t> </a:t>
                </a:r>
              </a:p>
            </p:txBody>
          </p:sp>
        </mc:Fallback>
      </mc:AlternateContent>
      <p:pic>
        <p:nvPicPr>
          <p:cNvPr id="2" name="Video 1">
            <a:hlinkClick r:id="" action="ppaction://media"/>
            <a:extLst>
              <a:ext uri="{FF2B5EF4-FFF2-40B4-BE49-F238E27FC236}">
                <a16:creationId xmlns:a16="http://schemas.microsoft.com/office/drawing/2014/main" id="{3D2DE51D-AF76-EDA5-B8EB-56D2D7906044}"/>
              </a:ext>
            </a:extLst>
          </p:cNvPr>
          <p:cNvPicPr>
            <a:extLst>
              <a:ext uri="{51228E76-BA90-4043-B771-695A4F85340A}">
                <alf:liveFeedProps xmlns:alf="http://schemas.microsoft.com/office/drawing/2021/livefeed"/>
              </a:ext>
            </a:extLst>
          </p:cNvPicPr>
          <p:nvPr/>
        </p:nvPicPr>
        <p:blipFill>
          <a:blip r:embed="rId9">
            <a:grayscl/>
            <a:extLst>
              <a:ext uri="{96DAC541-7B7A-43D3-8B79-37D633B846F1}">
                <asvg:svgBlip xmlns:asvg="http://schemas.microsoft.com/office/drawing/2016/SVG/main" r:embed="rId10"/>
              </a:ext>
            </a:extLst>
          </a:blip>
          <a:srcRect l="21875" r="21875"/>
          <a:stretch>
            <a:fillRect/>
          </a:stretch>
        </p:blipFill>
        <p:spPr>
          <a:xfrm>
            <a:off x="9878840" y="4544840"/>
            <a:ext cx="2313160" cy="2313160"/>
          </a:xfrm>
          <a:prstGeom prst="ellipse">
            <a:avLst/>
          </a:prstGeom>
        </p:spPr>
      </p:pic>
      <p:sp>
        <p:nvSpPr>
          <p:cNvPr id="9" name="TextBox 8">
            <a:extLst>
              <a:ext uri="{FF2B5EF4-FFF2-40B4-BE49-F238E27FC236}">
                <a16:creationId xmlns:a16="http://schemas.microsoft.com/office/drawing/2014/main" id="{855AF99D-D198-C6C7-55F9-0EE89F7BD4C3}"/>
              </a:ext>
            </a:extLst>
          </p:cNvPr>
          <p:cNvSpPr txBox="1"/>
          <p:nvPr/>
        </p:nvSpPr>
        <p:spPr>
          <a:xfrm>
            <a:off x="4731222" y="5359561"/>
            <a:ext cx="5103513" cy="1323439"/>
          </a:xfrm>
          <a:prstGeom prst="rect">
            <a:avLst/>
          </a:prstGeom>
          <a:noFill/>
        </p:spPr>
        <p:txBody>
          <a:bodyPr wrap="none" rtlCol="0">
            <a:spAutoFit/>
          </a:bodyPr>
          <a:lstStyle/>
          <a:p>
            <a:r>
              <a:rPr lang="en-GB" sz="2000" b="1" dirty="0"/>
              <a:t>C. Elegans</a:t>
            </a:r>
          </a:p>
          <a:p>
            <a:r>
              <a:rPr lang="en-GB" sz="2000" dirty="0"/>
              <a:t>Precisely 302 neurons</a:t>
            </a:r>
          </a:p>
          <a:p>
            <a:r>
              <a:rPr lang="en-GB" sz="2000" dirty="0"/>
              <a:t>Always the same pattern</a:t>
            </a:r>
          </a:p>
          <a:p>
            <a:r>
              <a:rPr lang="en-GB" sz="2000" dirty="0"/>
              <a:t>Mostly non-spiking, using gap junctions instead</a:t>
            </a:r>
          </a:p>
        </p:txBody>
      </p:sp>
    </p:spTree>
    <p:custDataLst>
      <p:tags r:id="rId1"/>
    </p:custDataLst>
    <p:extLst>
      <p:ext uri="{BB962C8B-B14F-4D97-AF65-F5344CB8AC3E}">
        <p14:creationId xmlns:p14="http://schemas.microsoft.com/office/powerpoint/2010/main" val="275699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8|7.9|7.2|8.7|5.7|11.8"/>
</p:tagLst>
</file>

<file path=ppt/tags/tag2.xml><?xml version="1.0" encoding="utf-8"?>
<p:tagLst xmlns:a="http://schemas.openxmlformats.org/drawingml/2006/main" xmlns:r="http://schemas.openxmlformats.org/officeDocument/2006/relationships" xmlns:p="http://schemas.openxmlformats.org/presentationml/2006/main">
  <p:tag name="TIMING" val="|33.9|12.3|10.4|8.8|16.6"/>
</p:tagLst>
</file>

<file path=ppt/tags/tag3.xml><?xml version="1.0" encoding="utf-8"?>
<p:tagLst xmlns:a="http://schemas.openxmlformats.org/drawingml/2006/main" xmlns:r="http://schemas.openxmlformats.org/officeDocument/2006/relationships" xmlns:p="http://schemas.openxmlformats.org/presentationml/2006/main">
  <p:tag name="TIMING" val="|10.1|19.5|9|10.2|53"/>
</p:tagLst>
</file>

<file path=ppt/tags/tag4.xml><?xml version="1.0" encoding="utf-8"?>
<p:tagLst xmlns:a="http://schemas.openxmlformats.org/drawingml/2006/main" xmlns:r="http://schemas.openxmlformats.org/officeDocument/2006/relationships" xmlns:p="http://schemas.openxmlformats.org/presentationml/2006/main">
  <p:tag name="TIMING" val="|12.5|7.9|46"/>
</p:tagLst>
</file>

<file path=ppt/tags/tag5.xml><?xml version="1.0" encoding="utf-8"?>
<p:tagLst xmlns:a="http://schemas.openxmlformats.org/drawingml/2006/main" xmlns:r="http://schemas.openxmlformats.org/officeDocument/2006/relationships" xmlns:p="http://schemas.openxmlformats.org/presentationml/2006/main">
  <p:tag name="TIMING" val="|7.4|14.5"/>
</p:tagLst>
</file>

<file path=ppt/tags/tag6.xml><?xml version="1.0" encoding="utf-8"?>
<p:tagLst xmlns:a="http://schemas.openxmlformats.org/drawingml/2006/main" xmlns:r="http://schemas.openxmlformats.org/officeDocument/2006/relationships" xmlns:p="http://schemas.openxmlformats.org/presentationml/2006/main">
  <p:tag name="TIMING" val="|9.7|8|18.1"/>
</p:tagLst>
</file>

<file path=ppt/theme/theme1.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lide theme" id="{5323F7E7-F4A8-4915-B4D8-5DC1F7D4B15E}" vid="{46CB9C70-A690-472B-99C8-1E998351A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 theme</Template>
  <TotalTime>420</TotalTime>
  <Words>2164</Words>
  <Application>Microsoft Office PowerPoint</Application>
  <PresentationFormat>Widescreen</PresentationFormat>
  <Paragraphs>213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Slide theme</vt:lpstr>
      <vt:lpstr>Synapse models</vt:lpstr>
      <vt:lpstr>Level of abstraction</vt:lpstr>
      <vt:lpstr>Synapse time course</vt:lpstr>
      <vt:lpstr>Short term plasticity</vt:lpstr>
      <vt:lpstr>Channel types: excitation and inhibition</vt:lpstr>
      <vt:lpstr>Long term plasticity</vt:lpstr>
      <vt:lpstr>More synaptic fun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Neuroscience ♥ ML History</dc:title>
  <dc:creator>Goodman, Daniel F M</dc:creator>
  <cp:lastModifiedBy>Goodman, Daniel F M</cp:lastModifiedBy>
  <cp:revision>5</cp:revision>
  <dcterms:created xsi:type="dcterms:W3CDTF">2023-09-22T15:03:57Z</dcterms:created>
  <dcterms:modified xsi:type="dcterms:W3CDTF">2023-12-12T18:25:45Z</dcterms:modified>
</cp:coreProperties>
</file>