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sldIdLst>
    <p:sldId id="259" r:id="rId2"/>
    <p:sldId id="258" r:id="rId3"/>
    <p:sldId id="268" r:id="rId4"/>
    <p:sldId id="271"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B64A1-CAE9-41FC-899C-5D2B0CE0C5B0}" v="36" dt="2023-10-17T15:40:02.111"/>
    <p1510:client id="{E00556EA-920C-4356-BADE-70443DB5A2F2}" v="1" dt="2023-10-17T16:09:07.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093DD7D0-1F51-582A-88BF-355C11482800}"/>
    <pc:docChg chg="addSld modSld">
      <pc:chgData name="Ghosh, Marcus L" userId="S::mghosh@ic.ac.uk::00601210-eb70-4892-8a26-c39107c5a6ee" providerId="AD" clId="Web-{093DD7D0-1F51-582A-88BF-355C11482800}" dt="2023-10-16T11:32:31.623" v="1171"/>
      <pc:docMkLst>
        <pc:docMk/>
      </pc:docMkLst>
      <pc:sldChg chg="modNotes">
        <pc:chgData name="Ghosh, Marcus L" userId="S::mghosh@ic.ac.uk::00601210-eb70-4892-8a26-c39107c5a6ee" providerId="AD" clId="Web-{093DD7D0-1F51-582A-88BF-355C11482800}" dt="2023-10-16T11:18:01.055" v="656"/>
        <pc:sldMkLst>
          <pc:docMk/>
          <pc:sldMk cId="3653801511" sldId="272"/>
        </pc:sldMkLst>
      </pc:sldChg>
      <pc:sldChg chg="addSp delSp modSp new modNotes">
        <pc:chgData name="Ghosh, Marcus L" userId="S::mghosh@ic.ac.uk::00601210-eb70-4892-8a26-c39107c5a6ee" providerId="AD" clId="Web-{093DD7D0-1F51-582A-88BF-355C11482800}" dt="2023-10-16T11:32:31.623" v="1171"/>
        <pc:sldMkLst>
          <pc:docMk/>
          <pc:sldMk cId="295059867" sldId="273"/>
        </pc:sldMkLst>
        <pc:spChg chg="mod">
          <ac:chgData name="Ghosh, Marcus L" userId="S::mghosh@ic.ac.uk::00601210-eb70-4892-8a26-c39107c5a6ee" providerId="AD" clId="Web-{093DD7D0-1F51-582A-88BF-355C11482800}" dt="2023-10-16T11:14:18.066" v="520" actId="20577"/>
          <ac:spMkLst>
            <pc:docMk/>
            <pc:sldMk cId="295059867" sldId="273"/>
            <ac:spMk id="2" creationId="{080FA090-3ECF-5247-5BDA-F7DA974E17D4}"/>
          </ac:spMkLst>
        </pc:spChg>
        <pc:spChg chg="del">
          <ac:chgData name="Ghosh, Marcus L" userId="S::mghosh@ic.ac.uk::00601210-eb70-4892-8a26-c39107c5a6ee" providerId="AD" clId="Web-{093DD7D0-1F51-582A-88BF-355C11482800}" dt="2023-10-16T11:15:44.380" v="598"/>
          <ac:spMkLst>
            <pc:docMk/>
            <pc:sldMk cId="295059867" sldId="273"/>
            <ac:spMk id="3" creationId="{0BDA4BBE-F2E7-FC11-3E98-46C62849C840}"/>
          </ac:spMkLst>
        </pc:spChg>
        <pc:spChg chg="add mod">
          <ac:chgData name="Ghosh, Marcus L" userId="S::mghosh@ic.ac.uk::00601210-eb70-4892-8a26-c39107c5a6ee" providerId="AD" clId="Web-{093DD7D0-1F51-582A-88BF-355C11482800}" dt="2023-10-16T11:17:41.258" v="623" actId="20577"/>
          <ac:spMkLst>
            <pc:docMk/>
            <pc:sldMk cId="295059867" sldId="273"/>
            <ac:spMk id="5" creationId="{1BE7BFA9-3684-CE28-C67C-6EC5D852FB93}"/>
          </ac:spMkLst>
        </pc:spChg>
        <pc:picChg chg="add mod modCrop">
          <ac:chgData name="Ghosh, Marcus L" userId="S::mghosh@ic.ac.uk::00601210-eb70-4892-8a26-c39107c5a6ee" providerId="AD" clId="Web-{093DD7D0-1F51-582A-88BF-355C11482800}" dt="2023-10-16T11:23:26.094" v="810" actId="1076"/>
          <ac:picMkLst>
            <pc:docMk/>
            <pc:sldMk cId="295059867" sldId="273"/>
            <ac:picMk id="6" creationId="{EE019E0B-E610-7DA0-3E2B-87549D767E52}"/>
          </ac:picMkLst>
        </pc:picChg>
      </pc:sldChg>
    </pc:docChg>
  </pc:docChgLst>
  <pc:docChgLst>
    <pc:chgData name="Ghosh, Marcus L" userId="00601210-eb70-4892-8a26-c39107c5a6ee" providerId="ADAL" clId="{CFAB64A1-CAE9-41FC-899C-5D2B0CE0C5B0}"/>
    <pc:docChg chg="undo custSel modSld">
      <pc:chgData name="Ghosh, Marcus L" userId="00601210-eb70-4892-8a26-c39107c5a6ee" providerId="ADAL" clId="{CFAB64A1-CAE9-41FC-899C-5D2B0CE0C5B0}" dt="2023-10-17T15:41:30.350" v="48" actId="554"/>
      <pc:docMkLst>
        <pc:docMk/>
      </pc:docMkLst>
      <pc:sldChg chg="addSp delSp modSp modTransition modAnim">
        <pc:chgData name="Ghosh, Marcus L" userId="00601210-eb70-4892-8a26-c39107c5a6ee" providerId="ADAL" clId="{CFAB64A1-CAE9-41FC-899C-5D2B0CE0C5B0}" dt="2023-10-16T15:22:10.135" v="17"/>
        <pc:sldMkLst>
          <pc:docMk/>
          <pc:sldMk cId="4218202184" sldId="258"/>
        </pc:sldMkLst>
        <pc:picChg chg="add del mod">
          <ac:chgData name="Ghosh, Marcus L" userId="00601210-eb70-4892-8a26-c39107c5a6ee" providerId="ADAL" clId="{CFAB64A1-CAE9-41FC-899C-5D2B0CE0C5B0}" dt="2023-10-16T14:59:17.072" v="2"/>
          <ac:picMkLst>
            <pc:docMk/>
            <pc:sldMk cId="4218202184" sldId="258"/>
            <ac:picMk id="2" creationId="{35F13B66-B535-D9BA-6463-8CF5B4B97BB6}"/>
          </ac:picMkLst>
        </pc:picChg>
        <pc:picChg chg="del">
          <ac:chgData name="Ghosh, Marcus L" userId="00601210-eb70-4892-8a26-c39107c5a6ee" providerId="ADAL" clId="{CFAB64A1-CAE9-41FC-899C-5D2B0CE0C5B0}" dt="2023-10-16T14:57:32.106" v="0"/>
          <ac:picMkLst>
            <pc:docMk/>
            <pc:sldMk cId="4218202184" sldId="258"/>
            <ac:picMk id="6" creationId="{870DBB63-F6EE-4041-F296-AFCE965569A5}"/>
          </ac:picMkLst>
        </pc:picChg>
        <pc:picChg chg="add del mod">
          <ac:chgData name="Ghosh, Marcus L" userId="00601210-eb70-4892-8a26-c39107c5a6ee" providerId="ADAL" clId="{CFAB64A1-CAE9-41FC-899C-5D2B0CE0C5B0}" dt="2023-10-16T15:03:05.985" v="4"/>
          <ac:picMkLst>
            <pc:docMk/>
            <pc:sldMk cId="4218202184" sldId="258"/>
            <ac:picMk id="8" creationId="{5346BD5A-A854-FB88-1578-A3121561499F}"/>
          </ac:picMkLst>
        </pc:picChg>
        <pc:picChg chg="add del mod">
          <ac:chgData name="Ghosh, Marcus L" userId="00601210-eb70-4892-8a26-c39107c5a6ee" providerId="ADAL" clId="{CFAB64A1-CAE9-41FC-899C-5D2B0CE0C5B0}" dt="2023-10-16T15:04:01.716" v="8"/>
          <ac:picMkLst>
            <pc:docMk/>
            <pc:sldMk cId="4218202184" sldId="258"/>
            <ac:picMk id="10" creationId="{624A1625-224F-9117-94B8-A61DA162C84E}"/>
          </ac:picMkLst>
        </pc:picChg>
        <pc:picChg chg="add del mod">
          <ac:chgData name="Ghosh, Marcus L" userId="00601210-eb70-4892-8a26-c39107c5a6ee" providerId="ADAL" clId="{CFAB64A1-CAE9-41FC-899C-5D2B0CE0C5B0}" dt="2023-10-16T15:09:06.703" v="10"/>
          <ac:picMkLst>
            <pc:docMk/>
            <pc:sldMk cId="4218202184" sldId="258"/>
            <ac:picMk id="11" creationId="{E892CCBD-AA6A-D4D6-8C12-46AA5CD3A0C1}"/>
          </ac:picMkLst>
        </pc:picChg>
        <pc:picChg chg="add del mod">
          <ac:chgData name="Ghosh, Marcus L" userId="00601210-eb70-4892-8a26-c39107c5a6ee" providerId="ADAL" clId="{CFAB64A1-CAE9-41FC-899C-5D2B0CE0C5B0}" dt="2023-10-16T15:17:08.260" v="15"/>
          <ac:picMkLst>
            <pc:docMk/>
            <pc:sldMk cId="4218202184" sldId="258"/>
            <ac:picMk id="14" creationId="{6E01A72D-1A14-638F-9E9F-9E26FF0ECDFD}"/>
          </ac:picMkLst>
        </pc:picChg>
        <pc:picChg chg="add del mod">
          <ac:chgData name="Ghosh, Marcus L" userId="00601210-eb70-4892-8a26-c39107c5a6ee" providerId="ADAL" clId="{CFAB64A1-CAE9-41FC-899C-5D2B0CE0C5B0}" dt="2023-10-16T15:22:10.135" v="17"/>
          <ac:picMkLst>
            <pc:docMk/>
            <pc:sldMk cId="4218202184" sldId="258"/>
            <ac:picMk id="16" creationId="{06B2DE2B-CDD7-D026-8B09-EE82AC1EA6C7}"/>
          </ac:picMkLst>
        </pc:picChg>
        <pc:picChg chg="add mod">
          <ac:chgData name="Ghosh, Marcus L" userId="00601210-eb70-4892-8a26-c39107c5a6ee" providerId="ADAL" clId="{CFAB64A1-CAE9-41FC-899C-5D2B0CE0C5B0}" dt="2023-10-16T15:22:10.135" v="17"/>
          <ac:picMkLst>
            <pc:docMk/>
            <pc:sldMk cId="4218202184" sldId="258"/>
            <ac:picMk id="19" creationId="{060878C4-D517-890D-A184-14F10D161CE2}"/>
          </ac:picMkLst>
        </pc:picChg>
      </pc:sldChg>
      <pc:sldChg chg="addSp delSp modSp modTransition modAnim">
        <pc:chgData name="Ghosh, Marcus L" userId="00601210-eb70-4892-8a26-c39107c5a6ee" providerId="ADAL" clId="{CFAB64A1-CAE9-41FC-899C-5D2B0CE0C5B0}" dt="2023-10-16T15:22:10.135" v="17"/>
        <pc:sldMkLst>
          <pc:docMk/>
          <pc:sldMk cId="723288710" sldId="259"/>
        </pc:sldMkLst>
        <pc:picChg chg="add del mod">
          <ac:chgData name="Ghosh, Marcus L" userId="00601210-eb70-4892-8a26-c39107c5a6ee" providerId="ADAL" clId="{CFAB64A1-CAE9-41FC-899C-5D2B0CE0C5B0}" dt="2023-10-16T14:59:17.072" v="2"/>
          <ac:picMkLst>
            <pc:docMk/>
            <pc:sldMk cId="723288710" sldId="259"/>
            <ac:picMk id="2" creationId="{BFE73DBD-A0C1-9915-6E35-106378E18B00}"/>
          </ac:picMkLst>
        </pc:picChg>
        <pc:picChg chg="del">
          <ac:chgData name="Ghosh, Marcus L" userId="00601210-eb70-4892-8a26-c39107c5a6ee" providerId="ADAL" clId="{CFAB64A1-CAE9-41FC-899C-5D2B0CE0C5B0}" dt="2023-10-16T14:57:32.106" v="0"/>
          <ac:picMkLst>
            <pc:docMk/>
            <pc:sldMk cId="723288710" sldId="259"/>
            <ac:picMk id="5" creationId="{554C514C-C930-C688-E18E-FF5645698310}"/>
          </ac:picMkLst>
        </pc:picChg>
        <pc:picChg chg="add del mod">
          <ac:chgData name="Ghosh, Marcus L" userId="00601210-eb70-4892-8a26-c39107c5a6ee" providerId="ADAL" clId="{CFAB64A1-CAE9-41FC-899C-5D2B0CE0C5B0}" dt="2023-10-16T15:03:05.985" v="4"/>
          <ac:picMkLst>
            <pc:docMk/>
            <pc:sldMk cId="723288710" sldId="259"/>
            <ac:picMk id="6" creationId="{DA1BC1EB-715E-15F0-1025-775DDE2A0B34}"/>
          </ac:picMkLst>
        </pc:picChg>
        <pc:picChg chg="add del mod">
          <ac:chgData name="Ghosh, Marcus L" userId="00601210-eb70-4892-8a26-c39107c5a6ee" providerId="ADAL" clId="{CFAB64A1-CAE9-41FC-899C-5D2B0CE0C5B0}" dt="2023-10-16T15:03:24.910" v="6"/>
          <ac:picMkLst>
            <pc:docMk/>
            <pc:sldMk cId="723288710" sldId="259"/>
            <ac:picMk id="8" creationId="{8AF6CB82-DEDE-06BF-8E42-FF6C2205E30D}"/>
          </ac:picMkLst>
        </pc:picChg>
        <pc:picChg chg="add del mod">
          <ac:chgData name="Ghosh, Marcus L" userId="00601210-eb70-4892-8a26-c39107c5a6ee" providerId="ADAL" clId="{CFAB64A1-CAE9-41FC-899C-5D2B0CE0C5B0}" dt="2023-10-16T15:04:01.716" v="8"/>
          <ac:picMkLst>
            <pc:docMk/>
            <pc:sldMk cId="723288710" sldId="259"/>
            <ac:picMk id="9" creationId="{E49E5924-69EF-F372-8B73-2DFF9CF4AC1E}"/>
          </ac:picMkLst>
        </pc:picChg>
        <pc:picChg chg="add del mod">
          <ac:chgData name="Ghosh, Marcus L" userId="00601210-eb70-4892-8a26-c39107c5a6ee" providerId="ADAL" clId="{CFAB64A1-CAE9-41FC-899C-5D2B0CE0C5B0}" dt="2023-10-16T15:09:06.703" v="10"/>
          <ac:picMkLst>
            <pc:docMk/>
            <pc:sldMk cId="723288710" sldId="259"/>
            <ac:picMk id="12" creationId="{98C5A375-BDF3-D5C9-207E-1324981EE4C8}"/>
          </ac:picMkLst>
        </pc:picChg>
        <pc:picChg chg="add del mod">
          <ac:chgData name="Ghosh, Marcus L" userId="00601210-eb70-4892-8a26-c39107c5a6ee" providerId="ADAL" clId="{CFAB64A1-CAE9-41FC-899C-5D2B0CE0C5B0}" dt="2023-10-16T15:15:58.288" v="13"/>
          <ac:picMkLst>
            <pc:docMk/>
            <pc:sldMk cId="723288710" sldId="259"/>
            <ac:picMk id="13" creationId="{BEB8E449-A01F-20D1-8BEE-63B4682355A6}"/>
          </ac:picMkLst>
        </pc:picChg>
        <pc:picChg chg="add del mod">
          <ac:chgData name="Ghosh, Marcus L" userId="00601210-eb70-4892-8a26-c39107c5a6ee" providerId="ADAL" clId="{CFAB64A1-CAE9-41FC-899C-5D2B0CE0C5B0}" dt="2023-10-16T15:17:08.260" v="15"/>
          <ac:picMkLst>
            <pc:docMk/>
            <pc:sldMk cId="723288710" sldId="259"/>
            <ac:picMk id="15" creationId="{B5EFAC19-44D9-09E8-43C0-A8FDFE80AA1B}"/>
          </ac:picMkLst>
        </pc:picChg>
        <pc:picChg chg="add del mod">
          <ac:chgData name="Ghosh, Marcus L" userId="00601210-eb70-4892-8a26-c39107c5a6ee" providerId="ADAL" clId="{CFAB64A1-CAE9-41FC-899C-5D2B0CE0C5B0}" dt="2023-10-16T15:22:10.135" v="17"/>
          <ac:picMkLst>
            <pc:docMk/>
            <pc:sldMk cId="723288710" sldId="259"/>
            <ac:picMk id="18" creationId="{8930B6BC-952D-CC78-8AB3-FF43E18A33DC}"/>
          </ac:picMkLst>
        </pc:picChg>
        <pc:picChg chg="add mod">
          <ac:chgData name="Ghosh, Marcus L" userId="00601210-eb70-4892-8a26-c39107c5a6ee" providerId="ADAL" clId="{CFAB64A1-CAE9-41FC-899C-5D2B0CE0C5B0}" dt="2023-10-16T15:22:10.135" v="17"/>
          <ac:picMkLst>
            <pc:docMk/>
            <pc:sldMk cId="723288710" sldId="259"/>
            <ac:picMk id="19" creationId="{71DBF78C-B458-B5D8-F625-8F9E795C5C79}"/>
          </ac:picMkLst>
        </pc:picChg>
      </pc:sldChg>
      <pc:sldChg chg="addSp delSp modSp modTransition modAnim">
        <pc:chgData name="Ghosh, Marcus L" userId="00601210-eb70-4892-8a26-c39107c5a6ee" providerId="ADAL" clId="{CFAB64A1-CAE9-41FC-899C-5D2B0CE0C5B0}" dt="2023-10-16T15:22:10.135" v="17"/>
        <pc:sldMkLst>
          <pc:docMk/>
          <pc:sldMk cId="3746431941" sldId="268"/>
        </pc:sldMkLst>
        <pc:picChg chg="add del mod">
          <ac:chgData name="Ghosh, Marcus L" userId="00601210-eb70-4892-8a26-c39107c5a6ee" providerId="ADAL" clId="{CFAB64A1-CAE9-41FC-899C-5D2B0CE0C5B0}" dt="2023-10-16T15:03:05.985" v="4"/>
          <ac:picMkLst>
            <pc:docMk/>
            <pc:sldMk cId="3746431941" sldId="268"/>
            <ac:picMk id="2" creationId="{B6BF3A6B-74EE-5117-0DC1-1260549A4604}"/>
          </ac:picMkLst>
        </pc:picChg>
        <pc:picChg chg="del">
          <ac:chgData name="Ghosh, Marcus L" userId="00601210-eb70-4892-8a26-c39107c5a6ee" providerId="ADAL" clId="{CFAB64A1-CAE9-41FC-899C-5D2B0CE0C5B0}" dt="2023-10-16T14:59:17.072" v="2"/>
          <ac:picMkLst>
            <pc:docMk/>
            <pc:sldMk cId="3746431941" sldId="268"/>
            <ac:picMk id="6" creationId="{870DBB63-F6EE-4041-F296-AFCE965569A5}"/>
          </ac:picMkLst>
        </pc:picChg>
        <pc:picChg chg="add del mod">
          <ac:chgData name="Ghosh, Marcus L" userId="00601210-eb70-4892-8a26-c39107c5a6ee" providerId="ADAL" clId="{CFAB64A1-CAE9-41FC-899C-5D2B0CE0C5B0}" dt="2023-10-16T15:09:06.703" v="10"/>
          <ac:picMkLst>
            <pc:docMk/>
            <pc:sldMk cId="3746431941" sldId="268"/>
            <ac:picMk id="7" creationId="{F741A92E-0527-357C-D42E-7AF76A579868}"/>
          </ac:picMkLst>
        </pc:picChg>
        <pc:picChg chg="add del mod">
          <ac:chgData name="Ghosh, Marcus L" userId="00601210-eb70-4892-8a26-c39107c5a6ee" providerId="ADAL" clId="{CFAB64A1-CAE9-41FC-899C-5D2B0CE0C5B0}" dt="2023-10-16T15:22:10.135" v="17"/>
          <ac:picMkLst>
            <pc:docMk/>
            <pc:sldMk cId="3746431941" sldId="268"/>
            <ac:picMk id="10" creationId="{0012AE41-CCFA-F519-8BC4-8D2C248A5997}"/>
          </ac:picMkLst>
        </pc:picChg>
        <pc:picChg chg="add mod">
          <ac:chgData name="Ghosh, Marcus L" userId="00601210-eb70-4892-8a26-c39107c5a6ee" providerId="ADAL" clId="{CFAB64A1-CAE9-41FC-899C-5D2B0CE0C5B0}" dt="2023-10-16T15:22:10.135" v="17"/>
          <ac:picMkLst>
            <pc:docMk/>
            <pc:sldMk cId="3746431941" sldId="268"/>
            <ac:picMk id="11" creationId="{20A68AD1-BA73-6F74-8123-CC5DF24D8154}"/>
          </ac:picMkLst>
        </pc:picChg>
      </pc:sldChg>
      <pc:sldChg chg="addSp delSp modSp mod modTransition modAnim">
        <pc:chgData name="Ghosh, Marcus L" userId="00601210-eb70-4892-8a26-c39107c5a6ee" providerId="ADAL" clId="{CFAB64A1-CAE9-41FC-899C-5D2B0CE0C5B0}" dt="2023-10-17T15:40:00.546" v="36" actId="21"/>
        <pc:sldMkLst>
          <pc:docMk/>
          <pc:sldMk cId="4238617226" sldId="271"/>
        </pc:sldMkLst>
        <pc:spChg chg="del">
          <ac:chgData name="Ghosh, Marcus L" userId="00601210-eb70-4892-8a26-c39107c5a6ee" providerId="ADAL" clId="{CFAB64A1-CAE9-41FC-899C-5D2B0CE0C5B0}" dt="2023-10-17T15:35:46.573" v="20" actId="478"/>
          <ac:spMkLst>
            <pc:docMk/>
            <pc:sldMk cId="4238617226" sldId="271"/>
            <ac:spMk id="8" creationId="{12E3909A-59CF-3770-6B9D-65B9DC00D193}"/>
          </ac:spMkLst>
        </pc:spChg>
        <pc:picChg chg="add mod ord">
          <ac:chgData name="Ghosh, Marcus L" userId="00601210-eb70-4892-8a26-c39107c5a6ee" providerId="ADAL" clId="{CFAB64A1-CAE9-41FC-899C-5D2B0CE0C5B0}" dt="2023-10-17T15:39:53.910" v="34" actId="167"/>
          <ac:picMkLst>
            <pc:docMk/>
            <pc:sldMk cId="4238617226" sldId="271"/>
            <ac:picMk id="2" creationId="{6076D8B4-48B6-F7B8-02FC-6E612F0239E2}"/>
          </ac:picMkLst>
        </pc:picChg>
        <pc:picChg chg="add del mod">
          <ac:chgData name="Ghosh, Marcus L" userId="00601210-eb70-4892-8a26-c39107c5a6ee" providerId="ADAL" clId="{CFAB64A1-CAE9-41FC-899C-5D2B0CE0C5B0}" dt="2023-10-16T15:09:06.703" v="10"/>
          <ac:picMkLst>
            <pc:docMk/>
            <pc:sldMk cId="4238617226" sldId="271"/>
            <ac:picMk id="2" creationId="{AFB5DB83-A525-A6F0-D2CD-1C4C6D374515}"/>
          </ac:picMkLst>
        </pc:picChg>
        <pc:picChg chg="del">
          <ac:chgData name="Ghosh, Marcus L" userId="00601210-eb70-4892-8a26-c39107c5a6ee" providerId="ADAL" clId="{CFAB64A1-CAE9-41FC-899C-5D2B0CE0C5B0}" dt="2023-10-17T15:35:40.278" v="18" actId="478"/>
          <ac:picMkLst>
            <pc:docMk/>
            <pc:sldMk cId="4238617226" sldId="271"/>
            <ac:picMk id="3" creationId="{68DF63B9-C6C6-AF9A-DD24-A4935068F75A}"/>
          </ac:picMkLst>
        </pc:picChg>
        <pc:picChg chg="add del mod">
          <ac:chgData name="Ghosh, Marcus L" userId="00601210-eb70-4892-8a26-c39107c5a6ee" providerId="ADAL" clId="{CFAB64A1-CAE9-41FC-899C-5D2B0CE0C5B0}" dt="2023-10-17T15:40:00.546" v="36" actId="21"/>
          <ac:picMkLst>
            <pc:docMk/>
            <pc:sldMk cId="4238617226" sldId="271"/>
            <ac:picMk id="3" creationId="{ADFCD2C9-71D6-4F5B-F376-3BC6BC64DD53}"/>
          </ac:picMkLst>
        </pc:picChg>
        <pc:picChg chg="add del mod">
          <ac:chgData name="Ghosh, Marcus L" userId="00601210-eb70-4892-8a26-c39107c5a6ee" providerId="ADAL" clId="{CFAB64A1-CAE9-41FC-899C-5D2B0CE0C5B0}" dt="2023-10-16T15:22:10.135" v="17"/>
          <ac:picMkLst>
            <pc:docMk/>
            <pc:sldMk cId="4238617226" sldId="271"/>
            <ac:picMk id="5" creationId="{7A5A2843-94A7-ED51-7F72-DF44990D8BA6}"/>
          </ac:picMkLst>
        </pc:picChg>
        <pc:picChg chg="add del mod">
          <ac:chgData name="Ghosh, Marcus L" userId="00601210-eb70-4892-8a26-c39107c5a6ee" providerId="ADAL" clId="{CFAB64A1-CAE9-41FC-899C-5D2B0CE0C5B0}" dt="2023-10-17T15:36:15.438" v="30" actId="478"/>
          <ac:picMkLst>
            <pc:docMk/>
            <pc:sldMk cId="4238617226" sldId="271"/>
            <ac:picMk id="5" creationId="{C497E745-2435-BB09-D5A3-A90408D7CC74}"/>
          </ac:picMkLst>
        </pc:picChg>
        <pc:picChg chg="add del mod">
          <ac:chgData name="Ghosh, Marcus L" userId="00601210-eb70-4892-8a26-c39107c5a6ee" providerId="ADAL" clId="{CFAB64A1-CAE9-41FC-899C-5D2B0CE0C5B0}" dt="2023-10-17T15:36:12.887" v="29" actId="478"/>
          <ac:picMkLst>
            <pc:docMk/>
            <pc:sldMk cId="4238617226" sldId="271"/>
            <ac:picMk id="6" creationId="{619B3D61-1FC3-321F-28A8-4D46EDABF7E4}"/>
          </ac:picMkLst>
        </pc:picChg>
        <pc:picChg chg="del">
          <ac:chgData name="Ghosh, Marcus L" userId="00601210-eb70-4892-8a26-c39107c5a6ee" providerId="ADAL" clId="{CFAB64A1-CAE9-41FC-899C-5D2B0CE0C5B0}" dt="2023-10-16T15:03:05.985" v="4"/>
          <ac:picMkLst>
            <pc:docMk/>
            <pc:sldMk cId="4238617226" sldId="271"/>
            <ac:picMk id="6" creationId="{870DBB63-F6EE-4041-F296-AFCE965569A5}"/>
          </ac:picMkLst>
        </pc:picChg>
        <pc:picChg chg="add mod">
          <ac:chgData name="Ghosh, Marcus L" userId="00601210-eb70-4892-8a26-c39107c5a6ee" providerId="ADAL" clId="{CFAB64A1-CAE9-41FC-899C-5D2B0CE0C5B0}" dt="2023-10-16T15:22:10.135" v="17"/>
          <ac:picMkLst>
            <pc:docMk/>
            <pc:sldMk cId="4238617226" sldId="271"/>
            <ac:picMk id="7" creationId="{661DFC26-6956-39EC-2191-E17471431B9B}"/>
          </ac:picMkLst>
        </pc:picChg>
        <pc:picChg chg="add del mod">
          <ac:chgData name="Ghosh, Marcus L" userId="00601210-eb70-4892-8a26-c39107c5a6ee" providerId="ADAL" clId="{CFAB64A1-CAE9-41FC-899C-5D2B0CE0C5B0}" dt="2023-10-17T15:36:07.173" v="26" actId="21"/>
          <ac:picMkLst>
            <pc:docMk/>
            <pc:sldMk cId="4238617226" sldId="271"/>
            <ac:picMk id="9" creationId="{B2850D10-FF5E-031A-DB50-D4464C143E41}"/>
          </ac:picMkLst>
        </pc:picChg>
      </pc:sldChg>
      <pc:sldChg chg="addSp delSp modSp mod modTransition modAnim">
        <pc:chgData name="Ghosh, Marcus L" userId="00601210-eb70-4892-8a26-c39107c5a6ee" providerId="ADAL" clId="{CFAB64A1-CAE9-41FC-899C-5D2B0CE0C5B0}" dt="2023-10-17T15:41:30.350" v="48" actId="554"/>
        <pc:sldMkLst>
          <pc:docMk/>
          <pc:sldMk cId="3653801511" sldId="272"/>
        </pc:sldMkLst>
        <pc:spChg chg="mod">
          <ac:chgData name="Ghosh, Marcus L" userId="00601210-eb70-4892-8a26-c39107c5a6ee" providerId="ADAL" clId="{CFAB64A1-CAE9-41FC-899C-5D2B0CE0C5B0}" dt="2023-10-17T15:41:30.350" v="48" actId="554"/>
          <ac:spMkLst>
            <pc:docMk/>
            <pc:sldMk cId="3653801511" sldId="272"/>
            <ac:spMk id="2" creationId="{573C5B64-A9FA-665B-C0D4-B8DDC39C522C}"/>
          </ac:spMkLst>
        </pc:spChg>
        <pc:spChg chg="add del mod">
          <ac:chgData name="Ghosh, Marcus L" userId="00601210-eb70-4892-8a26-c39107c5a6ee" providerId="ADAL" clId="{CFAB64A1-CAE9-41FC-899C-5D2B0CE0C5B0}" dt="2023-10-17T15:41:30.350" v="48" actId="554"/>
          <ac:spMkLst>
            <pc:docMk/>
            <pc:sldMk cId="3653801511" sldId="272"/>
            <ac:spMk id="5" creationId="{ADD22BC2-40D4-B5F2-907F-49F5B5CC5DA8}"/>
          </ac:spMkLst>
        </pc:spChg>
        <pc:picChg chg="del">
          <ac:chgData name="Ghosh, Marcus L" userId="00601210-eb70-4892-8a26-c39107c5a6ee" providerId="ADAL" clId="{CFAB64A1-CAE9-41FC-899C-5D2B0CE0C5B0}" dt="2023-10-17T15:35:41.557" v="19" actId="478"/>
          <ac:picMkLst>
            <pc:docMk/>
            <pc:sldMk cId="3653801511" sldId="272"/>
            <ac:picMk id="3" creationId="{68DF63B9-C6C6-AF9A-DD24-A4935068F75A}"/>
          </ac:picMkLst>
        </pc:picChg>
        <pc:picChg chg="add mod ord">
          <ac:chgData name="Ghosh, Marcus L" userId="00601210-eb70-4892-8a26-c39107c5a6ee" providerId="ADAL" clId="{CFAB64A1-CAE9-41FC-899C-5D2B0CE0C5B0}" dt="2023-10-17T15:40:34.113" v="41" actId="167"/>
          <ac:picMkLst>
            <pc:docMk/>
            <pc:sldMk cId="3653801511" sldId="272"/>
            <ac:picMk id="3" creationId="{A678B5DA-58D8-093A-7E25-7E904CC40F67}"/>
          </ac:picMkLst>
        </pc:picChg>
        <pc:picChg chg="del">
          <ac:chgData name="Ghosh, Marcus L" userId="00601210-eb70-4892-8a26-c39107c5a6ee" providerId="ADAL" clId="{CFAB64A1-CAE9-41FC-899C-5D2B0CE0C5B0}" dt="2023-10-16T15:03:05.985" v="4"/>
          <ac:picMkLst>
            <pc:docMk/>
            <pc:sldMk cId="3653801511" sldId="272"/>
            <ac:picMk id="6" creationId="{870DBB63-F6EE-4041-F296-AFCE965569A5}"/>
          </ac:picMkLst>
        </pc:picChg>
        <pc:picChg chg="add del mod">
          <ac:chgData name="Ghosh, Marcus L" userId="00601210-eb70-4892-8a26-c39107c5a6ee" providerId="ADAL" clId="{CFAB64A1-CAE9-41FC-899C-5D2B0CE0C5B0}" dt="2023-10-17T15:36:11.494" v="28" actId="478"/>
          <ac:picMkLst>
            <pc:docMk/>
            <pc:sldMk cId="3653801511" sldId="272"/>
            <ac:picMk id="6" creationId="{A22A91F9-3FB0-B63E-D7FA-E5F79A1DEF02}"/>
          </ac:picMkLst>
        </pc:picChg>
        <pc:picChg chg="add del mod">
          <ac:chgData name="Ghosh, Marcus L" userId="00601210-eb70-4892-8a26-c39107c5a6ee" providerId="ADAL" clId="{CFAB64A1-CAE9-41FC-899C-5D2B0CE0C5B0}" dt="2023-10-16T15:09:06.703" v="10"/>
          <ac:picMkLst>
            <pc:docMk/>
            <pc:sldMk cId="3653801511" sldId="272"/>
            <ac:picMk id="7" creationId="{E034F442-7801-EFA2-410A-82CC2E0ECF9F}"/>
          </ac:picMkLst>
        </pc:picChg>
        <pc:picChg chg="add del mod">
          <ac:chgData name="Ghosh, Marcus L" userId="00601210-eb70-4892-8a26-c39107c5a6ee" providerId="ADAL" clId="{CFAB64A1-CAE9-41FC-899C-5D2B0CE0C5B0}" dt="2023-10-16T15:22:10.135" v="17"/>
          <ac:picMkLst>
            <pc:docMk/>
            <pc:sldMk cId="3653801511" sldId="272"/>
            <ac:picMk id="11" creationId="{63729394-40BB-A32C-4B03-F2C40C659318}"/>
          </ac:picMkLst>
        </pc:picChg>
        <pc:picChg chg="add mod">
          <ac:chgData name="Ghosh, Marcus L" userId="00601210-eb70-4892-8a26-c39107c5a6ee" providerId="ADAL" clId="{CFAB64A1-CAE9-41FC-899C-5D2B0CE0C5B0}" dt="2023-10-16T15:22:10.135" v="17"/>
          <ac:picMkLst>
            <pc:docMk/>
            <pc:sldMk cId="3653801511" sldId="272"/>
            <ac:picMk id="13" creationId="{6D971197-0DAB-3E57-7AC8-F8D2DF8ABE68}"/>
          </ac:picMkLst>
        </pc:picChg>
      </pc:sldChg>
      <pc:sldChg chg="addSp delSp modSp modTransition modAnim">
        <pc:chgData name="Ghosh, Marcus L" userId="00601210-eb70-4892-8a26-c39107c5a6ee" providerId="ADAL" clId="{CFAB64A1-CAE9-41FC-899C-5D2B0CE0C5B0}" dt="2023-10-16T15:22:10.135" v="17"/>
        <pc:sldMkLst>
          <pc:docMk/>
          <pc:sldMk cId="295059867" sldId="273"/>
        </pc:sldMkLst>
        <pc:picChg chg="add del mod">
          <ac:chgData name="Ghosh, Marcus L" userId="00601210-eb70-4892-8a26-c39107c5a6ee" providerId="ADAL" clId="{CFAB64A1-CAE9-41FC-899C-5D2B0CE0C5B0}" dt="2023-10-16T15:22:10.135" v="17"/>
          <ac:picMkLst>
            <pc:docMk/>
            <pc:sldMk cId="295059867" sldId="273"/>
            <ac:picMk id="4" creationId="{15AD2C8A-21AF-D829-BFC2-3FB3534609EA}"/>
          </ac:picMkLst>
        </pc:picChg>
        <pc:picChg chg="add mod">
          <ac:chgData name="Ghosh, Marcus L" userId="00601210-eb70-4892-8a26-c39107c5a6ee" providerId="ADAL" clId="{CFAB64A1-CAE9-41FC-899C-5D2B0CE0C5B0}" dt="2023-10-16T15:22:10.135" v="17"/>
          <ac:picMkLst>
            <pc:docMk/>
            <pc:sldMk cId="295059867" sldId="273"/>
            <ac:picMk id="10" creationId="{DF3BCEB2-FA6F-0995-379B-BE895F18E11A}"/>
          </ac:picMkLst>
        </pc:picChg>
      </pc:sldChg>
    </pc:docChg>
  </pc:docChgLst>
  <pc:docChgLst>
    <pc:chgData name="Ghosh, Marcus L" userId="00601210-eb70-4892-8a26-c39107c5a6ee" providerId="ADAL" clId="{E00556EA-920C-4356-BADE-70443DB5A2F2}"/>
    <pc:docChg chg="modSld">
      <pc:chgData name="Ghosh, Marcus L" userId="00601210-eb70-4892-8a26-c39107c5a6ee" providerId="ADAL" clId="{E00556EA-920C-4356-BADE-70443DB5A2F2}" dt="2023-10-17T16:09:07.664" v="0"/>
      <pc:docMkLst>
        <pc:docMk/>
      </pc:docMkLst>
      <pc:sldChg chg="modSp modTransition modAnim">
        <pc:chgData name="Ghosh, Marcus L" userId="00601210-eb70-4892-8a26-c39107c5a6ee" providerId="ADAL" clId="{E00556EA-920C-4356-BADE-70443DB5A2F2}" dt="2023-10-17T16:09:07.664" v="0"/>
        <pc:sldMkLst>
          <pc:docMk/>
          <pc:sldMk cId="4218202184" sldId="258"/>
        </pc:sldMkLst>
        <pc:picChg chg="mod">
          <ac:chgData name="Ghosh, Marcus L" userId="00601210-eb70-4892-8a26-c39107c5a6ee" providerId="ADAL" clId="{E00556EA-920C-4356-BADE-70443DB5A2F2}" dt="2023-10-17T16:09:07.664" v="0"/>
          <ac:picMkLst>
            <pc:docMk/>
            <pc:sldMk cId="4218202184" sldId="258"/>
            <ac:picMk id="19" creationId="{060878C4-D517-890D-A184-14F10D161CE2}"/>
          </ac:picMkLst>
        </pc:picChg>
      </pc:sldChg>
      <pc:sldChg chg="modSp modTransition modAnim">
        <pc:chgData name="Ghosh, Marcus L" userId="00601210-eb70-4892-8a26-c39107c5a6ee" providerId="ADAL" clId="{E00556EA-920C-4356-BADE-70443DB5A2F2}" dt="2023-10-17T16:09:07.664" v="0"/>
        <pc:sldMkLst>
          <pc:docMk/>
          <pc:sldMk cId="723288710" sldId="259"/>
        </pc:sldMkLst>
        <pc:picChg chg="mod">
          <ac:chgData name="Ghosh, Marcus L" userId="00601210-eb70-4892-8a26-c39107c5a6ee" providerId="ADAL" clId="{E00556EA-920C-4356-BADE-70443DB5A2F2}" dt="2023-10-17T16:09:07.664" v="0"/>
          <ac:picMkLst>
            <pc:docMk/>
            <pc:sldMk cId="723288710" sldId="259"/>
            <ac:picMk id="19" creationId="{71DBF78C-B458-B5D8-F625-8F9E795C5C79}"/>
          </ac:picMkLst>
        </pc:picChg>
      </pc:sldChg>
      <pc:sldChg chg="modSp modTransition modAnim">
        <pc:chgData name="Ghosh, Marcus L" userId="00601210-eb70-4892-8a26-c39107c5a6ee" providerId="ADAL" clId="{E00556EA-920C-4356-BADE-70443DB5A2F2}" dt="2023-10-17T16:09:07.664" v="0"/>
        <pc:sldMkLst>
          <pc:docMk/>
          <pc:sldMk cId="3746431941" sldId="268"/>
        </pc:sldMkLst>
        <pc:picChg chg="mod">
          <ac:chgData name="Ghosh, Marcus L" userId="00601210-eb70-4892-8a26-c39107c5a6ee" providerId="ADAL" clId="{E00556EA-920C-4356-BADE-70443DB5A2F2}" dt="2023-10-17T16:09:07.664" v="0"/>
          <ac:picMkLst>
            <pc:docMk/>
            <pc:sldMk cId="3746431941" sldId="268"/>
            <ac:picMk id="11" creationId="{20A68AD1-BA73-6F74-8123-CC5DF24D8154}"/>
          </ac:picMkLst>
        </pc:picChg>
      </pc:sldChg>
      <pc:sldChg chg="modSp modTransition modAnim">
        <pc:chgData name="Ghosh, Marcus L" userId="00601210-eb70-4892-8a26-c39107c5a6ee" providerId="ADAL" clId="{E00556EA-920C-4356-BADE-70443DB5A2F2}" dt="2023-10-17T16:09:07.664" v="0"/>
        <pc:sldMkLst>
          <pc:docMk/>
          <pc:sldMk cId="4238617226" sldId="271"/>
        </pc:sldMkLst>
        <pc:picChg chg="mod">
          <ac:chgData name="Ghosh, Marcus L" userId="00601210-eb70-4892-8a26-c39107c5a6ee" providerId="ADAL" clId="{E00556EA-920C-4356-BADE-70443DB5A2F2}" dt="2023-10-17T16:09:07.664" v="0"/>
          <ac:picMkLst>
            <pc:docMk/>
            <pc:sldMk cId="4238617226" sldId="271"/>
            <ac:picMk id="7" creationId="{661DFC26-6956-39EC-2191-E17471431B9B}"/>
          </ac:picMkLst>
        </pc:picChg>
      </pc:sldChg>
      <pc:sldChg chg="modSp modTransition modAnim">
        <pc:chgData name="Ghosh, Marcus L" userId="00601210-eb70-4892-8a26-c39107c5a6ee" providerId="ADAL" clId="{E00556EA-920C-4356-BADE-70443DB5A2F2}" dt="2023-10-17T16:09:07.664" v="0"/>
        <pc:sldMkLst>
          <pc:docMk/>
          <pc:sldMk cId="3653801511" sldId="272"/>
        </pc:sldMkLst>
        <pc:picChg chg="mod">
          <ac:chgData name="Ghosh, Marcus L" userId="00601210-eb70-4892-8a26-c39107c5a6ee" providerId="ADAL" clId="{E00556EA-920C-4356-BADE-70443DB5A2F2}" dt="2023-10-17T16:09:07.664" v="0"/>
          <ac:picMkLst>
            <pc:docMk/>
            <pc:sldMk cId="3653801511" sldId="272"/>
            <ac:picMk id="13" creationId="{6D971197-0DAB-3E57-7AC8-F8D2DF8ABE68}"/>
          </ac:picMkLst>
        </pc:picChg>
      </pc:sldChg>
      <pc:sldChg chg="modSp modTransition modAnim">
        <pc:chgData name="Ghosh, Marcus L" userId="00601210-eb70-4892-8a26-c39107c5a6ee" providerId="ADAL" clId="{E00556EA-920C-4356-BADE-70443DB5A2F2}" dt="2023-10-17T16:09:07.664" v="0"/>
        <pc:sldMkLst>
          <pc:docMk/>
          <pc:sldMk cId="295059867" sldId="273"/>
        </pc:sldMkLst>
        <pc:picChg chg="mod">
          <ac:chgData name="Ghosh, Marcus L" userId="00601210-eb70-4892-8a26-c39107c5a6ee" providerId="ADAL" clId="{E00556EA-920C-4356-BADE-70443DB5A2F2}" dt="2023-10-17T16:09:07.664" v="0"/>
          <ac:picMkLst>
            <pc:docMk/>
            <pc:sldMk cId="295059867" sldId="273"/>
            <ac:picMk id="10" creationId="{DF3BCEB2-FA6F-0995-379B-BE895F18E11A}"/>
          </ac:picMkLst>
        </pc:picChg>
      </pc:sldChg>
    </pc:docChg>
  </pc:docChgLst>
  <pc:docChgLst>
    <pc:chgData name="Ghosh, Marcus L" userId="S::mghosh@ic.ac.uk::00601210-eb70-4892-8a26-c39107c5a6ee" providerId="AD" clId="Web-{60E2423E-3031-5E95-89A8-627D7D51E706}"/>
    <pc:docChg chg="addSld delSld modSld sldOrd">
      <pc:chgData name="Ghosh, Marcus L" userId="S::mghosh@ic.ac.uk::00601210-eb70-4892-8a26-c39107c5a6ee" providerId="AD" clId="Web-{60E2423E-3031-5E95-89A8-627D7D51E706}" dt="2023-10-13T13:43:28.458" v="853"/>
      <pc:docMkLst>
        <pc:docMk/>
      </pc:docMkLst>
      <pc:sldChg chg="modSp mod modShow modNotes">
        <pc:chgData name="Ghosh, Marcus L" userId="S::mghosh@ic.ac.uk::00601210-eb70-4892-8a26-c39107c5a6ee" providerId="AD" clId="Web-{60E2423E-3031-5E95-89A8-627D7D51E706}" dt="2023-10-13T12:29:34.480" v="110"/>
        <pc:sldMkLst>
          <pc:docMk/>
          <pc:sldMk cId="952677086" sldId="257"/>
        </pc:sldMkLst>
        <pc:spChg chg="mod">
          <ac:chgData name="Ghosh, Marcus L" userId="S::mghosh@ic.ac.uk::00601210-eb70-4892-8a26-c39107c5a6ee" providerId="AD" clId="Web-{60E2423E-3031-5E95-89A8-627D7D51E706}" dt="2023-10-13T12:29:23.714" v="104" actId="20577"/>
          <ac:spMkLst>
            <pc:docMk/>
            <pc:sldMk cId="952677086" sldId="257"/>
            <ac:spMk id="4" creationId="{220F0135-CC52-EB18-CB0B-5335E947DD8E}"/>
          </ac:spMkLst>
        </pc:spChg>
      </pc:sldChg>
      <pc:sldChg chg="modSp mod ord modShow modNotes">
        <pc:chgData name="Ghosh, Marcus L" userId="S::mghosh@ic.ac.uk::00601210-eb70-4892-8a26-c39107c5a6ee" providerId="AD" clId="Web-{60E2423E-3031-5E95-89A8-627D7D51E706}" dt="2023-10-13T13:17:36.013" v="542"/>
        <pc:sldMkLst>
          <pc:docMk/>
          <pc:sldMk cId="4218202184" sldId="258"/>
        </pc:sldMkLst>
        <pc:spChg chg="mod">
          <ac:chgData name="Ghosh, Marcus L" userId="S::mghosh@ic.ac.uk::00601210-eb70-4892-8a26-c39107c5a6ee" providerId="AD" clId="Web-{60E2423E-3031-5E95-89A8-627D7D51E706}" dt="2023-10-13T12:26:01.286" v="24" actId="20577"/>
          <ac:spMkLst>
            <pc:docMk/>
            <pc:sldMk cId="4218202184" sldId="258"/>
            <ac:spMk id="4" creationId="{220F0135-CC52-EB18-CB0B-5335E947DD8E}"/>
          </ac:spMkLst>
        </pc:spChg>
        <pc:spChg chg="mod">
          <ac:chgData name="Ghosh, Marcus L" userId="S::mghosh@ic.ac.uk::00601210-eb70-4892-8a26-c39107c5a6ee" providerId="AD" clId="Web-{60E2423E-3031-5E95-89A8-627D7D51E706}" dt="2023-10-13T12:58:39.843" v="185" actId="1076"/>
          <ac:spMkLst>
            <pc:docMk/>
            <pc:sldMk cId="4218202184" sldId="258"/>
            <ac:spMk id="5" creationId="{1357973F-A7D4-1E73-8093-5591F6BF67C6}"/>
          </ac:spMkLst>
        </pc:spChg>
      </pc:sldChg>
      <pc:sldChg chg="modNotes">
        <pc:chgData name="Ghosh, Marcus L" userId="S::mghosh@ic.ac.uk::00601210-eb70-4892-8a26-c39107c5a6ee" providerId="AD" clId="Web-{60E2423E-3031-5E95-89A8-627D7D51E706}" dt="2023-10-13T13:07:51.967" v="338"/>
        <pc:sldMkLst>
          <pc:docMk/>
          <pc:sldMk cId="723288710" sldId="259"/>
        </pc:sldMkLst>
      </pc:sldChg>
      <pc:sldChg chg="addSp delSp modSp mod ord modShow modNotes">
        <pc:chgData name="Ghosh, Marcus L" userId="S::mghosh@ic.ac.uk::00601210-eb70-4892-8a26-c39107c5a6ee" providerId="AD" clId="Web-{60E2423E-3031-5E95-89A8-627D7D51E706}" dt="2023-10-13T13:43:28.458" v="853"/>
        <pc:sldMkLst>
          <pc:docMk/>
          <pc:sldMk cId="2776798793" sldId="260"/>
        </pc:sldMkLst>
        <pc:spChg chg="mod">
          <ac:chgData name="Ghosh, Marcus L" userId="S::mghosh@ic.ac.uk::00601210-eb70-4892-8a26-c39107c5a6ee" providerId="AD" clId="Web-{60E2423E-3031-5E95-89A8-627D7D51E706}" dt="2023-10-13T12:25:57.770" v="22" actId="20577"/>
          <ac:spMkLst>
            <pc:docMk/>
            <pc:sldMk cId="2776798793" sldId="260"/>
            <ac:spMk id="4" creationId="{220F0135-CC52-EB18-CB0B-5335E947DD8E}"/>
          </ac:spMkLst>
        </pc:spChg>
        <pc:spChg chg="del mod">
          <ac:chgData name="Ghosh, Marcus L" userId="S::mghosh@ic.ac.uk::00601210-eb70-4892-8a26-c39107c5a6ee" providerId="AD" clId="Web-{60E2423E-3031-5E95-89A8-627D7D51E706}" dt="2023-10-13T13:34:47.945" v="686"/>
          <ac:spMkLst>
            <pc:docMk/>
            <pc:sldMk cId="2776798793" sldId="260"/>
            <ac:spMk id="5" creationId="{1357973F-A7D4-1E73-8093-5591F6BF67C6}"/>
          </ac:spMkLst>
        </pc:spChg>
        <pc:spChg chg="add">
          <ac:chgData name="Ghosh, Marcus L" userId="S::mghosh@ic.ac.uk::00601210-eb70-4892-8a26-c39107c5a6ee" providerId="AD" clId="Web-{60E2423E-3031-5E95-89A8-627D7D51E706}" dt="2023-10-13T13:34:49.476" v="687"/>
          <ac:spMkLst>
            <pc:docMk/>
            <pc:sldMk cId="2776798793" sldId="260"/>
            <ac:spMk id="7" creationId="{8F7B4C00-152A-871D-E6CB-8C2F0C91F00B}"/>
          </ac:spMkLst>
        </pc:spChg>
        <pc:spChg chg="add">
          <ac:chgData name="Ghosh, Marcus L" userId="S::mghosh@ic.ac.uk::00601210-eb70-4892-8a26-c39107c5a6ee" providerId="AD" clId="Web-{60E2423E-3031-5E95-89A8-627D7D51E706}" dt="2023-10-13T13:34:49.476" v="687"/>
          <ac:spMkLst>
            <pc:docMk/>
            <pc:sldMk cId="2776798793" sldId="260"/>
            <ac:spMk id="8" creationId="{01044D05-3E60-CD32-72FD-AD523D53FEC9}"/>
          </ac:spMkLst>
        </pc:spChg>
        <pc:spChg chg="add">
          <ac:chgData name="Ghosh, Marcus L" userId="S::mghosh@ic.ac.uk::00601210-eb70-4892-8a26-c39107c5a6ee" providerId="AD" clId="Web-{60E2423E-3031-5E95-89A8-627D7D51E706}" dt="2023-10-13T13:34:49.476" v="687"/>
          <ac:spMkLst>
            <pc:docMk/>
            <pc:sldMk cId="2776798793" sldId="260"/>
            <ac:spMk id="9" creationId="{76C0B1D5-E16A-B72B-72DA-99DC90F02A84}"/>
          </ac:spMkLst>
        </pc:spChg>
        <pc:spChg chg="add">
          <ac:chgData name="Ghosh, Marcus L" userId="S::mghosh@ic.ac.uk::00601210-eb70-4892-8a26-c39107c5a6ee" providerId="AD" clId="Web-{60E2423E-3031-5E95-89A8-627D7D51E706}" dt="2023-10-13T13:34:49.476" v="687"/>
          <ac:spMkLst>
            <pc:docMk/>
            <pc:sldMk cId="2776798793" sldId="260"/>
            <ac:spMk id="10" creationId="{18C089DE-25D3-0A97-03D2-FD3040D50566}"/>
          </ac:spMkLst>
        </pc:spChg>
        <pc:spChg chg="add">
          <ac:chgData name="Ghosh, Marcus L" userId="S::mghosh@ic.ac.uk::00601210-eb70-4892-8a26-c39107c5a6ee" providerId="AD" clId="Web-{60E2423E-3031-5E95-89A8-627D7D51E706}" dt="2023-10-13T13:34:49.476" v="687"/>
          <ac:spMkLst>
            <pc:docMk/>
            <pc:sldMk cId="2776798793" sldId="260"/>
            <ac:spMk id="11" creationId="{D9289F10-9675-FA32-B820-02351132BEDF}"/>
          </ac:spMkLst>
        </pc:spChg>
        <pc:grpChg chg="add">
          <ac:chgData name="Ghosh, Marcus L" userId="S::mghosh@ic.ac.uk::00601210-eb70-4892-8a26-c39107c5a6ee" providerId="AD" clId="Web-{60E2423E-3031-5E95-89A8-627D7D51E706}" dt="2023-10-13T13:34:49.476" v="687"/>
          <ac:grpSpMkLst>
            <pc:docMk/>
            <pc:sldMk cId="2776798793" sldId="260"/>
            <ac:grpSpMk id="2" creationId="{B88E8A91-6C95-D059-059A-2628E12D45CC}"/>
          </ac:grpSpMkLst>
        </pc:grpChg>
        <pc:picChg chg="add">
          <ac:chgData name="Ghosh, Marcus L" userId="S::mghosh@ic.ac.uk::00601210-eb70-4892-8a26-c39107c5a6ee" providerId="AD" clId="Web-{60E2423E-3031-5E95-89A8-627D7D51E706}" dt="2023-10-13T13:34:49.476" v="687"/>
          <ac:picMkLst>
            <pc:docMk/>
            <pc:sldMk cId="2776798793" sldId="260"/>
            <ac:picMk id="3" creationId="{5DFA2762-9BD4-B303-0166-9ABCD0C33EDD}"/>
          </ac:picMkLst>
        </pc:picChg>
        <pc:picChg chg="add">
          <ac:chgData name="Ghosh, Marcus L" userId="S::mghosh@ic.ac.uk::00601210-eb70-4892-8a26-c39107c5a6ee" providerId="AD" clId="Web-{60E2423E-3031-5E95-89A8-627D7D51E706}" dt="2023-10-13T13:34:49.476" v="687"/>
          <ac:picMkLst>
            <pc:docMk/>
            <pc:sldMk cId="2776798793" sldId="260"/>
            <ac:picMk id="12" creationId="{B2C34FDC-80DB-CF5B-9374-9F6DDF21F794}"/>
          </ac:picMkLst>
        </pc:picChg>
        <pc:picChg chg="add del">
          <ac:chgData name="Ghosh, Marcus L" userId="S::mghosh@ic.ac.uk::00601210-eb70-4892-8a26-c39107c5a6ee" providerId="AD" clId="Web-{60E2423E-3031-5E95-89A8-627D7D51E706}" dt="2023-10-13T13:43:28.458" v="853"/>
          <ac:picMkLst>
            <pc:docMk/>
            <pc:sldMk cId="2776798793" sldId="260"/>
            <ac:picMk id="13" creationId="{E7F650FC-26EE-3315-CA4A-4F0395DCD896}"/>
          </ac:picMkLst>
        </pc:picChg>
        <pc:picChg chg="add del">
          <ac:chgData name="Ghosh, Marcus L" userId="S::mghosh@ic.ac.uk::00601210-eb70-4892-8a26-c39107c5a6ee" providerId="AD" clId="Web-{60E2423E-3031-5E95-89A8-627D7D51E706}" dt="2023-10-13T13:43:23.130" v="851"/>
          <ac:picMkLst>
            <pc:docMk/>
            <pc:sldMk cId="2776798793" sldId="260"/>
            <ac:picMk id="15" creationId="{4F5C411A-F5AF-1217-A15F-44EBB0A62FED}"/>
          </ac:picMkLst>
        </pc:picChg>
      </pc:sldChg>
      <pc:sldChg chg="modSp mod ord modShow modNotes">
        <pc:chgData name="Ghosh, Marcus L" userId="S::mghosh@ic.ac.uk::00601210-eb70-4892-8a26-c39107c5a6ee" providerId="AD" clId="Web-{60E2423E-3031-5E95-89A8-627D7D51E706}" dt="2023-10-13T13:36:55.729" v="810"/>
        <pc:sldMkLst>
          <pc:docMk/>
          <pc:sldMk cId="3231822837" sldId="261"/>
        </pc:sldMkLst>
        <pc:spChg chg="mod">
          <ac:chgData name="Ghosh, Marcus L" userId="S::mghosh@ic.ac.uk::00601210-eb70-4892-8a26-c39107c5a6ee" providerId="AD" clId="Web-{60E2423E-3031-5E95-89A8-627D7D51E706}" dt="2023-10-13T12:26:50.443" v="37" actId="20577"/>
          <ac:spMkLst>
            <pc:docMk/>
            <pc:sldMk cId="3231822837" sldId="261"/>
            <ac:spMk id="4" creationId="{220F0135-CC52-EB18-CB0B-5335E947DD8E}"/>
          </ac:spMkLst>
        </pc:spChg>
      </pc:sldChg>
      <pc:sldChg chg="modSp add mod replId modShow modNotes">
        <pc:chgData name="Ghosh, Marcus L" userId="S::mghosh@ic.ac.uk::00601210-eb70-4892-8a26-c39107c5a6ee" providerId="AD" clId="Web-{60E2423E-3031-5E95-89A8-627D7D51E706}" dt="2023-10-13T12:29:34.449" v="108"/>
        <pc:sldMkLst>
          <pc:docMk/>
          <pc:sldMk cId="530138595" sldId="262"/>
        </pc:sldMkLst>
        <pc:spChg chg="mod">
          <ac:chgData name="Ghosh, Marcus L" userId="S::mghosh@ic.ac.uk::00601210-eb70-4892-8a26-c39107c5a6ee" providerId="AD" clId="Web-{60E2423E-3031-5E95-89A8-627D7D51E706}" dt="2023-10-13T12:27:19.882" v="46" actId="20577"/>
          <ac:spMkLst>
            <pc:docMk/>
            <pc:sldMk cId="530138595" sldId="262"/>
            <ac:spMk id="4" creationId="{220F0135-CC52-EB18-CB0B-5335E947DD8E}"/>
          </ac:spMkLst>
        </pc:spChg>
      </pc:sldChg>
      <pc:sldChg chg="modSp add mod replId modShow">
        <pc:chgData name="Ghosh, Marcus L" userId="S::mghosh@ic.ac.uk::00601210-eb70-4892-8a26-c39107c5a6ee" providerId="AD" clId="Web-{60E2423E-3031-5E95-89A8-627D7D51E706}" dt="2023-10-13T12:29:34.464" v="109"/>
        <pc:sldMkLst>
          <pc:docMk/>
          <pc:sldMk cId="3979078041" sldId="263"/>
        </pc:sldMkLst>
        <pc:spChg chg="mod">
          <ac:chgData name="Ghosh, Marcus L" userId="S::mghosh@ic.ac.uk::00601210-eb70-4892-8a26-c39107c5a6ee" providerId="AD" clId="Web-{60E2423E-3031-5E95-89A8-627D7D51E706}" dt="2023-10-13T12:27:42.539" v="60" actId="20577"/>
          <ac:spMkLst>
            <pc:docMk/>
            <pc:sldMk cId="3979078041" sldId="263"/>
            <ac:spMk id="4" creationId="{220F0135-CC52-EB18-CB0B-5335E947DD8E}"/>
          </ac:spMkLst>
        </pc:spChg>
      </pc:sldChg>
      <pc:sldChg chg="modSp add mod replId modShow">
        <pc:chgData name="Ghosh, Marcus L" userId="S::mghosh@ic.ac.uk::00601210-eb70-4892-8a26-c39107c5a6ee" providerId="AD" clId="Web-{60E2423E-3031-5E95-89A8-627D7D51E706}" dt="2023-10-13T12:29:34.511" v="112"/>
        <pc:sldMkLst>
          <pc:docMk/>
          <pc:sldMk cId="2379898167" sldId="264"/>
        </pc:sldMkLst>
        <pc:spChg chg="mod">
          <ac:chgData name="Ghosh, Marcus L" userId="S::mghosh@ic.ac.uk::00601210-eb70-4892-8a26-c39107c5a6ee" providerId="AD" clId="Web-{60E2423E-3031-5E95-89A8-627D7D51E706}" dt="2023-10-13T12:29:08.713" v="95" actId="20577"/>
          <ac:spMkLst>
            <pc:docMk/>
            <pc:sldMk cId="2379898167" sldId="264"/>
            <ac:spMk id="4" creationId="{220F0135-CC52-EB18-CB0B-5335E947DD8E}"/>
          </ac:spMkLst>
        </pc:spChg>
      </pc:sldChg>
      <pc:sldChg chg="addSp delSp modSp add ord replId">
        <pc:chgData name="Ghosh, Marcus L" userId="S::mghosh@ic.ac.uk::00601210-eb70-4892-8a26-c39107c5a6ee" providerId="AD" clId="Web-{60E2423E-3031-5E95-89A8-627D7D51E706}" dt="2023-10-13T13:43:25.005" v="852"/>
        <pc:sldMkLst>
          <pc:docMk/>
          <pc:sldMk cId="542567549" sldId="265"/>
        </pc:sldMkLst>
        <pc:spChg chg="mod">
          <ac:chgData name="Ghosh, Marcus L" userId="S::mghosh@ic.ac.uk::00601210-eb70-4892-8a26-c39107c5a6ee" providerId="AD" clId="Web-{60E2423E-3031-5E95-89A8-627D7D51E706}" dt="2023-10-13T13:43:16.786" v="849" actId="20577"/>
          <ac:spMkLst>
            <pc:docMk/>
            <pc:sldMk cId="542567549" sldId="265"/>
            <ac:spMk id="4" creationId="{220F0135-CC52-EB18-CB0B-5335E947DD8E}"/>
          </ac:spMkLst>
        </pc:spChg>
        <pc:spChg chg="del">
          <ac:chgData name="Ghosh, Marcus L" userId="S::mghosh@ic.ac.uk::00601210-eb70-4892-8a26-c39107c5a6ee" providerId="AD" clId="Web-{60E2423E-3031-5E95-89A8-627D7D51E706}" dt="2023-10-13T13:43:25.005" v="852"/>
          <ac:spMkLst>
            <pc:docMk/>
            <pc:sldMk cId="542567549" sldId="265"/>
            <ac:spMk id="5" creationId="{1357973F-A7D4-1E73-8093-5591F6BF67C6}"/>
          </ac:spMkLst>
        </pc:spChg>
        <pc:picChg chg="add mod ord">
          <ac:chgData name="Ghosh, Marcus L" userId="S::mghosh@ic.ac.uk::00601210-eb70-4892-8a26-c39107c5a6ee" providerId="AD" clId="Web-{60E2423E-3031-5E95-89A8-627D7D51E706}" dt="2023-10-13T13:43:25.005" v="852"/>
          <ac:picMkLst>
            <pc:docMk/>
            <pc:sldMk cId="542567549" sldId="265"/>
            <ac:picMk id="2" creationId="{A8A71F2B-740D-64E1-7446-50330F39615A}"/>
          </ac:picMkLst>
        </pc:picChg>
      </pc:sldChg>
      <pc:sldChg chg="add del replId">
        <pc:chgData name="Ghosh, Marcus L" userId="S::mghosh@ic.ac.uk::00601210-eb70-4892-8a26-c39107c5a6ee" providerId="AD" clId="Web-{60E2423E-3031-5E95-89A8-627D7D51E706}" dt="2023-10-13T12:29:27.105" v="105"/>
        <pc:sldMkLst>
          <pc:docMk/>
          <pc:sldMk cId="1422909877" sldId="265"/>
        </pc:sldMkLst>
      </pc:sldChg>
    </pc:docChg>
  </pc:docChgLst>
  <pc:docChgLst>
    <pc:chgData name="Ghosh, Marcus L" userId="S::mghosh@ic.ac.uk::00601210-eb70-4892-8a26-c39107c5a6ee" providerId="AD" clId="Web-{32968318-C3A4-F7FD-0E91-C3C66FBCBD8F}"/>
    <pc:docChg chg="addSld delSld modSld sldOrd">
      <pc:chgData name="Ghosh, Marcus L" userId="S::mghosh@ic.ac.uk::00601210-eb70-4892-8a26-c39107c5a6ee" providerId="AD" clId="Web-{32968318-C3A4-F7FD-0E91-C3C66FBCBD8F}" dt="2023-10-16T10:00:31.496" v="2280" actId="20577"/>
      <pc:docMkLst>
        <pc:docMk/>
      </pc:docMkLst>
      <pc:sldChg chg="addSp delSp modSp modNotes">
        <pc:chgData name="Ghosh, Marcus L" userId="S::mghosh@ic.ac.uk::00601210-eb70-4892-8a26-c39107c5a6ee" providerId="AD" clId="Web-{32968318-C3A4-F7FD-0E91-C3C66FBCBD8F}" dt="2023-10-16T09:47:24.103" v="2083" actId="20577"/>
        <pc:sldMkLst>
          <pc:docMk/>
          <pc:sldMk cId="4218202184" sldId="258"/>
        </pc:sldMkLst>
        <pc:spChg chg="add del mod">
          <ac:chgData name="Ghosh, Marcus L" userId="S::mghosh@ic.ac.uk::00601210-eb70-4892-8a26-c39107c5a6ee" providerId="AD" clId="Web-{32968318-C3A4-F7FD-0E91-C3C66FBCBD8F}" dt="2023-10-16T08:37:38.304" v="131"/>
          <ac:spMkLst>
            <pc:docMk/>
            <pc:sldMk cId="4218202184" sldId="258"/>
            <ac:spMk id="3" creationId="{A3BADE0D-77D4-705E-CCBC-C814143285E5}"/>
          </ac:spMkLst>
        </pc:spChg>
        <pc:spChg chg="mod">
          <ac:chgData name="Ghosh, Marcus L" userId="S::mghosh@ic.ac.uk::00601210-eb70-4892-8a26-c39107c5a6ee" providerId="AD" clId="Web-{32968318-C3A4-F7FD-0E91-C3C66FBCBD8F}" dt="2023-10-16T09:47:24.103" v="2083" actId="20577"/>
          <ac:spMkLst>
            <pc:docMk/>
            <pc:sldMk cId="4218202184" sldId="258"/>
            <ac:spMk id="5" creationId="{1357973F-A7D4-1E73-8093-5591F6BF67C6}"/>
          </ac:spMkLst>
        </pc:spChg>
        <pc:picChg chg="add del mod">
          <ac:chgData name="Ghosh, Marcus L" userId="S::mghosh@ic.ac.uk::00601210-eb70-4892-8a26-c39107c5a6ee" providerId="AD" clId="Web-{32968318-C3A4-F7FD-0E91-C3C66FBCBD8F}" dt="2023-10-16T08:57:49.410" v="303"/>
          <ac:picMkLst>
            <pc:docMk/>
            <pc:sldMk cId="4218202184" sldId="258"/>
            <ac:picMk id="7" creationId="{4241924A-624D-931D-C958-CFC5012E54AB}"/>
          </ac:picMkLst>
        </pc:picChg>
        <pc:picChg chg="add del">
          <ac:chgData name="Ghosh, Marcus L" userId="S::mghosh@ic.ac.uk::00601210-eb70-4892-8a26-c39107c5a6ee" providerId="AD" clId="Web-{32968318-C3A4-F7FD-0E91-C3C66FBCBD8F}" dt="2023-10-16T08:57:47.816" v="302"/>
          <ac:picMkLst>
            <pc:docMk/>
            <pc:sldMk cId="4218202184" sldId="258"/>
            <ac:picMk id="8" creationId="{FA017DF0-388C-4350-E499-5E94A9A2474E}"/>
          </ac:picMkLst>
        </pc:picChg>
      </pc:sldChg>
      <pc:sldChg chg="modNotes">
        <pc:chgData name="Ghosh, Marcus L" userId="S::mghosh@ic.ac.uk::00601210-eb70-4892-8a26-c39107c5a6ee" providerId="AD" clId="Web-{32968318-C3A4-F7FD-0E91-C3C66FBCBD8F}" dt="2023-10-16T09:03:06.183" v="399"/>
        <pc:sldMkLst>
          <pc:docMk/>
          <pc:sldMk cId="723288710" sldId="259"/>
        </pc:sldMkLst>
      </pc:sldChg>
      <pc:sldChg chg="del modNotes">
        <pc:chgData name="Ghosh, Marcus L" userId="S::mghosh@ic.ac.uk::00601210-eb70-4892-8a26-c39107c5a6ee" providerId="AD" clId="Web-{32968318-C3A4-F7FD-0E91-C3C66FBCBD8F}" dt="2023-10-16T09:01:46.462" v="388"/>
        <pc:sldMkLst>
          <pc:docMk/>
          <pc:sldMk cId="2776798793" sldId="260"/>
        </pc:sldMkLst>
      </pc:sldChg>
      <pc:sldChg chg="del">
        <pc:chgData name="Ghosh, Marcus L" userId="S::mghosh@ic.ac.uk::00601210-eb70-4892-8a26-c39107c5a6ee" providerId="AD" clId="Web-{32968318-C3A4-F7FD-0E91-C3C66FBCBD8F}" dt="2023-10-16T08:34:57.019" v="62"/>
        <pc:sldMkLst>
          <pc:docMk/>
          <pc:sldMk cId="3231822837" sldId="261"/>
        </pc:sldMkLst>
      </pc:sldChg>
      <pc:sldChg chg="ord">
        <pc:chgData name="Ghosh, Marcus L" userId="S::mghosh@ic.ac.uk::00601210-eb70-4892-8a26-c39107c5a6ee" providerId="AD" clId="Web-{32968318-C3A4-F7FD-0E91-C3C66FBCBD8F}" dt="2023-10-16T08:38:23.493" v="137"/>
        <pc:sldMkLst>
          <pc:docMk/>
          <pc:sldMk cId="530138595" sldId="262"/>
        </pc:sldMkLst>
      </pc:sldChg>
      <pc:sldChg chg="del">
        <pc:chgData name="Ghosh, Marcus L" userId="S::mghosh@ic.ac.uk::00601210-eb70-4892-8a26-c39107c5a6ee" providerId="AD" clId="Web-{32968318-C3A4-F7FD-0E91-C3C66FBCBD8F}" dt="2023-10-16T08:38:55.040" v="140"/>
        <pc:sldMkLst>
          <pc:docMk/>
          <pc:sldMk cId="2379898167" sldId="264"/>
        </pc:sldMkLst>
      </pc:sldChg>
      <pc:sldChg chg="ord modNotes">
        <pc:chgData name="Ghosh, Marcus L" userId="S::mghosh@ic.ac.uk::00601210-eb70-4892-8a26-c39107c5a6ee" providerId="AD" clId="Web-{32968318-C3A4-F7FD-0E91-C3C66FBCBD8F}" dt="2023-10-16T09:49:01.262" v="2116"/>
        <pc:sldMkLst>
          <pc:docMk/>
          <pc:sldMk cId="542567549" sldId="265"/>
        </pc:sldMkLst>
      </pc:sldChg>
      <pc:sldChg chg="addSp delSp modSp add ord replId modNotes">
        <pc:chgData name="Ghosh, Marcus L" userId="S::mghosh@ic.ac.uk::00601210-eb70-4892-8a26-c39107c5a6ee" providerId="AD" clId="Web-{32968318-C3A4-F7FD-0E91-C3C66FBCBD8F}" dt="2023-10-16T10:00:31.496" v="2280" actId="20577"/>
        <pc:sldMkLst>
          <pc:docMk/>
          <pc:sldMk cId="893098377" sldId="266"/>
        </pc:sldMkLst>
        <pc:spChg chg="add mod">
          <ac:chgData name="Ghosh, Marcus L" userId="S::mghosh@ic.ac.uk::00601210-eb70-4892-8a26-c39107c5a6ee" providerId="AD" clId="Web-{32968318-C3A4-F7FD-0E91-C3C66FBCBD8F}" dt="2023-10-16T09:52:50.251" v="2253" actId="20577"/>
          <ac:spMkLst>
            <pc:docMk/>
            <pc:sldMk cId="893098377" sldId="266"/>
            <ac:spMk id="3" creationId="{55275712-CB80-C6FE-500F-15324498864F}"/>
          </ac:spMkLst>
        </pc:spChg>
        <pc:spChg chg="mod">
          <ac:chgData name="Ghosh, Marcus L" userId="S::mghosh@ic.ac.uk::00601210-eb70-4892-8a26-c39107c5a6ee" providerId="AD" clId="Web-{32968318-C3A4-F7FD-0E91-C3C66FBCBD8F}" dt="2023-10-16T08:39:23.338" v="152" actId="20577"/>
          <ac:spMkLst>
            <pc:docMk/>
            <pc:sldMk cId="893098377" sldId="266"/>
            <ac:spMk id="4" creationId="{220F0135-CC52-EB18-CB0B-5335E947DD8E}"/>
          </ac:spMkLst>
        </pc:spChg>
        <pc:spChg chg="del">
          <ac:chgData name="Ghosh, Marcus L" userId="S::mghosh@ic.ac.uk::00601210-eb70-4892-8a26-c39107c5a6ee" providerId="AD" clId="Web-{32968318-C3A4-F7FD-0E91-C3C66FBCBD8F}" dt="2023-10-16T09:28:06.326" v="1758"/>
          <ac:spMkLst>
            <pc:docMk/>
            <pc:sldMk cId="893098377" sldId="266"/>
            <ac:spMk id="5" creationId="{1357973F-A7D4-1E73-8093-5591F6BF67C6}"/>
          </ac:spMkLst>
        </pc:spChg>
        <pc:spChg chg="add mod">
          <ac:chgData name="Ghosh, Marcus L" userId="S::mghosh@ic.ac.uk::00601210-eb70-4892-8a26-c39107c5a6ee" providerId="AD" clId="Web-{32968318-C3A4-F7FD-0E91-C3C66FBCBD8F}" dt="2023-10-16T10:00:31.496" v="2280" actId="20577"/>
          <ac:spMkLst>
            <pc:docMk/>
            <pc:sldMk cId="893098377" sldId="266"/>
            <ac:spMk id="8" creationId="{27920E4D-107E-47A8-E115-D4491FEFE543}"/>
          </ac:spMkLst>
        </pc:spChg>
      </pc:sldChg>
      <pc:sldChg chg="add del ord replId">
        <pc:chgData name="Ghosh, Marcus L" userId="S::mghosh@ic.ac.uk::00601210-eb70-4892-8a26-c39107c5a6ee" providerId="AD" clId="Web-{32968318-C3A4-F7FD-0E91-C3C66FBCBD8F}" dt="2023-10-16T09:01:50.634" v="389"/>
        <pc:sldMkLst>
          <pc:docMk/>
          <pc:sldMk cId="2507221892" sldId="267"/>
        </pc:sldMkLst>
      </pc:sldChg>
      <pc:sldChg chg="addSp delSp modSp add replId modNotes">
        <pc:chgData name="Ghosh, Marcus L" userId="S::mghosh@ic.ac.uk::00601210-eb70-4892-8a26-c39107c5a6ee" providerId="AD" clId="Web-{32968318-C3A4-F7FD-0E91-C3C66FBCBD8F}" dt="2023-10-16T09:48:38.652" v="2093"/>
        <pc:sldMkLst>
          <pc:docMk/>
          <pc:sldMk cId="3746431941" sldId="268"/>
        </pc:sldMkLst>
        <pc:spChg chg="add del mod">
          <ac:chgData name="Ghosh, Marcus L" userId="S::mghosh@ic.ac.uk::00601210-eb70-4892-8a26-c39107c5a6ee" providerId="AD" clId="Web-{32968318-C3A4-F7FD-0E91-C3C66FBCBD8F}" dt="2023-10-16T08:58:18.332" v="333"/>
          <ac:spMkLst>
            <pc:docMk/>
            <pc:sldMk cId="3746431941" sldId="268"/>
            <ac:spMk id="3" creationId="{DBBAA019-1DB3-F4E7-F2F5-63D55706A20D}"/>
          </ac:spMkLst>
        </pc:spChg>
        <pc:spChg chg="mod">
          <ac:chgData name="Ghosh, Marcus L" userId="S::mghosh@ic.ac.uk::00601210-eb70-4892-8a26-c39107c5a6ee" providerId="AD" clId="Web-{32968318-C3A4-F7FD-0E91-C3C66FBCBD8F}" dt="2023-10-16T08:58:11.332" v="331" actId="20577"/>
          <ac:spMkLst>
            <pc:docMk/>
            <pc:sldMk cId="3746431941" sldId="268"/>
            <ac:spMk id="4" creationId="{220F0135-CC52-EB18-CB0B-5335E947DD8E}"/>
          </ac:spMkLst>
        </pc:spChg>
        <pc:spChg chg="del">
          <ac:chgData name="Ghosh, Marcus L" userId="S::mghosh@ic.ac.uk::00601210-eb70-4892-8a26-c39107c5a6ee" providerId="AD" clId="Web-{32968318-C3A4-F7FD-0E91-C3C66FBCBD8F}" dt="2023-10-16T08:58:15.207" v="332"/>
          <ac:spMkLst>
            <pc:docMk/>
            <pc:sldMk cId="3746431941" sldId="268"/>
            <ac:spMk id="5" creationId="{1357973F-A7D4-1E73-8093-5591F6BF67C6}"/>
          </ac:spMkLst>
        </pc:spChg>
        <pc:spChg chg="add mod">
          <ac:chgData name="Ghosh, Marcus L" userId="S::mghosh@ic.ac.uk::00601210-eb70-4892-8a26-c39107c5a6ee" providerId="AD" clId="Web-{32968318-C3A4-F7FD-0E91-C3C66FBCBD8F}" dt="2023-10-16T09:01:15.446" v="386" actId="20577"/>
          <ac:spMkLst>
            <pc:docMk/>
            <pc:sldMk cId="3746431941" sldId="268"/>
            <ac:spMk id="8" creationId="{883A24CD-1AE0-3929-4B55-59A87163D916}"/>
          </ac:spMkLst>
        </pc:spChg>
        <pc:picChg chg="add del mod">
          <ac:chgData name="Ghosh, Marcus L" userId="S::mghosh@ic.ac.uk::00601210-eb70-4892-8a26-c39107c5a6ee" providerId="AD" clId="Web-{32968318-C3A4-F7FD-0E91-C3C66FBCBD8F}" dt="2023-10-16T08:59:03.536" v="355"/>
          <ac:picMkLst>
            <pc:docMk/>
            <pc:sldMk cId="3746431941" sldId="268"/>
            <ac:picMk id="7" creationId="{1FD72A64-1BDD-EB70-106B-5DEA00F6B024}"/>
          </ac:picMkLst>
        </pc:picChg>
        <pc:picChg chg="add mod">
          <ac:chgData name="Ghosh, Marcus L" userId="S::mghosh@ic.ac.uk::00601210-eb70-4892-8a26-c39107c5a6ee" providerId="AD" clId="Web-{32968318-C3A4-F7FD-0E91-C3C66FBCBD8F}" dt="2023-10-16T08:59:43.490" v="360" actId="1076"/>
          <ac:picMkLst>
            <pc:docMk/>
            <pc:sldMk cId="3746431941" sldId="268"/>
            <ac:picMk id="9" creationId="{BB3FBC0C-8A20-CFD2-51E8-6FEAEDA815E9}"/>
          </ac:picMkLst>
        </pc:picChg>
      </pc:sldChg>
    </pc:docChg>
  </pc:docChgLst>
  <pc:docChgLst>
    <pc:chgData name="Ghosh, Marcus L" userId="S::mghosh@ic.ac.uk::00601210-eb70-4892-8a26-c39107c5a6ee" providerId="AD" clId="Web-{41763C19-9A1C-3AF6-150B-E67059FD1EEC}"/>
    <pc:docChg chg="addSld">
      <pc:chgData name="Ghosh, Marcus L" userId="S::mghosh@ic.ac.uk::00601210-eb70-4892-8a26-c39107c5a6ee" providerId="AD" clId="Web-{41763C19-9A1C-3AF6-150B-E67059FD1EEC}" dt="2023-10-13T12:07:06.402" v="0"/>
      <pc:docMkLst>
        <pc:docMk/>
      </pc:docMkLst>
      <pc:sldChg chg="add replId">
        <pc:chgData name="Ghosh, Marcus L" userId="S::mghosh@ic.ac.uk::00601210-eb70-4892-8a26-c39107c5a6ee" providerId="AD" clId="Web-{41763C19-9A1C-3AF6-150B-E67059FD1EEC}" dt="2023-10-13T12:07:06.402" v="0"/>
        <pc:sldMkLst>
          <pc:docMk/>
          <pc:sldMk cId="3231822837" sldId="260"/>
        </pc:sldMkLst>
      </pc:sldChg>
    </pc:docChg>
  </pc:docChgLst>
  <pc:docChgLst>
    <pc:chgData name="Ghosh, Marcus L" userId="S::mghosh@ic.ac.uk::00601210-eb70-4892-8a26-c39107c5a6ee" providerId="AD" clId="Web-{B111C1FB-2CF0-E531-01DF-3A453EC8C3F6}"/>
    <pc:docChg chg="addSld delSld modSld sldOrd">
      <pc:chgData name="Ghosh, Marcus L" userId="S::mghosh@ic.ac.uk::00601210-eb70-4892-8a26-c39107c5a6ee" providerId="AD" clId="Web-{B111C1FB-2CF0-E531-01DF-3A453EC8C3F6}" dt="2023-10-16T11:01:54.778" v="883"/>
      <pc:docMkLst>
        <pc:docMk/>
      </pc:docMkLst>
      <pc:sldChg chg="del ord">
        <pc:chgData name="Ghosh, Marcus L" userId="S::mghosh@ic.ac.uk::00601210-eb70-4892-8a26-c39107c5a6ee" providerId="AD" clId="Web-{B111C1FB-2CF0-E531-01DF-3A453EC8C3F6}" dt="2023-10-16T10:42:32.113" v="754"/>
        <pc:sldMkLst>
          <pc:docMk/>
          <pc:sldMk cId="952677086" sldId="257"/>
        </pc:sldMkLst>
      </pc:sldChg>
      <pc:sldChg chg="modNotes">
        <pc:chgData name="Ghosh, Marcus L" userId="S::mghosh@ic.ac.uk::00601210-eb70-4892-8a26-c39107c5a6ee" providerId="AD" clId="Web-{B111C1FB-2CF0-E531-01DF-3A453EC8C3F6}" dt="2023-10-16T10:42:56.832" v="765"/>
        <pc:sldMkLst>
          <pc:docMk/>
          <pc:sldMk cId="723288710" sldId="259"/>
        </pc:sldMkLst>
      </pc:sldChg>
      <pc:sldChg chg="add del modNotes">
        <pc:chgData name="Ghosh, Marcus L" userId="S::mghosh@ic.ac.uk::00601210-eb70-4892-8a26-c39107c5a6ee" providerId="AD" clId="Web-{B111C1FB-2CF0-E531-01DF-3A453EC8C3F6}" dt="2023-10-16T10:58:35.321" v="771"/>
        <pc:sldMkLst>
          <pc:docMk/>
          <pc:sldMk cId="530138595" sldId="262"/>
        </pc:sldMkLst>
      </pc:sldChg>
      <pc:sldChg chg="del modNotes">
        <pc:chgData name="Ghosh, Marcus L" userId="S::mghosh@ic.ac.uk::00601210-eb70-4892-8a26-c39107c5a6ee" providerId="AD" clId="Web-{B111C1FB-2CF0-E531-01DF-3A453EC8C3F6}" dt="2023-10-16T10:42:26.878" v="753"/>
        <pc:sldMkLst>
          <pc:docMk/>
          <pc:sldMk cId="3979078041" sldId="263"/>
        </pc:sldMkLst>
      </pc:sldChg>
      <pc:sldChg chg="addSp delSp modSp del modNotes">
        <pc:chgData name="Ghosh, Marcus L" userId="S::mghosh@ic.ac.uk::00601210-eb70-4892-8a26-c39107c5a6ee" providerId="AD" clId="Web-{B111C1FB-2CF0-E531-01DF-3A453EC8C3F6}" dt="2023-10-16T10:15:54.578" v="274"/>
        <pc:sldMkLst>
          <pc:docMk/>
          <pc:sldMk cId="542567549" sldId="265"/>
        </pc:sldMkLst>
        <pc:spChg chg="add del mod">
          <ac:chgData name="Ghosh, Marcus L" userId="S::mghosh@ic.ac.uk::00601210-eb70-4892-8a26-c39107c5a6ee" providerId="AD" clId="Web-{B111C1FB-2CF0-E531-01DF-3A453EC8C3F6}" dt="2023-10-16T10:07:39.896" v="239"/>
          <ac:spMkLst>
            <pc:docMk/>
            <pc:sldMk cId="542567549" sldId="265"/>
            <ac:spMk id="5" creationId="{CF160952-0036-6FD0-3915-2D531C0CE1A7}"/>
          </ac:spMkLst>
        </pc:spChg>
        <pc:picChg chg="del">
          <ac:chgData name="Ghosh, Marcus L" userId="S::mghosh@ic.ac.uk::00601210-eb70-4892-8a26-c39107c5a6ee" providerId="AD" clId="Web-{B111C1FB-2CF0-E531-01DF-3A453EC8C3F6}" dt="2023-10-16T10:07:34.349" v="238"/>
          <ac:picMkLst>
            <pc:docMk/>
            <pc:sldMk cId="542567549" sldId="265"/>
            <ac:picMk id="2" creationId="{A8A71F2B-740D-64E1-7446-50330F39615A}"/>
          </ac:picMkLst>
        </pc:picChg>
      </pc:sldChg>
      <pc:sldChg chg="addSp delSp modSp del modNotes">
        <pc:chgData name="Ghosh, Marcus L" userId="S::mghosh@ic.ac.uk::00601210-eb70-4892-8a26-c39107c5a6ee" providerId="AD" clId="Web-{B111C1FB-2CF0-E531-01DF-3A453EC8C3F6}" dt="2023-10-16T10:16:48.377" v="285"/>
        <pc:sldMkLst>
          <pc:docMk/>
          <pc:sldMk cId="893098377" sldId="266"/>
        </pc:sldMkLst>
        <pc:spChg chg="add del mod">
          <ac:chgData name="Ghosh, Marcus L" userId="S::mghosh@ic.ac.uk::00601210-eb70-4892-8a26-c39107c5a6ee" providerId="AD" clId="Web-{B111C1FB-2CF0-E531-01DF-3A453EC8C3F6}" dt="2023-10-16T10:01:17.763" v="1"/>
          <ac:spMkLst>
            <pc:docMk/>
            <pc:sldMk cId="893098377" sldId="266"/>
            <ac:spMk id="5" creationId="{B29ED33A-46F6-3FF9-6B12-6813056E8BB7}"/>
          </ac:spMkLst>
        </pc:spChg>
        <pc:spChg chg="del">
          <ac:chgData name="Ghosh, Marcus L" userId="S::mghosh@ic.ac.uk::00601210-eb70-4892-8a26-c39107c5a6ee" providerId="AD" clId="Web-{B111C1FB-2CF0-E531-01DF-3A453EC8C3F6}" dt="2023-10-16T10:01:13.997" v="0"/>
          <ac:spMkLst>
            <pc:docMk/>
            <pc:sldMk cId="893098377" sldId="266"/>
            <ac:spMk id="8" creationId="{27920E4D-107E-47A8-E115-D4491FEFE543}"/>
          </ac:spMkLst>
        </pc:spChg>
      </pc:sldChg>
      <pc:sldChg chg="delSp modSp add del ord modNotes">
        <pc:chgData name="Ghosh, Marcus L" userId="S::mghosh@ic.ac.uk::00601210-eb70-4892-8a26-c39107c5a6ee" providerId="AD" clId="Web-{B111C1FB-2CF0-E531-01DF-3A453EC8C3F6}" dt="2023-10-16T10:23:00.119" v="597"/>
        <pc:sldMkLst>
          <pc:docMk/>
          <pc:sldMk cId="2216149657" sldId="269"/>
        </pc:sldMkLst>
        <pc:spChg chg="mod">
          <ac:chgData name="Ghosh, Marcus L" userId="S::mghosh@ic.ac.uk::00601210-eb70-4892-8a26-c39107c5a6ee" providerId="AD" clId="Web-{B111C1FB-2CF0-E531-01DF-3A453EC8C3F6}" dt="2023-10-16T10:18:16.972" v="355" actId="20577"/>
          <ac:spMkLst>
            <pc:docMk/>
            <pc:sldMk cId="2216149657" sldId="269"/>
            <ac:spMk id="4" creationId="{220F0135-CC52-EB18-CB0B-5335E947DD8E}"/>
          </ac:spMkLst>
        </pc:spChg>
        <pc:spChg chg="del">
          <ac:chgData name="Ghosh, Marcus L" userId="S::mghosh@ic.ac.uk::00601210-eb70-4892-8a26-c39107c5a6ee" providerId="AD" clId="Web-{B111C1FB-2CF0-E531-01DF-3A453EC8C3F6}" dt="2023-10-16T10:20:06.037" v="505"/>
          <ac:spMkLst>
            <pc:docMk/>
            <pc:sldMk cId="2216149657" sldId="269"/>
            <ac:spMk id="8" creationId="{12E3909A-59CF-3770-6B9D-65B9DC00D193}"/>
          </ac:spMkLst>
        </pc:spChg>
        <pc:picChg chg="del">
          <ac:chgData name="Ghosh, Marcus L" userId="S::mghosh@ic.ac.uk::00601210-eb70-4892-8a26-c39107c5a6ee" providerId="AD" clId="Web-{B111C1FB-2CF0-E531-01DF-3A453EC8C3F6}" dt="2023-10-16T10:18:08.988" v="353"/>
          <ac:picMkLst>
            <pc:docMk/>
            <pc:sldMk cId="2216149657" sldId="269"/>
            <ac:picMk id="3" creationId="{68DF63B9-C6C6-AF9A-DD24-A4935068F75A}"/>
          </ac:picMkLst>
        </pc:picChg>
      </pc:sldChg>
      <pc:sldChg chg="addSp delSp modSp add del replId modNotes">
        <pc:chgData name="Ghosh, Marcus L" userId="S::mghosh@ic.ac.uk::00601210-eb70-4892-8a26-c39107c5a6ee" providerId="AD" clId="Web-{B111C1FB-2CF0-E531-01DF-3A453EC8C3F6}" dt="2023-10-16T10:23:33.041" v="627"/>
        <pc:sldMkLst>
          <pc:docMk/>
          <pc:sldMk cId="2656775302" sldId="270"/>
        </pc:sldMkLst>
        <pc:spChg chg="mod">
          <ac:chgData name="Ghosh, Marcus L" userId="S::mghosh@ic.ac.uk::00601210-eb70-4892-8a26-c39107c5a6ee" providerId="AD" clId="Web-{B111C1FB-2CF0-E531-01DF-3A453EC8C3F6}" dt="2023-10-16T10:16:27.017" v="277" actId="20577"/>
          <ac:spMkLst>
            <pc:docMk/>
            <pc:sldMk cId="2656775302" sldId="270"/>
            <ac:spMk id="4" creationId="{220F0135-CC52-EB18-CB0B-5335E947DD8E}"/>
          </ac:spMkLst>
        </pc:spChg>
        <pc:spChg chg="add del mod">
          <ac:chgData name="Ghosh, Marcus L" userId="S::mghosh@ic.ac.uk::00601210-eb70-4892-8a26-c39107c5a6ee" providerId="AD" clId="Web-{B111C1FB-2CF0-E531-01DF-3A453EC8C3F6}" dt="2023-10-16T10:22:23.290" v="583"/>
          <ac:spMkLst>
            <pc:docMk/>
            <pc:sldMk cId="2656775302" sldId="270"/>
            <ac:spMk id="5" creationId="{67126F7B-A3AC-14BD-2591-BAE2A7BDBBC7}"/>
          </ac:spMkLst>
        </pc:spChg>
        <pc:spChg chg="mod">
          <ac:chgData name="Ghosh, Marcus L" userId="S::mghosh@ic.ac.uk::00601210-eb70-4892-8a26-c39107c5a6ee" providerId="AD" clId="Web-{B111C1FB-2CF0-E531-01DF-3A453EC8C3F6}" dt="2023-10-16T10:16:43.470" v="284" actId="20577"/>
          <ac:spMkLst>
            <pc:docMk/>
            <pc:sldMk cId="2656775302" sldId="270"/>
            <ac:spMk id="8" creationId="{12E3909A-59CF-3770-6B9D-65B9DC00D193}"/>
          </ac:spMkLst>
        </pc:spChg>
        <pc:picChg chg="add del mod">
          <ac:chgData name="Ghosh, Marcus L" userId="S::mghosh@ic.ac.uk::00601210-eb70-4892-8a26-c39107c5a6ee" providerId="AD" clId="Web-{B111C1FB-2CF0-E531-01DF-3A453EC8C3F6}" dt="2023-10-16T10:22:17.884" v="580"/>
          <ac:picMkLst>
            <pc:docMk/>
            <pc:sldMk cId="2656775302" sldId="270"/>
            <ac:picMk id="2" creationId="{B9B6B318-C5EF-8232-9C0D-10851C03F400}"/>
          </ac:picMkLst>
        </pc:picChg>
        <pc:picChg chg="del">
          <ac:chgData name="Ghosh, Marcus L" userId="S::mghosh@ic.ac.uk::00601210-eb70-4892-8a26-c39107c5a6ee" providerId="AD" clId="Web-{B111C1FB-2CF0-E531-01DF-3A453EC8C3F6}" dt="2023-10-16T10:18:11.347" v="354"/>
          <ac:picMkLst>
            <pc:docMk/>
            <pc:sldMk cId="2656775302" sldId="270"/>
            <ac:picMk id="3" creationId="{68DF63B9-C6C6-AF9A-DD24-A4935068F75A}"/>
          </ac:picMkLst>
        </pc:picChg>
      </pc:sldChg>
      <pc:sldChg chg="modSp add modNotes">
        <pc:chgData name="Ghosh, Marcus L" userId="S::mghosh@ic.ac.uk::00601210-eb70-4892-8a26-c39107c5a6ee" providerId="AD" clId="Web-{B111C1FB-2CF0-E531-01DF-3A453EC8C3F6}" dt="2023-10-16T10:23:53.386" v="629" actId="20577"/>
        <pc:sldMkLst>
          <pc:docMk/>
          <pc:sldMk cId="4238617226" sldId="271"/>
        </pc:sldMkLst>
        <pc:spChg chg="mod">
          <ac:chgData name="Ghosh, Marcus L" userId="S::mghosh@ic.ac.uk::00601210-eb70-4892-8a26-c39107c5a6ee" providerId="AD" clId="Web-{B111C1FB-2CF0-E531-01DF-3A453EC8C3F6}" dt="2023-10-16T10:23:53.386" v="629" actId="20577"/>
          <ac:spMkLst>
            <pc:docMk/>
            <pc:sldMk cId="4238617226" sldId="271"/>
            <ac:spMk id="4" creationId="{220F0135-CC52-EB18-CB0B-5335E947DD8E}"/>
          </ac:spMkLst>
        </pc:spChg>
      </pc:sldChg>
      <pc:sldChg chg="addSp modSp add modNotes">
        <pc:chgData name="Ghosh, Marcus L" userId="S::mghosh@ic.ac.uk::00601210-eb70-4892-8a26-c39107c5a6ee" providerId="AD" clId="Web-{B111C1FB-2CF0-E531-01DF-3A453EC8C3F6}" dt="2023-10-16T11:01:54.778" v="883"/>
        <pc:sldMkLst>
          <pc:docMk/>
          <pc:sldMk cId="3653801511" sldId="272"/>
        </pc:sldMkLst>
        <pc:spChg chg="add mod">
          <ac:chgData name="Ghosh, Marcus L" userId="S::mghosh@ic.ac.uk::00601210-eb70-4892-8a26-c39107c5a6ee" providerId="AD" clId="Web-{B111C1FB-2CF0-E531-01DF-3A453EC8C3F6}" dt="2023-10-16T10:31:51.208" v="727" actId="20577"/>
          <ac:spMkLst>
            <pc:docMk/>
            <pc:sldMk cId="3653801511" sldId="272"/>
            <ac:spMk id="2" creationId="{573C5B64-A9FA-665B-C0D4-B8DDC39C522C}"/>
          </ac:spMkLst>
        </pc:spChg>
        <pc:spChg chg="mod">
          <ac:chgData name="Ghosh, Marcus L" userId="S::mghosh@ic.ac.uk::00601210-eb70-4892-8a26-c39107c5a6ee" providerId="AD" clId="Web-{B111C1FB-2CF0-E531-01DF-3A453EC8C3F6}" dt="2023-10-16T10:23:09.463" v="614" actId="20577"/>
          <ac:spMkLst>
            <pc:docMk/>
            <pc:sldMk cId="3653801511" sldId="272"/>
            <ac:spMk id="4" creationId="{220F0135-CC52-EB18-CB0B-5335E947DD8E}"/>
          </ac:spMkLst>
        </pc:spChg>
        <pc:spChg chg="add mod">
          <ac:chgData name="Ghosh, Marcus L" userId="S::mghosh@ic.ac.uk::00601210-eb70-4892-8a26-c39107c5a6ee" providerId="AD" clId="Web-{B111C1FB-2CF0-E531-01DF-3A453EC8C3F6}" dt="2023-10-16T10:32:38.319" v="752" actId="20577"/>
          <ac:spMkLst>
            <pc:docMk/>
            <pc:sldMk cId="3653801511" sldId="272"/>
            <ac:spMk id="5" creationId="{ADD22BC2-40D4-B5F2-907F-49F5B5CC5DA8}"/>
          </ac:spMkLst>
        </pc:spChg>
        <pc:spChg chg="mod">
          <ac:chgData name="Ghosh, Marcus L" userId="S::mghosh@ic.ac.uk::00601210-eb70-4892-8a26-c39107c5a6ee" providerId="AD" clId="Web-{B111C1FB-2CF0-E531-01DF-3A453EC8C3F6}" dt="2023-10-16T10:23:18.479" v="618" actId="20577"/>
          <ac:spMkLst>
            <pc:docMk/>
            <pc:sldMk cId="3653801511" sldId="272"/>
            <ac:spMk id="8" creationId="{12E3909A-59CF-3770-6B9D-65B9DC00D193}"/>
          </ac:spMkLst>
        </pc:spChg>
      </pc:sldChg>
      <pc:sldMasterChg chg="addSldLayout">
        <pc:chgData name="Ghosh, Marcus L" userId="S::mghosh@ic.ac.uk::00601210-eb70-4892-8a26-c39107c5a6ee" providerId="AD" clId="Web-{B111C1FB-2CF0-E531-01DF-3A453EC8C3F6}" dt="2023-10-16T10:22:36.571" v="585"/>
        <pc:sldMasterMkLst>
          <pc:docMk/>
          <pc:sldMasterMk cId="1061876717" sldId="2147483673"/>
        </pc:sldMasterMkLst>
        <pc:sldLayoutChg chg="add">
          <pc:chgData name="Ghosh, Marcus L" userId="S::mghosh@ic.ac.uk::00601210-eb70-4892-8a26-c39107c5a6ee" providerId="AD" clId="Web-{B111C1FB-2CF0-E531-01DF-3A453EC8C3F6}" dt="2023-10-16T10:22:30.821" v="584"/>
          <pc:sldLayoutMkLst>
            <pc:docMk/>
            <pc:sldMasterMk cId="1061876717" sldId="2147483673"/>
            <pc:sldLayoutMk cId="2093514524" sldId="2147483687"/>
          </pc:sldLayoutMkLst>
        </pc:sldLayoutChg>
        <pc:sldLayoutChg chg="add">
          <pc:chgData name="Ghosh, Marcus L" userId="S::mghosh@ic.ac.uk::00601210-eb70-4892-8a26-c39107c5a6ee" providerId="AD" clId="Web-{B111C1FB-2CF0-E531-01DF-3A453EC8C3F6}" dt="2023-10-16T10:22:36.571" v="585"/>
          <pc:sldLayoutMkLst>
            <pc:docMk/>
            <pc:sldMasterMk cId="1061876717" sldId="2147483673"/>
            <pc:sldLayoutMk cId="2093514524" sldId="2147483688"/>
          </pc:sldLayoutMkLst>
        </pc:sldLayoutChg>
      </pc:sldMasterChg>
    </pc:docChg>
  </pc:docChgLst>
  <pc:docChgLst>
    <pc:chgData name="Ghosh, Marcus L" userId="S::mghosh@ic.ac.uk::00601210-eb70-4892-8a26-c39107c5a6ee" providerId="AD" clId="Web-{F7ABEC8F-7498-5201-7832-980562058235}"/>
    <pc:docChg chg="modSld">
      <pc:chgData name="Ghosh, Marcus L" userId="S::mghosh@ic.ac.uk::00601210-eb70-4892-8a26-c39107c5a6ee" providerId="AD" clId="Web-{F7ABEC8F-7498-5201-7832-980562058235}" dt="2023-10-16T12:14:32.816" v="4"/>
      <pc:docMkLst>
        <pc:docMk/>
      </pc:docMkLst>
      <pc:sldChg chg="modNotes">
        <pc:chgData name="Ghosh, Marcus L" userId="S::mghosh@ic.ac.uk::00601210-eb70-4892-8a26-c39107c5a6ee" providerId="AD" clId="Web-{F7ABEC8F-7498-5201-7832-980562058235}" dt="2023-10-16T12:12:13.531" v="3"/>
        <pc:sldMkLst>
          <pc:docMk/>
          <pc:sldMk cId="3653801511" sldId="272"/>
        </pc:sldMkLst>
      </pc:sldChg>
      <pc:sldChg chg="modNotes">
        <pc:chgData name="Ghosh, Marcus L" userId="S::mghosh@ic.ac.uk::00601210-eb70-4892-8a26-c39107c5a6ee" providerId="AD" clId="Web-{F7ABEC8F-7498-5201-7832-980562058235}" dt="2023-10-16T12:14:32.816" v="4"/>
        <pc:sldMkLst>
          <pc:docMk/>
          <pc:sldMk cId="295059867" sldId="273"/>
        </pc:sldMkLst>
      </pc:sldChg>
    </pc:docChg>
  </pc:docChgLst>
  <pc:docChgLst>
    <pc:chgData name="Ghosh, Marcus L" userId="S::mghosh@ic.ac.uk::00601210-eb70-4892-8a26-c39107c5a6ee" providerId="AD" clId="Web-{D609C4D7-6105-4B27-841A-FAB6B9685CD7}"/>
    <pc:docChg chg="addSld delSld modSld sldOrd addMainMaster">
      <pc:chgData name="Ghosh, Marcus L" userId="S::mghosh@ic.ac.uk::00601210-eb70-4892-8a26-c39107c5a6ee" providerId="AD" clId="Web-{D609C4D7-6105-4B27-841A-FAB6B9685CD7}" dt="2023-10-13T12:06:56.402" v="49"/>
      <pc:docMkLst>
        <pc:docMk/>
      </pc:docMkLst>
      <pc:sldChg chg="del">
        <pc:chgData name="Ghosh, Marcus L" userId="S::mghosh@ic.ac.uk::00601210-eb70-4892-8a26-c39107c5a6ee" providerId="AD" clId="Web-{D609C4D7-6105-4B27-841A-FAB6B9685CD7}" dt="2023-10-13T11:49:11.444" v="1"/>
        <pc:sldMkLst>
          <pc:docMk/>
          <pc:sldMk cId="109857222" sldId="256"/>
        </pc:sldMkLst>
      </pc:sldChg>
      <pc:sldChg chg="add modNotes">
        <pc:chgData name="Ghosh, Marcus L" userId="S::mghosh@ic.ac.uk::00601210-eb70-4892-8a26-c39107c5a6ee" providerId="AD" clId="Web-{D609C4D7-6105-4B27-841A-FAB6B9685CD7}" dt="2023-10-13T12:03:54.802" v="13"/>
        <pc:sldMkLst>
          <pc:docMk/>
          <pc:sldMk cId="952677086" sldId="257"/>
        </pc:sldMkLst>
      </pc:sldChg>
      <pc:sldChg chg="add">
        <pc:chgData name="Ghosh, Marcus L" userId="S::mghosh@ic.ac.uk::00601210-eb70-4892-8a26-c39107c5a6ee" providerId="AD" clId="Web-{D609C4D7-6105-4B27-841A-FAB6B9685CD7}" dt="2023-10-13T11:49:16.991" v="2"/>
        <pc:sldMkLst>
          <pc:docMk/>
          <pc:sldMk cId="4218202184" sldId="258"/>
        </pc:sldMkLst>
      </pc:sldChg>
      <pc:sldChg chg="modSp add ord modNotes">
        <pc:chgData name="Ghosh, Marcus L" userId="S::mghosh@ic.ac.uk::00601210-eb70-4892-8a26-c39107c5a6ee" providerId="AD" clId="Web-{D609C4D7-6105-4B27-841A-FAB6B9685CD7}" dt="2023-10-13T12:06:55.480" v="48"/>
        <pc:sldMkLst>
          <pc:docMk/>
          <pc:sldMk cId="723288710" sldId="259"/>
        </pc:sldMkLst>
        <pc:spChg chg="mod">
          <ac:chgData name="Ghosh, Marcus L" userId="S::mghosh@ic.ac.uk::00601210-eb70-4892-8a26-c39107c5a6ee" providerId="AD" clId="Web-{D609C4D7-6105-4B27-841A-FAB6B9685CD7}" dt="2023-10-13T11:49:32.913" v="6" actId="20577"/>
          <ac:spMkLst>
            <pc:docMk/>
            <pc:sldMk cId="723288710" sldId="259"/>
            <ac:spMk id="4" creationId="{71A693D4-D78C-161A-B0F3-CEA79B385428}"/>
          </ac:spMkLst>
        </pc:spChg>
      </pc:sldChg>
      <pc:sldChg chg="add replId">
        <pc:chgData name="Ghosh, Marcus L" userId="S::mghosh@ic.ac.uk::00601210-eb70-4892-8a26-c39107c5a6ee" providerId="AD" clId="Web-{D609C4D7-6105-4B27-841A-FAB6B9685CD7}" dt="2023-10-13T12:06:56.402" v="49"/>
        <pc:sldMkLst>
          <pc:docMk/>
          <pc:sldMk cId="2776798793" sldId="260"/>
        </pc:sldMkLst>
      </pc:sldChg>
      <pc:sldMasterChg chg="add addSldLayout">
        <pc:chgData name="Ghosh, Marcus L" userId="S::mghosh@ic.ac.uk::00601210-eb70-4892-8a26-c39107c5a6ee" providerId="AD" clId="Web-{D609C4D7-6105-4B27-841A-FAB6B9685CD7}" dt="2023-10-13T11:49:16.991" v="2"/>
        <pc:sldMasterMkLst>
          <pc:docMk/>
          <pc:sldMasterMk cId="1061876717" sldId="2147483673"/>
        </pc:sldMasterMkLst>
        <pc:sldLayoutChg chg="add">
          <pc:chgData name="Ghosh, Marcus L" userId="S::mghosh@ic.ac.uk::00601210-eb70-4892-8a26-c39107c5a6ee" providerId="AD" clId="Web-{D609C4D7-6105-4B27-841A-FAB6B9685CD7}" dt="2023-10-13T11:49:09.631" v="0"/>
          <pc:sldLayoutMkLst>
            <pc:docMk/>
            <pc:sldMasterMk cId="1061876717" sldId="2147483673"/>
            <pc:sldLayoutMk cId="2093514524" sldId="2147483674"/>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2666802551" sldId="2147483675"/>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322001868" sldId="2147483676"/>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2869510581" sldId="2147483677"/>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1715839167" sldId="2147483678"/>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501771155" sldId="2147483679"/>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3146103537" sldId="2147483680"/>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1894431166" sldId="2147483681"/>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1636747603" sldId="2147483682"/>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2249834216" sldId="2147483683"/>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1663740126" sldId="2147483684"/>
          </pc:sldLayoutMkLst>
        </pc:sldLayoutChg>
        <pc:sldLayoutChg chg="add">
          <pc:chgData name="Ghosh, Marcus L" userId="S::mghosh@ic.ac.uk::00601210-eb70-4892-8a26-c39107c5a6ee" providerId="AD" clId="Web-{D609C4D7-6105-4B27-841A-FAB6B9685CD7}" dt="2023-10-13T11:49:09.631" v="0"/>
          <pc:sldLayoutMkLst>
            <pc:docMk/>
            <pc:sldMasterMk cId="1061876717" sldId="2147483673"/>
            <pc:sldLayoutMk cId="2093514524" sldId="2147483685"/>
          </pc:sldLayoutMkLst>
        </pc:sldLayoutChg>
        <pc:sldLayoutChg chg="add">
          <pc:chgData name="Ghosh, Marcus L" userId="S::mghosh@ic.ac.uk::00601210-eb70-4892-8a26-c39107c5a6ee" providerId="AD" clId="Web-{D609C4D7-6105-4B27-841A-FAB6B9685CD7}" dt="2023-10-13T11:49:16.991" v="2"/>
          <pc:sldLayoutMkLst>
            <pc:docMk/>
            <pc:sldMasterMk cId="1061876717" sldId="2147483673"/>
            <pc:sldLayoutMk cId="2093514524"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92397-6A0A-4320-908B-D56B26A544A1}" type="datetimeFigureOut">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F9044-2AD2-4FA5-BF3A-EB26FD6BE5C4}" type="slidenum">
              <a:t>‹#›</a:t>
            </a:fld>
            <a:endParaRPr lang="en-US"/>
          </a:p>
        </p:txBody>
      </p:sp>
    </p:spTree>
    <p:extLst>
      <p:ext uri="{BB962C8B-B14F-4D97-AF65-F5344CB8AC3E}">
        <p14:creationId xmlns:p14="http://schemas.microsoft.com/office/powerpoint/2010/main" val="80481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3389/fnsyn.2011.00004&#16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cholarpedia.org/article/Short-term_synaptic_plastic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roceedings.mlr.press/v28/wan13.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Hi, </a:t>
            </a:r>
          </a:p>
          <a:p>
            <a:endParaRPr lang="en-US">
              <a:cs typeface="Calibri" panose="020F0502020204030204"/>
            </a:endParaRPr>
          </a:p>
          <a:p>
            <a:r>
              <a:rPr lang="en-US">
                <a:cs typeface="Calibri" panose="020F0502020204030204"/>
              </a:rPr>
              <a:t>In the last video we covered synapses, neurotransmitters and receptors. </a:t>
            </a:r>
          </a:p>
          <a:p>
            <a:r>
              <a:rPr lang="en-US"/>
              <a:t>In this video, we're going to cover how synapses can adjust their strength or weight.</a:t>
            </a:r>
            <a:endParaRPr lang="en-US">
              <a:cs typeface="Calibri" panose="020F0502020204030204"/>
            </a:endParaRPr>
          </a:p>
          <a:p>
            <a:endParaRPr lang="en-US">
              <a:cs typeface="Calibri" panose="020F0502020204030204"/>
            </a:endParaRPr>
          </a:p>
          <a:p>
            <a:r>
              <a:rPr lang="en-US">
                <a:cs typeface="Calibri" panose="020F0502020204030204"/>
              </a:rPr>
              <a:t>Linker: </a:t>
            </a:r>
          </a:p>
          <a:p>
            <a:pPr marL="171450" indent="-171450">
              <a:buFont typeface="Arial"/>
              <a:buChar char="•"/>
            </a:pPr>
            <a:r>
              <a:rPr lang="en-US"/>
              <a:t>So in general, we train artificial neural networks by adjusting their connection weights according to a learning rule, but what is the equivalent in biology?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FE8DA2EC-715D-4FBE-B5B9-4DD728E0AE2D}" type="slidenum">
              <a:rPr lang="en-US"/>
              <a:t>1</a:t>
            </a:fld>
            <a:endParaRPr lang="en-US"/>
          </a:p>
        </p:txBody>
      </p:sp>
    </p:spTree>
    <p:extLst>
      <p:ext uri="{BB962C8B-B14F-4D97-AF65-F5344CB8AC3E}">
        <p14:creationId xmlns:p14="http://schemas.microsoft.com/office/powerpoint/2010/main" val="353534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Well as early as 1949 Donald Hebb proposed a relevantly simple learning rule: </a:t>
            </a:r>
          </a:p>
          <a:p>
            <a:r>
              <a:rPr lang="en-US" i="1"/>
              <a:t>"When an axon of cell A is near enough to excite a cell B and repeatedly or persistently takes part in firing it, some growth process or metabolic change takes place in one or both cells such that A’s efficiency, as one of the cells firing B, is increased." </a:t>
            </a:r>
            <a:endParaRPr lang="en-US"/>
          </a:p>
          <a:p>
            <a:endParaRPr lang="en-US" i="1">
              <a:cs typeface="Calibri"/>
            </a:endParaRPr>
          </a:p>
          <a:p>
            <a:r>
              <a:rPr lang="en-US"/>
              <a:t>At the time this was just a theory, but experimental evidence confirmed it around 20 years later. </a:t>
            </a:r>
            <a:endParaRPr lang="en-US">
              <a:cs typeface="Calibri"/>
            </a:endParaRPr>
          </a:p>
          <a:p>
            <a:endParaRPr lang="en-US" i="1">
              <a:cs typeface="Calibri"/>
            </a:endParaRPr>
          </a:p>
          <a:p>
            <a:r>
              <a:rPr lang="en-US">
                <a:cs typeface="Calibri"/>
              </a:rPr>
              <a:t>This is often summarized as </a:t>
            </a:r>
            <a:r>
              <a:rPr lang="en-US" i="1">
                <a:cs typeface="Calibri"/>
              </a:rPr>
              <a:t>Cells that fire together wire together</a:t>
            </a:r>
            <a:r>
              <a:rPr lang="en-US">
                <a:cs typeface="Calibri"/>
              </a:rPr>
              <a:t>, and conversely </a:t>
            </a:r>
            <a:r>
              <a:rPr lang="en-US" i="1">
                <a:cs typeface="Calibri"/>
              </a:rPr>
              <a:t>Cells that fire out of sync lose their link</a:t>
            </a:r>
          </a:p>
          <a:p>
            <a:endParaRPr lang="en-US">
              <a:cs typeface="Calibri"/>
            </a:endParaRPr>
          </a:p>
          <a:p>
            <a:r>
              <a:rPr lang="en-US">
                <a:cs typeface="Calibri"/>
              </a:rPr>
              <a:t>Though this misses the fact that cell A must spike first to contribute to B's firing and so the relative timing matters. </a:t>
            </a:r>
            <a:endParaRPr lang="en-US" i="1">
              <a:cs typeface="Calibri"/>
            </a:endParaRPr>
          </a:p>
          <a:p>
            <a:endParaRPr lang="en-US">
              <a:cs typeface="Calibri"/>
            </a:endParaRPr>
          </a:p>
          <a:p>
            <a:r>
              <a:rPr lang="en-US">
                <a:cs typeface="Calibri"/>
              </a:rPr>
              <a:t>Linker: </a:t>
            </a:r>
          </a:p>
          <a:p>
            <a:r>
              <a:rPr lang="en-US">
                <a:cs typeface="Calibri"/>
              </a:rPr>
              <a:t>Just to expand on that a bit </a:t>
            </a:r>
          </a:p>
        </p:txBody>
      </p:sp>
      <p:sp>
        <p:nvSpPr>
          <p:cNvPr id="4" name="Slide Number Placeholder 3"/>
          <p:cNvSpPr>
            <a:spLocks noGrp="1"/>
          </p:cNvSpPr>
          <p:nvPr>
            <p:ph type="sldNum" sz="quarter" idx="5"/>
          </p:nvPr>
        </p:nvSpPr>
        <p:spPr/>
        <p:txBody>
          <a:bodyPr/>
          <a:lstStyle/>
          <a:p>
            <a:fld id="{122F9044-2AD2-4FA5-BF3A-EB26FD6BE5C4}" type="slidenum">
              <a:rPr lang="en-US"/>
              <a:t>2</a:t>
            </a:fld>
            <a:endParaRPr lang="en-US"/>
          </a:p>
        </p:txBody>
      </p:sp>
    </p:spTree>
    <p:extLst>
      <p:ext uri="{BB962C8B-B14F-4D97-AF65-F5344CB8AC3E}">
        <p14:creationId xmlns:p14="http://schemas.microsoft.com/office/powerpoint/2010/main" val="323263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Let's consider a pair of neurons. </a:t>
            </a:r>
            <a:endParaRPr lang="en-US" dirty="0"/>
          </a:p>
          <a:p>
            <a:endParaRPr lang="en-US" dirty="0">
              <a:cs typeface="Calibri"/>
            </a:endParaRPr>
          </a:p>
          <a:p>
            <a:r>
              <a:rPr lang="en-US" dirty="0">
                <a:cs typeface="Calibri"/>
              </a:rPr>
              <a:t>Panel A show if the pre-synaptic neuron's spikes tend to occur before or after the post-synaptic neuron, and so if their relationship is causal or acausal. </a:t>
            </a:r>
            <a:endParaRPr lang="en-US" dirty="0"/>
          </a:p>
          <a:p>
            <a:endParaRPr lang="en-US" dirty="0">
              <a:cs typeface="Calibri"/>
            </a:endParaRPr>
          </a:p>
          <a:p>
            <a:r>
              <a:rPr lang="en-US" dirty="0">
                <a:cs typeface="Calibri"/>
              </a:rPr>
              <a:t>Panel B, shows how this synapses strength (on the y-axis), will be adjusted depending on the difference in spike timing between the two neurons. </a:t>
            </a:r>
          </a:p>
          <a:p>
            <a:endParaRPr lang="en-US" dirty="0">
              <a:cs typeface="Calibri"/>
            </a:endParaRPr>
          </a:p>
          <a:p>
            <a:r>
              <a:rPr lang="en-US" dirty="0">
                <a:cs typeface="Calibri"/>
              </a:rPr>
              <a:t>If the relationship is causal, so pre-precedes-post, the strength will be increased or potentiated (shown in green). </a:t>
            </a:r>
          </a:p>
          <a:p>
            <a:endParaRPr lang="en-US" dirty="0">
              <a:cs typeface="Calibri"/>
            </a:endParaRPr>
          </a:p>
          <a:p>
            <a:r>
              <a:rPr lang="en-US" dirty="0">
                <a:cs typeface="Calibri"/>
              </a:rPr>
              <a:t>While if it is acausal, i.e. pre tends to follow post, the strength will be decreased (shown in red). </a:t>
            </a:r>
          </a:p>
          <a:p>
            <a:endParaRPr lang="en-US" dirty="0">
              <a:cs typeface="Calibri"/>
            </a:endParaRPr>
          </a:p>
          <a:p>
            <a:r>
              <a:rPr lang="en-US" dirty="0">
                <a:cs typeface="Calibri"/>
              </a:rPr>
              <a:t>This is known as spike-timing-dependent plasticity, and it tends to induce long-term changes in synaptic strength – via processes known as long-term potentiation (LTP) and long-term depression (LTD). </a:t>
            </a:r>
          </a:p>
          <a:p>
            <a:endParaRPr lang="en-US" dirty="0">
              <a:cs typeface="Calibri"/>
            </a:endParaRPr>
          </a:p>
          <a:p>
            <a:r>
              <a:rPr lang="en-US" dirty="0">
                <a:cs typeface="Calibri"/>
              </a:rPr>
              <a:t>Linker: </a:t>
            </a:r>
          </a:p>
          <a:p>
            <a:pPr marL="171450" indent="-171450">
              <a:buFont typeface="Arial,Sans-Serif"/>
              <a:buChar char="•"/>
            </a:pPr>
            <a:r>
              <a:rPr lang="en-US" dirty="0"/>
              <a:t>So what changes at the synapse to cause this change in weight?  </a:t>
            </a:r>
          </a:p>
          <a:p>
            <a:endParaRPr lang="en-US" dirty="0">
              <a:cs typeface="Calibri"/>
            </a:endParaRPr>
          </a:p>
          <a:p>
            <a:r>
              <a:rPr lang="en-US" dirty="0">
                <a:cs typeface="Calibri"/>
              </a:rPr>
              <a:t>Paper: </a:t>
            </a:r>
          </a:p>
          <a:p>
            <a:r>
              <a:rPr lang="en-US" dirty="0">
                <a:hlinkClick r:id="rId3"/>
              </a:rPr>
              <a:t>https://doi.org/10.3389/fnsyn.2011.00004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22F9044-2AD2-4FA5-BF3A-EB26FD6BE5C4}" type="slidenum">
              <a:rPr lang="en-US"/>
              <a:t>3</a:t>
            </a:fld>
            <a:endParaRPr lang="en-US"/>
          </a:p>
        </p:txBody>
      </p:sp>
    </p:spTree>
    <p:extLst>
      <p:ext uri="{BB962C8B-B14F-4D97-AF65-F5344CB8AC3E}">
        <p14:creationId xmlns:p14="http://schemas.microsoft.com/office/powerpoint/2010/main" val="327990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if we think about the structure of the synapse – then we can see that there are many possibilities for changing the connection strength – like: </a:t>
            </a:r>
          </a:p>
          <a:p>
            <a:pPr marL="171450" indent="-171450">
              <a:buFont typeface="Arial,Sans-Serif"/>
              <a:buChar char="•"/>
            </a:pPr>
            <a:r>
              <a:rPr lang="en-US"/>
              <a:t>Increasing the number of synaptic vesicles or density of neurotransmitters within </a:t>
            </a:r>
          </a:p>
          <a:p>
            <a:pPr marL="171450" indent="-171450">
              <a:buFont typeface="Arial,Sans-Serif"/>
              <a:buChar char="•"/>
            </a:pPr>
            <a:r>
              <a:rPr lang="en-US"/>
              <a:t>Increasing the number of post-synaptic receptors </a:t>
            </a:r>
          </a:p>
          <a:p>
            <a:pPr marL="171450" indent="-171450">
              <a:buFont typeface="Arial,Sans-Serif"/>
              <a:buChar char="•"/>
            </a:pPr>
            <a:r>
              <a:rPr lang="en-US"/>
              <a:t>Increasing the surface area of the synapse or even adding an additional synapse between the two neurons.  </a:t>
            </a:r>
          </a:p>
          <a:p>
            <a:endParaRPr lang="en-US"/>
          </a:p>
          <a:p>
            <a:r>
              <a:rPr lang="en-US"/>
              <a:t>Linker: </a:t>
            </a:r>
          </a:p>
          <a:p>
            <a:pPr marL="171450" indent="-171450">
              <a:buFont typeface="Arial,Sans-Serif"/>
              <a:buChar char="•"/>
            </a:pPr>
            <a:r>
              <a:rPr lang="en-US"/>
              <a:t>But these are all long-term changes, and synaptic weights can also change on much quicker timescales on the order of hundreds to thousands of </a:t>
            </a:r>
            <a:r>
              <a:rPr lang="en-US" err="1"/>
              <a:t>ms.</a:t>
            </a:r>
            <a:r>
              <a:rPr lang="en-US"/>
              <a:t> </a:t>
            </a:r>
          </a:p>
        </p:txBody>
      </p:sp>
      <p:sp>
        <p:nvSpPr>
          <p:cNvPr id="4" name="Slide Number Placeholder 3"/>
          <p:cNvSpPr>
            <a:spLocks noGrp="1"/>
          </p:cNvSpPr>
          <p:nvPr>
            <p:ph type="sldNum" sz="quarter" idx="5"/>
          </p:nvPr>
        </p:nvSpPr>
        <p:spPr/>
        <p:txBody>
          <a:bodyPr/>
          <a:lstStyle/>
          <a:p>
            <a:fld id="{FE8DA2EC-715D-4FBE-B5B9-4DD728E0AE2D}" type="slidenum">
              <a:rPr lang="en-US"/>
              <a:t>4</a:t>
            </a:fld>
            <a:endParaRPr lang="en-US"/>
          </a:p>
        </p:txBody>
      </p:sp>
    </p:spTree>
    <p:extLst>
      <p:ext uri="{BB962C8B-B14F-4D97-AF65-F5344CB8AC3E}">
        <p14:creationId xmlns:p14="http://schemas.microsoft.com/office/powerpoint/2010/main" val="371300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known as short-term plasticity, and it describes how synaptic strength dynamically changes with the level of presynaptic activity. </a:t>
            </a:r>
          </a:p>
          <a:p>
            <a:endParaRPr lang="en-US" dirty="0"/>
          </a:p>
          <a:p>
            <a:r>
              <a:rPr lang="en-US" dirty="0"/>
              <a:t>Broadly,</a:t>
            </a:r>
          </a:p>
          <a:p>
            <a:pPr marL="171450" indent="-171450">
              <a:buFont typeface="Arial,Sans-Serif"/>
              <a:buChar char="•"/>
            </a:pPr>
            <a:r>
              <a:rPr lang="en-US" dirty="0"/>
              <a:t>Short-term facilitation – is caused by the higher levels of calcium at the axon terminal after spiking, which increase the probability of neurotransmitter release. </a:t>
            </a:r>
          </a:p>
          <a:p>
            <a:pPr marL="171450" indent="-171450">
              <a:buFont typeface="Arial,Sans-Serif"/>
              <a:buChar char="•"/>
            </a:pPr>
            <a:r>
              <a:rPr lang="en-US" dirty="0"/>
              <a:t>Short-term depression – is caused by the lower levels of neurotransmitters available at the synapse, and in an extreme case it's possible that the synapse will fail to send a signal at all. </a:t>
            </a:r>
            <a:endParaRPr lang="en-US" dirty="0">
              <a:cs typeface="Calibri"/>
            </a:endParaRPr>
          </a:p>
          <a:p>
            <a:endParaRPr lang="en-US" dirty="0"/>
          </a:p>
          <a:p>
            <a:r>
              <a:rPr lang="en-US" dirty="0"/>
              <a:t>So, short-term plasticity shows how a neurons recent activity, and so the state of it's synapses, influences it's weight dynamically. </a:t>
            </a:r>
            <a:endParaRPr lang="en-US" dirty="0">
              <a:cs typeface="Calibri" panose="020F0502020204030204"/>
            </a:endParaRPr>
          </a:p>
          <a:p>
            <a:endParaRPr lang="en-US" dirty="0">
              <a:cs typeface="Calibri" panose="020F0502020204030204"/>
            </a:endParaRPr>
          </a:p>
          <a:p>
            <a:r>
              <a:rPr lang="en-US" dirty="0">
                <a:cs typeface="Calibri" panose="020F0502020204030204"/>
              </a:rPr>
              <a:t>Linker: </a:t>
            </a:r>
            <a:endParaRPr lang="en-US" dirty="0"/>
          </a:p>
          <a:p>
            <a:pPr marL="171450" indent="-171450">
              <a:buFont typeface="Arial"/>
              <a:buChar char="•"/>
            </a:pPr>
            <a:r>
              <a:rPr lang="en-US" dirty="0">
                <a:cs typeface="Calibri" panose="020F0502020204030204"/>
              </a:rPr>
              <a:t>Going back a step, the fact that synapses will sometimes fail to send a signal may</a:t>
            </a:r>
            <a:r>
              <a:rPr lang="en-US" dirty="0"/>
              <a:t> remind some of you of drop-out in machine learning, though here it's individual connections which are failing, not the entire unit, and actually Yann Le </a:t>
            </a:r>
            <a:r>
              <a:rPr lang="en-US" dirty="0" err="1"/>
              <a:t>Cun</a:t>
            </a:r>
            <a:r>
              <a:rPr lang="en-US" dirty="0"/>
              <a:t> and colleagues explored this difference in a paper. </a:t>
            </a:r>
            <a:endParaRPr lang="en-US" dirty="0">
              <a:cs typeface="Calibri" panose="020F0502020204030204"/>
            </a:endParaRPr>
          </a:p>
          <a:p>
            <a:endParaRPr lang="en-US" dirty="0">
              <a:cs typeface="Calibri" panose="020F0502020204030204"/>
            </a:endParaRPr>
          </a:p>
          <a:p>
            <a:r>
              <a:rPr lang="en-US" dirty="0"/>
              <a:t>Paper: </a:t>
            </a:r>
          </a:p>
          <a:p>
            <a:r>
              <a:rPr lang="en-US" dirty="0">
                <a:hlinkClick r:id="rId3"/>
              </a:rPr>
              <a:t>http://www.scholarpedia.org/article/Short-term_synaptic_plasticity</a:t>
            </a:r>
            <a:r>
              <a:rPr lang="en-US" dirty="0"/>
              <a:t> </a:t>
            </a:r>
          </a:p>
          <a:p>
            <a:endParaRPr lang="en-US" dirty="0"/>
          </a:p>
        </p:txBody>
      </p:sp>
      <p:sp>
        <p:nvSpPr>
          <p:cNvPr id="4" name="Slide Number Placeholder 3"/>
          <p:cNvSpPr>
            <a:spLocks noGrp="1"/>
          </p:cNvSpPr>
          <p:nvPr>
            <p:ph type="sldNum" sz="quarter" idx="5"/>
          </p:nvPr>
        </p:nvSpPr>
        <p:spPr/>
        <p:txBody>
          <a:bodyPr/>
          <a:lstStyle/>
          <a:p>
            <a:fld id="{FE8DA2EC-715D-4FBE-B5B9-4DD728E0AE2D}" type="slidenum">
              <a:rPr lang="en-US"/>
              <a:t>5</a:t>
            </a:fld>
            <a:endParaRPr lang="en-US"/>
          </a:p>
        </p:txBody>
      </p:sp>
    </p:spTree>
    <p:extLst>
      <p:ext uri="{BB962C8B-B14F-4D97-AF65-F5344CB8AC3E}">
        <p14:creationId xmlns:p14="http://schemas.microsoft.com/office/powerpoint/2010/main" val="371300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Just to be explicit: </a:t>
            </a:r>
            <a:endParaRPr lang="en-US"/>
          </a:p>
          <a:p>
            <a:pPr marL="171450" indent="-171450">
              <a:buFont typeface="Arial"/>
              <a:buChar char="•"/>
            </a:pPr>
            <a:r>
              <a:rPr lang="en-US">
                <a:cs typeface="Calibri" panose="020F0502020204030204"/>
              </a:rPr>
              <a:t>With dropout – you randomly silence </a:t>
            </a:r>
            <a:r>
              <a:rPr lang="en-US" b="1">
                <a:cs typeface="Calibri" panose="020F0502020204030204"/>
              </a:rPr>
              <a:t>units </a:t>
            </a:r>
            <a:r>
              <a:rPr lang="en-US">
                <a:cs typeface="Calibri" panose="020F0502020204030204"/>
              </a:rPr>
              <a:t>during training, which reduces over-fitting </a:t>
            </a:r>
          </a:p>
          <a:p>
            <a:pPr marL="171450" indent="-171450">
              <a:buFont typeface="Arial"/>
              <a:buChar char="•"/>
            </a:pPr>
            <a:r>
              <a:rPr lang="en-US">
                <a:cs typeface="Calibri" panose="020F0502020204030204"/>
              </a:rPr>
              <a:t>With </a:t>
            </a:r>
            <a:r>
              <a:rPr lang="en-US" err="1">
                <a:cs typeface="Calibri" panose="020F0502020204030204"/>
              </a:rPr>
              <a:t>dropconnect</a:t>
            </a:r>
            <a:r>
              <a:rPr lang="en-US">
                <a:cs typeface="Calibri" panose="020F0502020204030204"/>
              </a:rPr>
              <a:t> – you randomly silence </a:t>
            </a:r>
            <a:r>
              <a:rPr lang="en-US" b="1">
                <a:cs typeface="Calibri" panose="020F0502020204030204"/>
              </a:rPr>
              <a:t>weights </a:t>
            </a:r>
          </a:p>
          <a:p>
            <a:endParaRPr lang="en-US"/>
          </a:p>
          <a:p>
            <a:r>
              <a:rPr lang="en-US">
                <a:cs typeface="Calibri"/>
              </a:rPr>
              <a:t>Just to give you a quick comparison between the two. The graph shows the text error on MNIST as a function of the network size: </a:t>
            </a:r>
            <a:endParaRPr lang="en-US"/>
          </a:p>
          <a:p>
            <a:pPr marL="171450" indent="-171450">
              <a:buFont typeface="Arial"/>
              <a:buChar char="•"/>
            </a:pPr>
            <a:r>
              <a:rPr lang="en-US">
                <a:cs typeface="Calibri"/>
              </a:rPr>
              <a:t>With no drop, in black, the error increases with size, as the networks increasingly overfit </a:t>
            </a:r>
          </a:p>
          <a:p>
            <a:pPr marL="171450" indent="-171450">
              <a:buFont typeface="Arial"/>
              <a:buChar char="•"/>
            </a:pPr>
            <a:r>
              <a:rPr lang="en-US">
                <a:cs typeface="Calibri"/>
              </a:rPr>
              <a:t>With dropout in red, the error decreases with size</a:t>
            </a:r>
          </a:p>
          <a:p>
            <a:pPr marL="171450" indent="-171450">
              <a:buFont typeface="Arial"/>
              <a:buChar char="•"/>
            </a:pPr>
            <a:r>
              <a:rPr lang="en-US">
                <a:cs typeface="Calibri"/>
              </a:rPr>
              <a:t>With </a:t>
            </a:r>
            <a:r>
              <a:rPr lang="en-US" err="1">
                <a:cs typeface="Calibri"/>
              </a:rPr>
              <a:t>dropconnect</a:t>
            </a:r>
            <a:r>
              <a:rPr lang="en-US">
                <a:cs typeface="Calibri"/>
              </a:rPr>
              <a:t>, in blue, the error is lower and more stable. </a:t>
            </a:r>
          </a:p>
          <a:p>
            <a:pPr marL="171450" indent="-171450">
              <a:buFont typeface="Arial"/>
              <a:buChar char="•"/>
            </a:pPr>
            <a:endParaRPr lang="en-US">
              <a:cs typeface="Calibri"/>
            </a:endParaRPr>
          </a:p>
          <a:p>
            <a:r>
              <a:rPr lang="en-US">
                <a:cs typeface="Calibri"/>
              </a:rPr>
              <a:t>If you're interested, the paper provides more empirical and theoretical results which suggest that </a:t>
            </a:r>
            <a:r>
              <a:rPr lang="en-US" err="1">
                <a:cs typeface="Calibri"/>
              </a:rPr>
              <a:t>DropConnect</a:t>
            </a:r>
            <a:r>
              <a:rPr lang="en-US">
                <a:cs typeface="Calibri"/>
              </a:rPr>
              <a:t> may be advantageous. </a:t>
            </a:r>
          </a:p>
          <a:p>
            <a:endParaRPr lang="en-US"/>
          </a:p>
          <a:p>
            <a:r>
              <a:rPr lang="en-US"/>
              <a:t>Linker: </a:t>
            </a:r>
            <a:endParaRPr lang="en-US">
              <a:cs typeface="Calibri"/>
            </a:endParaRPr>
          </a:p>
          <a:p>
            <a:pPr marL="171450" indent="-171450">
              <a:buFont typeface="Arial"/>
              <a:buChar char="•"/>
            </a:pPr>
            <a:r>
              <a:rPr lang="en-US"/>
              <a:t>Okay, that's all for this video In the next video we'll discuss how neurons synapse together to form networks. </a:t>
            </a:r>
            <a:endParaRPr lang="en-US">
              <a:cs typeface="Calibri"/>
            </a:endParaRPr>
          </a:p>
          <a:p>
            <a:endParaRPr lang="en-US">
              <a:cs typeface="Calibri"/>
            </a:endParaRPr>
          </a:p>
          <a:p>
            <a:r>
              <a:rPr lang="en-US">
                <a:cs typeface="Calibri"/>
              </a:rPr>
              <a:t>Paper: </a:t>
            </a:r>
          </a:p>
          <a:p>
            <a:r>
              <a:rPr lang="en-US">
                <a:hlinkClick r:id="rId3"/>
              </a:rPr>
              <a:t>https://proceedings.mlr.press/v28/wan13.html</a:t>
            </a:r>
            <a:r>
              <a:rPr lang="en-US"/>
              <a:t>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22F9044-2AD2-4FA5-BF3A-EB26FD6BE5C4}" type="slidenum">
              <a:rPr lang="en-US"/>
              <a:t>6</a:t>
            </a:fld>
            <a:endParaRPr lang="en-US"/>
          </a:p>
        </p:txBody>
      </p:sp>
    </p:spTree>
    <p:extLst>
      <p:ext uri="{BB962C8B-B14F-4D97-AF65-F5344CB8AC3E}">
        <p14:creationId xmlns:p14="http://schemas.microsoft.com/office/powerpoint/2010/main" val="2162904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228B17-9E99-45ED-9028-28A80E2F7F94}" type="datetimeFigureOut">
              <a:rPr lang="en-GB" smtClean="0"/>
              <a:t>17/10/2023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17/10/2023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680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228B17-9E99-45ED-9028-28A80E2F7F94}"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17/10/2023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a:latin typeface="Calibri"/>
                <a:cs typeface="Calibri"/>
              </a:rPr>
              <a:t>Synapses 2</a:t>
            </a:r>
            <a:endParaRPr lang="en-US"/>
          </a:p>
        </p:txBody>
      </p:sp>
      <p:pic>
        <p:nvPicPr>
          <p:cNvPr id="19" name="Video 18">
            <a:hlinkClick r:id="" action="ppaction://media"/>
            <a:extLst>
              <a:ext uri="{FF2B5EF4-FFF2-40B4-BE49-F238E27FC236}">
                <a16:creationId xmlns:a16="http://schemas.microsoft.com/office/drawing/2014/main" id="{71DBF78C-B458-B5D8-F625-8F9E795C5C79}"/>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72328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cs typeface="Calibri"/>
              </a:rPr>
              <a:t>Hebbian learning</a:t>
            </a:r>
            <a:endParaRPr lang="en-US"/>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2295835" y="1171418"/>
            <a:ext cx="7586526" cy="4189050"/>
          </a:xfrm>
        </p:spPr>
        <p:txBody>
          <a:bodyPr vert="horz" lIns="91440" tIns="45720" rIns="91440" bIns="45720" rtlCol="0" anchor="t">
            <a:noAutofit/>
          </a:bodyPr>
          <a:lstStyle/>
          <a:p>
            <a:pPr algn="ctr">
              <a:lnSpc>
                <a:spcPct val="100000"/>
              </a:lnSpc>
              <a:spcBef>
                <a:spcPts val="0"/>
              </a:spcBef>
            </a:pPr>
            <a:r>
              <a:rPr lang="en-US" sz="3200" b="1">
                <a:cs typeface="Calibri"/>
              </a:rPr>
              <a:t>1949 </a:t>
            </a:r>
          </a:p>
          <a:p>
            <a:pPr algn="ctr">
              <a:lnSpc>
                <a:spcPct val="100000"/>
              </a:lnSpc>
              <a:spcBef>
                <a:spcPts val="0"/>
              </a:spcBef>
            </a:pPr>
            <a:endParaRPr lang="en-US" sz="3200" b="1">
              <a:cs typeface="Calibri"/>
            </a:endParaRPr>
          </a:p>
          <a:p>
            <a:pPr algn="ctr">
              <a:lnSpc>
                <a:spcPct val="100000"/>
              </a:lnSpc>
              <a:spcBef>
                <a:spcPts val="0"/>
              </a:spcBef>
            </a:pPr>
            <a:r>
              <a:rPr lang="en-US" sz="2400" i="1">
                <a:cs typeface="Calibri"/>
              </a:rPr>
              <a:t>"When an axon of cell A is near enough to excite a cell B and repeatedly or persistently takes part in firing it, some growth process or metabolic change takes place in one or both cells such that A’s efficiency, as one of the cells firing B, is increased."</a:t>
            </a:r>
            <a:endParaRPr lang="en-US" sz="2400">
              <a:cs typeface="Calibri"/>
            </a:endParaRPr>
          </a:p>
          <a:p>
            <a:pPr algn="ctr">
              <a:lnSpc>
                <a:spcPct val="100000"/>
              </a:lnSpc>
              <a:spcBef>
                <a:spcPts val="0"/>
              </a:spcBef>
            </a:pPr>
            <a:endParaRPr lang="en-US" sz="2400">
              <a:cs typeface="Calibri"/>
            </a:endParaRPr>
          </a:p>
          <a:p>
            <a:pPr algn="ctr">
              <a:lnSpc>
                <a:spcPct val="100000"/>
              </a:lnSpc>
              <a:spcBef>
                <a:spcPts val="0"/>
              </a:spcBef>
            </a:pPr>
            <a:r>
              <a:rPr lang="en-US" sz="2400">
                <a:cs typeface="Calibri"/>
              </a:rPr>
              <a:t>Cells that fire together</a:t>
            </a:r>
          </a:p>
          <a:p>
            <a:pPr algn="ctr">
              <a:lnSpc>
                <a:spcPct val="100000"/>
              </a:lnSpc>
              <a:spcBef>
                <a:spcPts val="0"/>
              </a:spcBef>
            </a:pPr>
            <a:r>
              <a:rPr lang="en-US" sz="2400">
                <a:cs typeface="Calibri"/>
              </a:rPr>
              <a:t>wire together</a:t>
            </a:r>
          </a:p>
          <a:p>
            <a:pPr algn="ctr">
              <a:lnSpc>
                <a:spcPct val="100000"/>
              </a:lnSpc>
              <a:spcBef>
                <a:spcPts val="0"/>
              </a:spcBef>
            </a:pPr>
            <a:r>
              <a:rPr lang="en-US" sz="2400">
                <a:cs typeface="Calibri"/>
              </a:rPr>
              <a:t>&amp; </a:t>
            </a:r>
            <a:br>
              <a:rPr lang="en-US" sz="2400">
                <a:cs typeface="Calibri"/>
              </a:rPr>
            </a:br>
            <a:r>
              <a:rPr lang="en-US" sz="2400">
                <a:cs typeface="Calibri"/>
              </a:rPr>
              <a:t>Cells that fire out of sync</a:t>
            </a:r>
          </a:p>
          <a:p>
            <a:pPr algn="ctr">
              <a:lnSpc>
                <a:spcPct val="100000"/>
              </a:lnSpc>
              <a:spcBef>
                <a:spcPts val="0"/>
              </a:spcBef>
            </a:pPr>
            <a:r>
              <a:rPr lang="en-US" sz="2400">
                <a:cs typeface="Calibri"/>
              </a:rPr>
              <a:t>lose their link</a:t>
            </a:r>
          </a:p>
          <a:p>
            <a:pPr algn="ctr">
              <a:lnSpc>
                <a:spcPct val="100000"/>
              </a:lnSpc>
              <a:spcBef>
                <a:spcPts val="0"/>
              </a:spcBef>
            </a:pPr>
            <a:endParaRPr lang="en-US" sz="2800">
              <a:cs typeface="Calibri"/>
            </a:endParaRPr>
          </a:p>
        </p:txBody>
      </p:sp>
      <p:pic>
        <p:nvPicPr>
          <p:cNvPr id="19" name="Video 18">
            <a:hlinkClick r:id="" action="ppaction://media"/>
            <a:extLst>
              <a:ext uri="{FF2B5EF4-FFF2-40B4-BE49-F238E27FC236}">
                <a16:creationId xmlns:a16="http://schemas.microsoft.com/office/drawing/2014/main" id="{060878C4-D517-890D-A184-14F10D161CE2}"/>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421820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cs typeface="Calibri"/>
              </a:rPr>
              <a:t>Spike-timing-dependent plasticity</a:t>
            </a:r>
            <a:endParaRPr lang="en-US"/>
          </a:p>
        </p:txBody>
      </p:sp>
      <p:pic>
        <p:nvPicPr>
          <p:cNvPr id="11" name="Video 10">
            <a:hlinkClick r:id="" action="ppaction://media"/>
            <a:extLst>
              <a:ext uri="{FF2B5EF4-FFF2-40B4-BE49-F238E27FC236}">
                <a16:creationId xmlns:a16="http://schemas.microsoft.com/office/drawing/2014/main" id="{20A68AD1-BA73-6F74-8123-CC5DF24D8154}"/>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8" name="TextBox 1">
            <a:extLst>
              <a:ext uri="{FF2B5EF4-FFF2-40B4-BE49-F238E27FC236}">
                <a16:creationId xmlns:a16="http://schemas.microsoft.com/office/drawing/2014/main" id="{883A24CD-1AE0-3929-4B55-59A87163D916}"/>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accent3"/>
                </a:solidFill>
                <a:cs typeface="Calibri"/>
              </a:rPr>
              <a:t>Markram et al., 2011 (</a:t>
            </a:r>
            <a:r>
              <a:rPr lang="en-US" sz="2800" b="1">
                <a:solidFill>
                  <a:schemeClr val="accent3"/>
                </a:solidFill>
                <a:ea typeface="+mn-lt"/>
                <a:cs typeface="+mn-lt"/>
              </a:rPr>
              <a:t>Frontiers</a:t>
            </a:r>
            <a:r>
              <a:rPr lang="en-US" sz="2800" b="1">
                <a:solidFill>
                  <a:schemeClr val="accent3"/>
                </a:solidFill>
                <a:cs typeface="Calibri"/>
              </a:rPr>
              <a:t>)</a:t>
            </a:r>
            <a:endParaRPr lang="en-US">
              <a:solidFill>
                <a:schemeClr val="accent3"/>
              </a:solidFill>
              <a:cs typeface="Calibri" panose="020F0502020204030204"/>
            </a:endParaRPr>
          </a:p>
        </p:txBody>
      </p:sp>
      <p:pic>
        <p:nvPicPr>
          <p:cNvPr id="9" name="Picture 8" descr="A diagram of a graph&#10;&#10;Description automatically generated">
            <a:extLst>
              <a:ext uri="{FF2B5EF4-FFF2-40B4-BE49-F238E27FC236}">
                <a16:creationId xmlns:a16="http://schemas.microsoft.com/office/drawing/2014/main" id="{BB3FBC0C-8A20-CFD2-51E8-6FEAEDA815E9}"/>
              </a:ext>
            </a:extLst>
          </p:cNvPr>
          <p:cNvPicPr>
            <a:picLocks noChangeAspect="1"/>
          </p:cNvPicPr>
          <p:nvPr/>
        </p:nvPicPr>
        <p:blipFill>
          <a:blip r:embed="rId5"/>
          <a:stretch>
            <a:fillRect/>
          </a:stretch>
        </p:blipFill>
        <p:spPr>
          <a:xfrm>
            <a:off x="3938125" y="1113282"/>
            <a:ext cx="4302143" cy="4781114"/>
          </a:xfrm>
          <a:prstGeom prst="rect">
            <a:avLst/>
          </a:prstGeom>
        </p:spPr>
      </p:pic>
    </p:spTree>
    <p:extLst>
      <p:ext uri="{BB962C8B-B14F-4D97-AF65-F5344CB8AC3E}">
        <p14:creationId xmlns:p14="http://schemas.microsoft.com/office/powerpoint/2010/main" val="374643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ell&#10;&#10;Description automatically generated">
            <a:extLst>
              <a:ext uri="{FF2B5EF4-FFF2-40B4-BE49-F238E27FC236}">
                <a16:creationId xmlns:a16="http://schemas.microsoft.com/office/drawing/2014/main" id="{6076D8B4-48B6-F7B8-02FC-6E612F023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343" y="1034578"/>
            <a:ext cx="7967690" cy="4788844"/>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cs typeface="Calibri"/>
              </a:rPr>
              <a:t>Altering synapses</a:t>
            </a:r>
            <a:endParaRPr lang="en-US"/>
          </a:p>
        </p:txBody>
      </p:sp>
      <p:pic>
        <p:nvPicPr>
          <p:cNvPr id="7" name="Video 6">
            <a:hlinkClick r:id="" action="ppaction://media"/>
            <a:extLst>
              <a:ext uri="{FF2B5EF4-FFF2-40B4-BE49-F238E27FC236}">
                <a16:creationId xmlns:a16="http://schemas.microsoft.com/office/drawing/2014/main" id="{661DFC26-6956-39EC-2191-E17471431B9B}"/>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423861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ell&#10;&#10;Description automatically generated">
            <a:extLst>
              <a:ext uri="{FF2B5EF4-FFF2-40B4-BE49-F238E27FC236}">
                <a16:creationId xmlns:a16="http://schemas.microsoft.com/office/drawing/2014/main" id="{A678B5DA-58D8-093A-7E25-7E904CC4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467" y="1034578"/>
            <a:ext cx="7967690" cy="4788844"/>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cs typeface="Calibri"/>
              </a:rPr>
              <a:t>Short-term plasticity</a:t>
            </a:r>
            <a:endParaRPr lang="en-US"/>
          </a:p>
        </p:txBody>
      </p:sp>
      <p:pic>
        <p:nvPicPr>
          <p:cNvPr id="13" name="Video 12">
            <a:hlinkClick r:id="" action="ppaction://media"/>
            <a:extLst>
              <a:ext uri="{FF2B5EF4-FFF2-40B4-BE49-F238E27FC236}">
                <a16:creationId xmlns:a16="http://schemas.microsoft.com/office/drawing/2014/main" id="{6D971197-0DAB-3E57-7AC8-F8D2DF8ABE68}"/>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8" name="TextBox 1">
            <a:extLst>
              <a:ext uri="{FF2B5EF4-FFF2-40B4-BE49-F238E27FC236}">
                <a16:creationId xmlns:a16="http://schemas.microsoft.com/office/drawing/2014/main" id="{12E3909A-59CF-3770-6B9D-65B9DC00D193}"/>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err="1">
                <a:solidFill>
                  <a:schemeClr val="accent3"/>
                </a:solidFill>
                <a:cs typeface="Calibri"/>
              </a:rPr>
              <a:t>Tsodyks</a:t>
            </a:r>
            <a:r>
              <a:rPr lang="en-US" sz="2800" b="1">
                <a:solidFill>
                  <a:schemeClr val="accent3"/>
                </a:solidFill>
                <a:cs typeface="Calibri"/>
              </a:rPr>
              <a:t> &amp; Wu 2013 (</a:t>
            </a:r>
            <a:r>
              <a:rPr lang="en-US" sz="2800" b="1" err="1">
                <a:solidFill>
                  <a:schemeClr val="accent3"/>
                </a:solidFill>
                <a:cs typeface="Calibri"/>
              </a:rPr>
              <a:t>Scholarpedia</a:t>
            </a:r>
            <a:r>
              <a:rPr lang="en-US" sz="2800" b="1">
                <a:solidFill>
                  <a:schemeClr val="accent3"/>
                </a:solidFill>
                <a:cs typeface="Calibri"/>
              </a:rPr>
              <a:t>)</a:t>
            </a:r>
            <a:endParaRPr lang="en-US" sz="2800">
              <a:solidFill>
                <a:schemeClr val="accent3"/>
              </a:solidFill>
              <a:cs typeface="Calibri"/>
            </a:endParaRPr>
          </a:p>
        </p:txBody>
      </p:sp>
      <p:sp>
        <p:nvSpPr>
          <p:cNvPr id="2" name="TextBox 1">
            <a:extLst>
              <a:ext uri="{FF2B5EF4-FFF2-40B4-BE49-F238E27FC236}">
                <a16:creationId xmlns:a16="http://schemas.microsoft.com/office/drawing/2014/main" id="{573C5B64-A9FA-665B-C0D4-B8DDC39C522C}"/>
              </a:ext>
            </a:extLst>
          </p:cNvPr>
          <p:cNvSpPr txBox="1"/>
          <p:nvPr/>
        </p:nvSpPr>
        <p:spPr>
          <a:xfrm>
            <a:off x="1261425" y="1171842"/>
            <a:ext cx="3211762" cy="95410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B050"/>
                </a:solidFill>
                <a:cs typeface="Calibri"/>
              </a:rPr>
              <a:t>Facilitation</a:t>
            </a:r>
            <a:endParaRPr lang="en-US" dirty="0"/>
          </a:p>
          <a:p>
            <a:pPr algn="ctr"/>
            <a:r>
              <a:rPr lang="en-US" sz="2800" b="1" dirty="0">
                <a:cs typeface="Calibri"/>
              </a:rPr>
              <a:t>Increased Ca</a:t>
            </a:r>
            <a:r>
              <a:rPr lang="en-US" sz="2800" b="1" baseline="30000" dirty="0">
                <a:cs typeface="Calibri"/>
              </a:rPr>
              <a:t>+</a:t>
            </a:r>
          </a:p>
        </p:txBody>
      </p:sp>
      <p:sp>
        <p:nvSpPr>
          <p:cNvPr id="5" name="TextBox 4">
            <a:extLst>
              <a:ext uri="{FF2B5EF4-FFF2-40B4-BE49-F238E27FC236}">
                <a16:creationId xmlns:a16="http://schemas.microsoft.com/office/drawing/2014/main" id="{ADD22BC2-40D4-B5F2-907F-49F5B5CC5DA8}"/>
              </a:ext>
            </a:extLst>
          </p:cNvPr>
          <p:cNvSpPr txBox="1"/>
          <p:nvPr/>
        </p:nvSpPr>
        <p:spPr>
          <a:xfrm>
            <a:off x="6988343" y="1171842"/>
            <a:ext cx="5203657" cy="138499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7030A0"/>
                </a:solidFill>
                <a:cs typeface="Calibri"/>
              </a:rPr>
              <a:t>Depression</a:t>
            </a:r>
            <a:endParaRPr lang="en-US" dirty="0">
              <a:solidFill>
                <a:srgbClr val="7030A0"/>
              </a:solidFill>
            </a:endParaRPr>
          </a:p>
          <a:p>
            <a:pPr algn="ctr"/>
            <a:r>
              <a:rPr lang="en-US" sz="2800" b="1" dirty="0">
                <a:cs typeface="Calibri"/>
              </a:rPr>
              <a:t>Decreased neurotransmitter</a:t>
            </a:r>
          </a:p>
          <a:p>
            <a:pPr algn="ctr"/>
            <a:endParaRPr lang="en-US" sz="2800" b="1" dirty="0">
              <a:cs typeface="Calibri"/>
            </a:endParaRPr>
          </a:p>
        </p:txBody>
      </p:sp>
    </p:spTree>
    <p:extLst>
      <p:ext uri="{BB962C8B-B14F-4D97-AF65-F5344CB8AC3E}">
        <p14:creationId xmlns:p14="http://schemas.microsoft.com/office/powerpoint/2010/main" val="365380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A090-3ECF-5247-5BDA-F7DA974E17D4}"/>
              </a:ext>
            </a:extLst>
          </p:cNvPr>
          <p:cNvSpPr>
            <a:spLocks noGrp="1"/>
          </p:cNvSpPr>
          <p:nvPr>
            <p:ph type="title"/>
          </p:nvPr>
        </p:nvSpPr>
        <p:spPr/>
        <p:txBody>
          <a:bodyPr>
            <a:normAutofit fontScale="90000"/>
          </a:bodyPr>
          <a:lstStyle/>
          <a:p>
            <a:r>
              <a:rPr lang="en-US" b="1" err="1">
                <a:latin typeface="Calibri"/>
                <a:cs typeface="Calibri Light"/>
              </a:rPr>
              <a:t>DropConnect</a:t>
            </a:r>
            <a:endParaRPr lang="en-US" b="1" err="1">
              <a:latin typeface="Calibri"/>
            </a:endParaRPr>
          </a:p>
        </p:txBody>
      </p:sp>
      <p:sp>
        <p:nvSpPr>
          <p:cNvPr id="5" name="TextBox 4">
            <a:extLst>
              <a:ext uri="{FF2B5EF4-FFF2-40B4-BE49-F238E27FC236}">
                <a16:creationId xmlns:a16="http://schemas.microsoft.com/office/drawing/2014/main" id="{1BE7BFA9-3684-CE28-C67C-6EC5D852FB93}"/>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accent3"/>
                </a:solidFill>
                <a:cs typeface="Calibri"/>
              </a:rPr>
              <a:t>Wan et al., 2013 (PMLR)</a:t>
            </a:r>
            <a:endParaRPr lang="en-US">
              <a:solidFill>
                <a:schemeClr val="accent3"/>
              </a:solidFill>
            </a:endParaRPr>
          </a:p>
        </p:txBody>
      </p:sp>
      <p:pic>
        <p:nvPicPr>
          <p:cNvPr id="6" name="Picture 5" descr="A graph of a dropout&#10;&#10;Description automatically generated">
            <a:extLst>
              <a:ext uri="{FF2B5EF4-FFF2-40B4-BE49-F238E27FC236}">
                <a16:creationId xmlns:a16="http://schemas.microsoft.com/office/drawing/2014/main" id="{EE019E0B-E610-7DA0-3E2B-87549D767E52}"/>
              </a:ext>
            </a:extLst>
          </p:cNvPr>
          <p:cNvPicPr>
            <a:picLocks noChangeAspect="1"/>
          </p:cNvPicPr>
          <p:nvPr/>
        </p:nvPicPr>
        <p:blipFill rotWithShape="1">
          <a:blip r:embed="rId3"/>
          <a:srcRect r="66208" b="379"/>
          <a:stretch/>
        </p:blipFill>
        <p:spPr>
          <a:xfrm>
            <a:off x="3327400" y="1319789"/>
            <a:ext cx="5547581" cy="4232539"/>
          </a:xfrm>
          <a:prstGeom prst="rect">
            <a:avLst/>
          </a:prstGeom>
        </p:spPr>
      </p:pic>
      <p:pic>
        <p:nvPicPr>
          <p:cNvPr id="10" name="Video 9">
            <a:hlinkClick r:id="" action="ppaction://media"/>
            <a:extLst>
              <a:ext uri="{FF2B5EF4-FFF2-40B4-BE49-F238E27FC236}">
                <a16:creationId xmlns:a16="http://schemas.microsoft.com/office/drawing/2014/main" id="{DF3BCEB2-FA6F-0995-379B-BE895F18E11A}"/>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95059867"/>
      </p:ext>
    </p:extLst>
  </p:cSld>
  <p:clrMapOvr>
    <a:masterClrMapping/>
  </p:clrMapOvr>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920</Words>
  <Application>Microsoft Office PowerPoint</Application>
  <PresentationFormat>Widescreen</PresentationFormat>
  <Paragraphs>98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Arial,Sans-Serif</vt:lpstr>
      <vt:lpstr>Calibri</vt:lpstr>
      <vt:lpstr>Calibri Light</vt:lpstr>
      <vt:lpstr>Slide theme</vt:lpstr>
      <vt:lpstr>Synapses 2</vt:lpstr>
      <vt:lpstr>Hebbian learning</vt:lpstr>
      <vt:lpstr>Spike-timing-dependent plasticity</vt:lpstr>
      <vt:lpstr>Altering synapses</vt:lpstr>
      <vt:lpstr>Short-term plasticity</vt:lpstr>
      <vt:lpstr>DropConnect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 ghosh</dc:creator>
  <cp:lastModifiedBy>Ghosh, Marcus L</cp:lastModifiedBy>
  <cp:revision>1</cp:revision>
  <dcterms:created xsi:type="dcterms:W3CDTF">2023-10-13T11:48:47Z</dcterms:created>
  <dcterms:modified xsi:type="dcterms:W3CDTF">2023-10-17T16:09:18Z</dcterms:modified>
</cp:coreProperties>
</file>