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sldIdLst>
    <p:sldId id="256" r:id="rId2"/>
    <p:sldId id="266" r:id="rId3"/>
    <p:sldId id="269" r:id="rId4"/>
    <p:sldId id="267" r:id="rId5"/>
    <p:sldId id="268" r:id="rId6"/>
    <p:sldId id="270" r:id="rId7"/>
    <p:sldId id="27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0C06DD-77C7-482C-9B61-486BA1ADF535}" v="1" dt="2023-10-08T15:41:14.101"/>
    <p1510:client id="{C439DB70-AC41-4482-B969-7C80031646E2}" v="19" dt="2023-10-08T15:32:43.7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779" autoAdjust="0"/>
  </p:normalViewPr>
  <p:slideViewPr>
    <p:cSldViewPr snapToGrid="0">
      <p:cViewPr varScale="1">
        <p:scale>
          <a:sx n="84" d="100"/>
          <a:sy n="84" d="100"/>
        </p:scale>
        <p:origin x="15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odman, Daniel F M" userId="3856083d-7deb-434e-baee-35426c02f58e" providerId="ADAL" clId="{CEC6C019-63DB-4CAE-89B8-D6F71CE4A045}"/>
    <pc:docChg chg="custSel modSld">
      <pc:chgData name="Goodman, Daniel F M" userId="3856083d-7deb-434e-baee-35426c02f58e" providerId="ADAL" clId="{CEC6C019-63DB-4CAE-89B8-D6F71CE4A045}" dt="2023-10-05T17:04:45.140" v="72" actId="20577"/>
      <pc:docMkLst>
        <pc:docMk/>
      </pc:docMkLst>
      <pc:sldChg chg="modNotesTx">
        <pc:chgData name="Goodman, Daniel F M" userId="3856083d-7deb-434e-baee-35426c02f58e" providerId="ADAL" clId="{CEC6C019-63DB-4CAE-89B8-D6F71CE4A045}" dt="2023-10-05T17:04:45.140" v="72" actId="20577"/>
        <pc:sldMkLst>
          <pc:docMk/>
          <pc:sldMk cId="470430196" sldId="266"/>
        </pc:sldMkLst>
      </pc:sldChg>
    </pc:docChg>
  </pc:docChgLst>
  <pc:docChgLst>
    <pc:chgData name="Goodman, Daniel F M" userId="3856083d-7deb-434e-baee-35426c02f58e" providerId="ADAL" clId="{C439DB70-AC41-4482-B969-7C80031646E2}"/>
    <pc:docChg chg="undo custSel modSld">
      <pc:chgData name="Goodman, Daniel F M" userId="3856083d-7deb-434e-baee-35426c02f58e" providerId="ADAL" clId="{C439DB70-AC41-4482-B969-7C80031646E2}" dt="2023-10-08T15:32:43.756" v="380" actId="1366"/>
      <pc:docMkLst>
        <pc:docMk/>
      </pc:docMkLst>
      <pc:sldChg chg="addSp delSp modSp modNotesTx">
        <pc:chgData name="Goodman, Daniel F M" userId="3856083d-7deb-434e-baee-35426c02f58e" providerId="ADAL" clId="{C439DB70-AC41-4482-B969-7C80031646E2}" dt="2023-10-08T15:14:51.442" v="366"/>
        <pc:sldMkLst>
          <pc:docMk/>
          <pc:sldMk cId="2324049996" sldId="256"/>
        </pc:sldMkLst>
        <pc:spChg chg="mod">
          <ac:chgData name="Goodman, Daniel F M" userId="3856083d-7deb-434e-baee-35426c02f58e" providerId="ADAL" clId="{C439DB70-AC41-4482-B969-7C80031646E2}" dt="2023-10-08T12:35:20.101" v="0"/>
          <ac:spMkLst>
            <pc:docMk/>
            <pc:sldMk cId="2324049996" sldId="256"/>
            <ac:spMk id="4" creationId="{71A693D4-D78C-161A-B0F3-CEA79B385428}"/>
          </ac:spMkLst>
        </pc:spChg>
        <pc:picChg chg="add mod">
          <ac:chgData name="Goodman, Daniel F M" userId="3856083d-7deb-434e-baee-35426c02f58e" providerId="ADAL" clId="{C439DB70-AC41-4482-B969-7C80031646E2}" dt="2023-10-08T15:14:51.442" v="366"/>
          <ac:picMkLst>
            <pc:docMk/>
            <pc:sldMk cId="2324049996" sldId="256"/>
            <ac:picMk id="2" creationId="{09045C2A-95F9-7A25-6CFE-B22ED9745C02}"/>
          </ac:picMkLst>
        </pc:picChg>
        <pc:picChg chg="del">
          <ac:chgData name="Goodman, Daniel F M" userId="3856083d-7deb-434e-baee-35426c02f58e" providerId="ADAL" clId="{C439DB70-AC41-4482-B969-7C80031646E2}" dt="2023-10-08T15:14:51.442" v="366"/>
          <ac:picMkLst>
            <pc:docMk/>
            <pc:sldMk cId="2324049996" sldId="256"/>
            <ac:picMk id="5" creationId="{554C514C-C930-C688-E18E-FF5645698310}"/>
          </ac:picMkLst>
        </pc:picChg>
      </pc:sldChg>
      <pc:sldChg chg="addSp delSp modSp mod modNotesTx">
        <pc:chgData name="Goodman, Daniel F M" userId="3856083d-7deb-434e-baee-35426c02f58e" providerId="ADAL" clId="{C439DB70-AC41-4482-B969-7C80031646E2}" dt="2023-10-08T15:14:51.442" v="366"/>
        <pc:sldMkLst>
          <pc:docMk/>
          <pc:sldMk cId="470430196" sldId="266"/>
        </pc:sldMkLst>
        <pc:spChg chg="mod">
          <ac:chgData name="Goodman, Daniel F M" userId="3856083d-7deb-434e-baee-35426c02f58e" providerId="ADAL" clId="{C439DB70-AC41-4482-B969-7C80031646E2}" dt="2023-10-08T12:35:20.101" v="0"/>
          <ac:spMkLst>
            <pc:docMk/>
            <pc:sldMk cId="470430196" sldId="266"/>
            <ac:spMk id="4" creationId="{220F0135-CC52-EB18-CB0B-5335E947DD8E}"/>
          </ac:spMkLst>
        </pc:spChg>
        <pc:spChg chg="mod">
          <ac:chgData name="Goodman, Daniel F M" userId="3856083d-7deb-434e-baee-35426c02f58e" providerId="ADAL" clId="{C439DB70-AC41-4482-B969-7C80031646E2}" dt="2023-10-08T12:35:48.218" v="4" actId="1076"/>
          <ac:spMkLst>
            <pc:docMk/>
            <pc:sldMk cId="470430196" sldId="266"/>
            <ac:spMk id="9" creationId="{56896A34-D999-C7D8-CAC2-101EFF82C96A}"/>
          </ac:spMkLst>
        </pc:spChg>
        <pc:spChg chg="mod">
          <ac:chgData name="Goodman, Daniel F M" userId="3856083d-7deb-434e-baee-35426c02f58e" providerId="ADAL" clId="{C439DB70-AC41-4482-B969-7C80031646E2}" dt="2023-10-08T12:35:48.218" v="4" actId="1076"/>
          <ac:spMkLst>
            <pc:docMk/>
            <pc:sldMk cId="470430196" sldId="266"/>
            <ac:spMk id="10" creationId="{1BC503E9-61F8-2A3B-096A-2302FADC54A8}"/>
          </ac:spMkLst>
        </pc:spChg>
        <pc:spChg chg="mod">
          <ac:chgData name="Goodman, Daniel F M" userId="3856083d-7deb-434e-baee-35426c02f58e" providerId="ADAL" clId="{C439DB70-AC41-4482-B969-7C80031646E2}" dt="2023-10-08T12:35:48.218" v="4" actId="1076"/>
          <ac:spMkLst>
            <pc:docMk/>
            <pc:sldMk cId="470430196" sldId="266"/>
            <ac:spMk id="11" creationId="{542AC8BD-7DCE-8093-4065-43C6765D17B5}"/>
          </ac:spMkLst>
        </pc:spChg>
        <pc:picChg chg="del mod">
          <ac:chgData name="Goodman, Daniel F M" userId="3856083d-7deb-434e-baee-35426c02f58e" providerId="ADAL" clId="{C439DB70-AC41-4482-B969-7C80031646E2}" dt="2023-10-08T15:14:51.442" v="366"/>
          <ac:picMkLst>
            <pc:docMk/>
            <pc:sldMk cId="470430196" sldId="266"/>
            <ac:picMk id="2" creationId="{25A06B32-CD72-31AE-E060-3A7E3CC39363}"/>
          </ac:picMkLst>
        </pc:picChg>
        <pc:picChg chg="add mod">
          <ac:chgData name="Goodman, Daniel F M" userId="3856083d-7deb-434e-baee-35426c02f58e" providerId="ADAL" clId="{C439DB70-AC41-4482-B969-7C80031646E2}" dt="2023-10-08T15:14:51.442" v="366"/>
          <ac:picMkLst>
            <pc:docMk/>
            <pc:sldMk cId="470430196" sldId="266"/>
            <ac:picMk id="3" creationId="{4AE64347-417D-8E54-A886-31D0E189B055}"/>
          </ac:picMkLst>
        </pc:picChg>
        <pc:picChg chg="mod">
          <ac:chgData name="Goodman, Daniel F M" userId="3856083d-7deb-434e-baee-35426c02f58e" providerId="ADAL" clId="{C439DB70-AC41-4482-B969-7C80031646E2}" dt="2023-10-08T12:35:48.218" v="4" actId="1076"/>
          <ac:picMkLst>
            <pc:docMk/>
            <pc:sldMk cId="470430196" sldId="266"/>
            <ac:picMk id="6" creationId="{2F58DDBE-4488-4ACE-F22C-185A685B8674}"/>
          </ac:picMkLst>
        </pc:picChg>
        <pc:picChg chg="mod">
          <ac:chgData name="Goodman, Daniel F M" userId="3856083d-7deb-434e-baee-35426c02f58e" providerId="ADAL" clId="{C439DB70-AC41-4482-B969-7C80031646E2}" dt="2023-10-08T12:35:48.218" v="4" actId="1076"/>
          <ac:picMkLst>
            <pc:docMk/>
            <pc:sldMk cId="470430196" sldId="266"/>
            <ac:picMk id="8" creationId="{6A4515C6-1693-3228-B8A8-86E50505B172}"/>
          </ac:picMkLst>
        </pc:picChg>
      </pc:sldChg>
      <pc:sldChg chg="addSp delSp modSp mod modTransition modAnim modNotesTx">
        <pc:chgData name="Goodman, Daniel F M" userId="3856083d-7deb-434e-baee-35426c02f58e" providerId="ADAL" clId="{C439DB70-AC41-4482-B969-7C80031646E2}" dt="2023-10-08T15:32:39.189" v="379" actId="1366"/>
        <pc:sldMkLst>
          <pc:docMk/>
          <pc:sldMk cId="997963403" sldId="267"/>
        </pc:sldMkLst>
        <pc:spChg chg="mod">
          <ac:chgData name="Goodman, Daniel F M" userId="3856083d-7deb-434e-baee-35426c02f58e" providerId="ADAL" clId="{C439DB70-AC41-4482-B969-7C80031646E2}" dt="2023-10-08T12:35:20.101" v="0"/>
          <ac:spMkLst>
            <pc:docMk/>
            <pc:sldMk cId="997963403" sldId="267"/>
            <ac:spMk id="4" creationId="{220F0135-CC52-EB18-CB0B-5335E947DD8E}"/>
          </ac:spMkLst>
        </pc:spChg>
        <pc:spChg chg="mod">
          <ac:chgData name="Goodman, Daniel F M" userId="3856083d-7deb-434e-baee-35426c02f58e" providerId="ADAL" clId="{C439DB70-AC41-4482-B969-7C80031646E2}" dt="2023-10-08T12:36:23.233" v="7" actId="1076"/>
          <ac:spMkLst>
            <pc:docMk/>
            <pc:sldMk cId="997963403" sldId="267"/>
            <ac:spMk id="5" creationId="{1357973F-A7D4-1E73-8093-5591F6BF67C6}"/>
          </ac:spMkLst>
        </pc:spChg>
        <pc:spChg chg="mod">
          <ac:chgData name="Goodman, Daniel F M" userId="3856083d-7deb-434e-baee-35426c02f58e" providerId="ADAL" clId="{C439DB70-AC41-4482-B969-7C80031646E2}" dt="2023-10-08T12:36:34.794" v="9" actId="1076"/>
          <ac:spMkLst>
            <pc:docMk/>
            <pc:sldMk cId="997963403" sldId="267"/>
            <ac:spMk id="13" creationId="{FEA3E612-2F18-6942-917E-7287FE1325FB}"/>
          </ac:spMkLst>
        </pc:spChg>
        <pc:spChg chg="mod">
          <ac:chgData name="Goodman, Daniel F M" userId="3856083d-7deb-434e-baee-35426c02f58e" providerId="ADAL" clId="{C439DB70-AC41-4482-B969-7C80031646E2}" dt="2023-10-08T12:36:30.281" v="8" actId="1076"/>
          <ac:spMkLst>
            <pc:docMk/>
            <pc:sldMk cId="997963403" sldId="267"/>
            <ac:spMk id="14" creationId="{474C29E3-39F5-1930-597F-6B2FAC2FAC7B}"/>
          </ac:spMkLst>
        </pc:spChg>
        <pc:picChg chg="del mod">
          <ac:chgData name="Goodman, Daniel F M" userId="3856083d-7deb-434e-baee-35426c02f58e" providerId="ADAL" clId="{C439DB70-AC41-4482-B969-7C80031646E2}" dt="2023-10-08T15:14:51.442" v="366"/>
          <ac:picMkLst>
            <pc:docMk/>
            <pc:sldMk cId="997963403" sldId="267"/>
            <ac:picMk id="2" creationId="{25A06B32-CD72-31AE-E060-3A7E3CC39363}"/>
          </ac:picMkLst>
        </pc:picChg>
        <pc:picChg chg="add del mod">
          <ac:chgData name="Goodman, Daniel F M" userId="3856083d-7deb-434e-baee-35426c02f58e" providerId="ADAL" clId="{C439DB70-AC41-4482-B969-7C80031646E2}" dt="2023-10-08T15:14:56.211" v="368"/>
          <ac:picMkLst>
            <pc:docMk/>
            <pc:sldMk cId="997963403" sldId="267"/>
            <ac:picMk id="3" creationId="{C9A061CF-6B85-F4B5-2149-ABC409E537C3}"/>
          </ac:picMkLst>
        </pc:picChg>
        <pc:picChg chg="mod">
          <ac:chgData name="Goodman, Daniel F M" userId="3856083d-7deb-434e-baee-35426c02f58e" providerId="ADAL" clId="{C439DB70-AC41-4482-B969-7C80031646E2}" dt="2023-10-08T12:36:23.233" v="7" actId="1076"/>
          <ac:picMkLst>
            <pc:docMk/>
            <pc:sldMk cId="997963403" sldId="267"/>
            <ac:picMk id="8" creationId="{CADC2B19-0041-EBDD-56AC-7091E5C8849F}"/>
          </ac:picMkLst>
        </pc:picChg>
        <pc:picChg chg="mod">
          <ac:chgData name="Goodman, Daniel F M" userId="3856083d-7deb-434e-baee-35426c02f58e" providerId="ADAL" clId="{C439DB70-AC41-4482-B969-7C80031646E2}" dt="2023-10-08T12:36:23.233" v="7" actId="1076"/>
          <ac:picMkLst>
            <pc:docMk/>
            <pc:sldMk cId="997963403" sldId="267"/>
            <ac:picMk id="9" creationId="{CF7BBE52-2481-1CD2-CF5C-67836666DDFA}"/>
          </ac:picMkLst>
        </pc:picChg>
        <pc:picChg chg="mod">
          <ac:chgData name="Goodman, Daniel F M" userId="3856083d-7deb-434e-baee-35426c02f58e" providerId="ADAL" clId="{C439DB70-AC41-4482-B969-7C80031646E2}" dt="2023-10-08T12:36:23.233" v="7" actId="1076"/>
          <ac:picMkLst>
            <pc:docMk/>
            <pc:sldMk cId="997963403" sldId="267"/>
            <ac:picMk id="10" creationId="{6031183C-C6E6-EB96-73AD-483933E7B90B}"/>
          </ac:picMkLst>
        </pc:picChg>
        <pc:picChg chg="add del mod ord">
          <ac:chgData name="Goodman, Daniel F M" userId="3856083d-7deb-434e-baee-35426c02f58e" providerId="ADAL" clId="{C439DB70-AC41-4482-B969-7C80031646E2}" dt="2023-10-08T15:15:01.540" v="369"/>
          <ac:picMkLst>
            <pc:docMk/>
            <pc:sldMk cId="997963403" sldId="267"/>
            <ac:picMk id="11" creationId="{850DF87B-36DE-29E0-226D-2D245B6F0FDC}"/>
          </ac:picMkLst>
        </pc:picChg>
        <pc:picChg chg="mod">
          <ac:chgData name="Goodman, Daniel F M" userId="3856083d-7deb-434e-baee-35426c02f58e" providerId="ADAL" clId="{C439DB70-AC41-4482-B969-7C80031646E2}" dt="2023-10-08T12:36:23.233" v="7" actId="1076"/>
          <ac:picMkLst>
            <pc:docMk/>
            <pc:sldMk cId="997963403" sldId="267"/>
            <ac:picMk id="12" creationId="{CB7416E7-178E-4037-52AE-25EF75328C41}"/>
          </ac:picMkLst>
        </pc:picChg>
        <pc:picChg chg="add del mod">
          <ac:chgData name="Goodman, Daniel F M" userId="3856083d-7deb-434e-baee-35426c02f58e" providerId="ADAL" clId="{C439DB70-AC41-4482-B969-7C80031646E2}" dt="2023-10-08T15:15:05.229" v="371"/>
          <ac:picMkLst>
            <pc:docMk/>
            <pc:sldMk cId="997963403" sldId="267"/>
            <ac:picMk id="15" creationId="{0673F935-1031-D26B-A5B5-770E306B492B}"/>
          </ac:picMkLst>
        </pc:picChg>
        <pc:picChg chg="add del mod ord">
          <ac:chgData name="Goodman, Daniel F M" userId="3856083d-7deb-434e-baee-35426c02f58e" providerId="ADAL" clId="{C439DB70-AC41-4482-B969-7C80031646E2}" dt="2023-10-08T15:16:18.172" v="372"/>
          <ac:picMkLst>
            <pc:docMk/>
            <pc:sldMk cId="997963403" sldId="267"/>
            <ac:picMk id="18" creationId="{F715993E-1585-91D1-70F3-91ECA1418CFB}"/>
          </ac:picMkLst>
        </pc:picChg>
        <pc:picChg chg="add mod">
          <ac:chgData name="Goodman, Daniel F M" userId="3856083d-7deb-434e-baee-35426c02f58e" providerId="ADAL" clId="{C439DB70-AC41-4482-B969-7C80031646E2}" dt="2023-10-08T15:32:39.189" v="379" actId="1366"/>
          <ac:picMkLst>
            <pc:docMk/>
            <pc:sldMk cId="997963403" sldId="267"/>
            <ac:picMk id="19" creationId="{7FB79C7C-955E-1FC1-1BEC-B69879D1C535}"/>
          </ac:picMkLst>
        </pc:picChg>
      </pc:sldChg>
      <pc:sldChg chg="addSp delSp modSp mod modTransition modAnim modNotesTx">
        <pc:chgData name="Goodman, Daniel F M" userId="3856083d-7deb-434e-baee-35426c02f58e" providerId="ADAL" clId="{C439DB70-AC41-4482-B969-7C80031646E2}" dt="2023-10-08T15:32:43.756" v="380" actId="1366"/>
        <pc:sldMkLst>
          <pc:docMk/>
          <pc:sldMk cId="721965754" sldId="268"/>
        </pc:sldMkLst>
        <pc:spChg chg="mod">
          <ac:chgData name="Goodman, Daniel F M" userId="3856083d-7deb-434e-baee-35426c02f58e" providerId="ADAL" clId="{C439DB70-AC41-4482-B969-7C80031646E2}" dt="2023-10-08T12:35:20.101" v="0"/>
          <ac:spMkLst>
            <pc:docMk/>
            <pc:sldMk cId="721965754" sldId="268"/>
            <ac:spMk id="4" creationId="{220F0135-CC52-EB18-CB0B-5335E947DD8E}"/>
          </ac:spMkLst>
        </pc:spChg>
        <pc:spChg chg="mod">
          <ac:chgData name="Goodman, Daniel F M" userId="3856083d-7deb-434e-baee-35426c02f58e" providerId="ADAL" clId="{C439DB70-AC41-4482-B969-7C80031646E2}" dt="2023-10-08T12:38:01.882" v="22" actId="1076"/>
          <ac:spMkLst>
            <pc:docMk/>
            <pc:sldMk cId="721965754" sldId="268"/>
            <ac:spMk id="10" creationId="{C8D6DF11-23F6-39B8-E5BF-D3237077AEFA}"/>
          </ac:spMkLst>
        </pc:spChg>
        <pc:spChg chg="mod">
          <ac:chgData name="Goodman, Daniel F M" userId="3856083d-7deb-434e-baee-35426c02f58e" providerId="ADAL" clId="{C439DB70-AC41-4482-B969-7C80031646E2}" dt="2023-10-08T12:38:16.386" v="24" actId="1076"/>
          <ac:spMkLst>
            <pc:docMk/>
            <pc:sldMk cId="721965754" sldId="268"/>
            <ac:spMk id="13" creationId="{93DD14CE-8843-B5A6-1228-528B5D480C3E}"/>
          </ac:spMkLst>
        </pc:spChg>
        <pc:grpChg chg="mod">
          <ac:chgData name="Goodman, Daniel F M" userId="3856083d-7deb-434e-baee-35426c02f58e" providerId="ADAL" clId="{C439DB70-AC41-4482-B969-7C80031646E2}" dt="2023-10-08T12:38:39.034" v="25" actId="1076"/>
          <ac:grpSpMkLst>
            <pc:docMk/>
            <pc:sldMk cId="721965754" sldId="268"/>
            <ac:grpSpMk id="14" creationId="{12E81B1A-CF09-6582-A894-A3F128CD75A0}"/>
          </ac:grpSpMkLst>
        </pc:grpChg>
        <pc:grpChg chg="mod">
          <ac:chgData name="Goodman, Daniel F M" userId="3856083d-7deb-434e-baee-35426c02f58e" providerId="ADAL" clId="{C439DB70-AC41-4482-B969-7C80031646E2}" dt="2023-10-08T12:38:50.258" v="26" actId="1076"/>
          <ac:grpSpMkLst>
            <pc:docMk/>
            <pc:sldMk cId="721965754" sldId="268"/>
            <ac:grpSpMk id="20" creationId="{1E66FB66-AE56-3D7D-E02E-CDF2D1F6688A}"/>
          </ac:grpSpMkLst>
        </pc:grpChg>
        <pc:picChg chg="del mod">
          <ac:chgData name="Goodman, Daniel F M" userId="3856083d-7deb-434e-baee-35426c02f58e" providerId="ADAL" clId="{C439DB70-AC41-4482-B969-7C80031646E2}" dt="2023-10-08T15:16:40.332" v="373"/>
          <ac:picMkLst>
            <pc:docMk/>
            <pc:sldMk cId="721965754" sldId="268"/>
            <ac:picMk id="2" creationId="{25A06B32-CD72-31AE-E060-3A7E3CC39363}"/>
          </ac:picMkLst>
        </pc:picChg>
        <pc:picChg chg="add del mod">
          <ac:chgData name="Goodman, Daniel F M" userId="3856083d-7deb-434e-baee-35426c02f58e" providerId="ADAL" clId="{C439DB70-AC41-4482-B969-7C80031646E2}" dt="2023-10-08T15:16:43.151" v="375"/>
          <ac:picMkLst>
            <pc:docMk/>
            <pc:sldMk cId="721965754" sldId="268"/>
            <ac:picMk id="3" creationId="{7941BAEC-D73F-48D6-D345-7411886156B7}"/>
          </ac:picMkLst>
        </pc:picChg>
        <pc:picChg chg="add del mod ord">
          <ac:chgData name="Goodman, Daniel F M" userId="3856083d-7deb-434e-baee-35426c02f58e" providerId="ADAL" clId="{C439DB70-AC41-4482-B969-7C80031646E2}" dt="2023-10-08T15:17:51.232" v="376"/>
          <ac:picMkLst>
            <pc:docMk/>
            <pc:sldMk cId="721965754" sldId="268"/>
            <ac:picMk id="7" creationId="{A266C077-53C7-47F9-4193-3A7364DEDFDA}"/>
          </ac:picMkLst>
        </pc:picChg>
        <pc:picChg chg="add mod">
          <ac:chgData name="Goodman, Daniel F M" userId="3856083d-7deb-434e-baee-35426c02f58e" providerId="ADAL" clId="{C439DB70-AC41-4482-B969-7C80031646E2}" dt="2023-10-08T15:32:43.756" v="380" actId="1366"/>
          <ac:picMkLst>
            <pc:docMk/>
            <pc:sldMk cId="721965754" sldId="268"/>
            <ac:picMk id="8" creationId="{CA2075BC-8510-FA01-A6BA-57C297D99E45}"/>
          </ac:picMkLst>
        </pc:picChg>
        <pc:picChg chg="mod">
          <ac:chgData name="Goodman, Daniel F M" userId="3856083d-7deb-434e-baee-35426c02f58e" providerId="ADAL" clId="{C439DB70-AC41-4482-B969-7C80031646E2}" dt="2023-10-08T12:38:16.386" v="24" actId="1076"/>
          <ac:picMkLst>
            <pc:docMk/>
            <pc:sldMk cId="721965754" sldId="268"/>
            <ac:picMk id="12" creationId="{27A33C00-CE0D-BF7A-92C3-F03B5371B4AF}"/>
          </ac:picMkLst>
        </pc:picChg>
      </pc:sldChg>
      <pc:sldChg chg="addSp delSp modSp mod modNotesTx">
        <pc:chgData name="Goodman, Daniel F M" userId="3856083d-7deb-434e-baee-35426c02f58e" providerId="ADAL" clId="{C439DB70-AC41-4482-B969-7C80031646E2}" dt="2023-10-08T15:14:51.442" v="366"/>
        <pc:sldMkLst>
          <pc:docMk/>
          <pc:sldMk cId="2425226523" sldId="269"/>
        </pc:sldMkLst>
        <pc:spChg chg="mod">
          <ac:chgData name="Goodman, Daniel F M" userId="3856083d-7deb-434e-baee-35426c02f58e" providerId="ADAL" clId="{C439DB70-AC41-4482-B969-7C80031646E2}" dt="2023-10-08T12:35:20.101" v="0"/>
          <ac:spMkLst>
            <pc:docMk/>
            <pc:sldMk cId="2425226523" sldId="269"/>
            <ac:spMk id="4" creationId="{220F0135-CC52-EB18-CB0B-5335E947DD8E}"/>
          </ac:spMkLst>
        </pc:spChg>
        <pc:spChg chg="mod">
          <ac:chgData name="Goodman, Daniel F M" userId="3856083d-7deb-434e-baee-35426c02f58e" providerId="ADAL" clId="{C439DB70-AC41-4482-B969-7C80031646E2}" dt="2023-10-08T12:35:58.538" v="5" actId="1076"/>
          <ac:spMkLst>
            <pc:docMk/>
            <pc:sldMk cId="2425226523" sldId="269"/>
            <ac:spMk id="9" creationId="{56896A34-D999-C7D8-CAC2-101EFF82C96A}"/>
          </ac:spMkLst>
        </pc:spChg>
        <pc:spChg chg="mod">
          <ac:chgData name="Goodman, Daniel F M" userId="3856083d-7deb-434e-baee-35426c02f58e" providerId="ADAL" clId="{C439DB70-AC41-4482-B969-7C80031646E2}" dt="2023-10-08T12:35:58.538" v="5" actId="1076"/>
          <ac:spMkLst>
            <pc:docMk/>
            <pc:sldMk cId="2425226523" sldId="269"/>
            <ac:spMk id="10" creationId="{1BC503E9-61F8-2A3B-096A-2302FADC54A8}"/>
          </ac:spMkLst>
        </pc:spChg>
        <pc:picChg chg="del mod">
          <ac:chgData name="Goodman, Daniel F M" userId="3856083d-7deb-434e-baee-35426c02f58e" providerId="ADAL" clId="{C439DB70-AC41-4482-B969-7C80031646E2}" dt="2023-10-08T15:14:51.442" v="366"/>
          <ac:picMkLst>
            <pc:docMk/>
            <pc:sldMk cId="2425226523" sldId="269"/>
            <ac:picMk id="2" creationId="{25A06B32-CD72-31AE-E060-3A7E3CC39363}"/>
          </ac:picMkLst>
        </pc:picChg>
        <pc:picChg chg="add mod">
          <ac:chgData name="Goodman, Daniel F M" userId="3856083d-7deb-434e-baee-35426c02f58e" providerId="ADAL" clId="{C439DB70-AC41-4482-B969-7C80031646E2}" dt="2023-10-08T15:14:51.442" v="366"/>
          <ac:picMkLst>
            <pc:docMk/>
            <pc:sldMk cId="2425226523" sldId="269"/>
            <ac:picMk id="3" creationId="{2CA4BFD5-AC9A-2DA0-27AC-2F236C54EAC9}"/>
          </ac:picMkLst>
        </pc:picChg>
        <pc:picChg chg="mod">
          <ac:chgData name="Goodman, Daniel F M" userId="3856083d-7deb-434e-baee-35426c02f58e" providerId="ADAL" clId="{C439DB70-AC41-4482-B969-7C80031646E2}" dt="2023-10-08T12:35:58.538" v="5" actId="1076"/>
          <ac:picMkLst>
            <pc:docMk/>
            <pc:sldMk cId="2425226523" sldId="269"/>
            <ac:picMk id="6" creationId="{2F58DDBE-4488-4ACE-F22C-185A685B8674}"/>
          </ac:picMkLst>
        </pc:picChg>
        <pc:picChg chg="mod">
          <ac:chgData name="Goodman, Daniel F M" userId="3856083d-7deb-434e-baee-35426c02f58e" providerId="ADAL" clId="{C439DB70-AC41-4482-B969-7C80031646E2}" dt="2023-10-08T12:35:58.538" v="5" actId="1076"/>
          <ac:picMkLst>
            <pc:docMk/>
            <pc:sldMk cId="2425226523" sldId="269"/>
            <ac:picMk id="8" creationId="{6A4515C6-1693-3228-B8A8-86E50505B172}"/>
          </ac:picMkLst>
        </pc:picChg>
      </pc:sldChg>
      <pc:sldChg chg="addSp delSp modSp mod">
        <pc:chgData name="Goodman, Daniel F M" userId="3856083d-7deb-434e-baee-35426c02f58e" providerId="ADAL" clId="{C439DB70-AC41-4482-B969-7C80031646E2}" dt="2023-10-08T15:19:07.657" v="377"/>
        <pc:sldMkLst>
          <pc:docMk/>
          <pc:sldMk cId="2911445843" sldId="270"/>
        </pc:sldMkLst>
        <pc:spChg chg="mod">
          <ac:chgData name="Goodman, Daniel F M" userId="3856083d-7deb-434e-baee-35426c02f58e" providerId="ADAL" clId="{C439DB70-AC41-4482-B969-7C80031646E2}" dt="2023-10-08T12:35:20.101" v="0"/>
          <ac:spMkLst>
            <pc:docMk/>
            <pc:sldMk cId="2911445843" sldId="270"/>
            <ac:spMk id="4" creationId="{220F0135-CC52-EB18-CB0B-5335E947DD8E}"/>
          </ac:spMkLst>
        </pc:spChg>
        <pc:grpChg chg="mod">
          <ac:chgData name="Goodman, Daniel F M" userId="3856083d-7deb-434e-baee-35426c02f58e" providerId="ADAL" clId="{C439DB70-AC41-4482-B969-7C80031646E2}" dt="2023-10-08T12:39:14.530" v="29" actId="1076"/>
          <ac:grpSpMkLst>
            <pc:docMk/>
            <pc:sldMk cId="2911445843" sldId="270"/>
            <ac:grpSpMk id="29" creationId="{B51D3094-6FD4-2F89-1DBC-B5C16C706357}"/>
          </ac:grpSpMkLst>
        </pc:grpChg>
        <pc:picChg chg="del mod">
          <ac:chgData name="Goodman, Daniel F M" userId="3856083d-7deb-434e-baee-35426c02f58e" providerId="ADAL" clId="{C439DB70-AC41-4482-B969-7C80031646E2}" dt="2023-10-08T15:19:07.657" v="377"/>
          <ac:picMkLst>
            <pc:docMk/>
            <pc:sldMk cId="2911445843" sldId="270"/>
            <ac:picMk id="2" creationId="{25A06B32-CD72-31AE-E060-3A7E3CC39363}"/>
          </ac:picMkLst>
        </pc:picChg>
        <pc:picChg chg="add mod">
          <ac:chgData name="Goodman, Daniel F M" userId="3856083d-7deb-434e-baee-35426c02f58e" providerId="ADAL" clId="{C439DB70-AC41-4482-B969-7C80031646E2}" dt="2023-10-08T15:19:07.657" v="377"/>
          <ac:picMkLst>
            <pc:docMk/>
            <pc:sldMk cId="2911445843" sldId="270"/>
            <ac:picMk id="5" creationId="{58807B87-0E65-E9B1-CCD6-3E3EA6F3D332}"/>
          </ac:picMkLst>
        </pc:picChg>
      </pc:sldChg>
      <pc:sldChg chg="addSp delSp modSp">
        <pc:chgData name="Goodman, Daniel F M" userId="3856083d-7deb-434e-baee-35426c02f58e" providerId="ADAL" clId="{C439DB70-AC41-4482-B969-7C80031646E2}" dt="2023-10-08T15:19:36.306" v="378"/>
        <pc:sldMkLst>
          <pc:docMk/>
          <pc:sldMk cId="123259511" sldId="271"/>
        </pc:sldMkLst>
        <pc:picChg chg="del">
          <ac:chgData name="Goodman, Daniel F M" userId="3856083d-7deb-434e-baee-35426c02f58e" providerId="ADAL" clId="{C439DB70-AC41-4482-B969-7C80031646E2}" dt="2023-10-08T15:19:36.306" v="378"/>
          <ac:picMkLst>
            <pc:docMk/>
            <pc:sldMk cId="123259511" sldId="271"/>
            <ac:picMk id="2" creationId="{25A06B32-CD72-31AE-E060-3A7E3CC39363}"/>
          </ac:picMkLst>
        </pc:picChg>
        <pc:picChg chg="add mod">
          <ac:chgData name="Goodman, Daniel F M" userId="3856083d-7deb-434e-baee-35426c02f58e" providerId="ADAL" clId="{C439DB70-AC41-4482-B969-7C80031646E2}" dt="2023-10-08T15:19:36.306" v="378"/>
          <ac:picMkLst>
            <pc:docMk/>
            <pc:sldMk cId="123259511" sldId="271"/>
            <ac:picMk id="3" creationId="{47D7B87D-F0D2-60FF-7E5E-87FAB54AF9AF}"/>
          </ac:picMkLst>
        </pc:picChg>
      </pc:sldChg>
    </pc:docChg>
  </pc:docChgLst>
  <pc:docChgLst>
    <pc:chgData name="Goodman, Daniel F M" userId="3856083d-7deb-434e-baee-35426c02f58e" providerId="ADAL" clId="{330C06DD-77C7-482C-9B61-486BA1ADF535}"/>
    <pc:docChg chg="modSld">
      <pc:chgData name="Goodman, Daniel F M" userId="3856083d-7deb-434e-baee-35426c02f58e" providerId="ADAL" clId="{330C06DD-77C7-482C-9B61-486BA1ADF535}" dt="2023-10-08T15:41:14.101" v="0"/>
      <pc:docMkLst>
        <pc:docMk/>
      </pc:docMkLst>
      <pc:sldChg chg="modSp modTransition modAnim">
        <pc:chgData name="Goodman, Daniel F M" userId="3856083d-7deb-434e-baee-35426c02f58e" providerId="ADAL" clId="{330C06DD-77C7-482C-9B61-486BA1ADF535}" dt="2023-10-08T15:41:14.101" v="0"/>
        <pc:sldMkLst>
          <pc:docMk/>
          <pc:sldMk cId="2324049996" sldId="256"/>
        </pc:sldMkLst>
        <pc:picChg chg="mod">
          <ac:chgData name="Goodman, Daniel F M" userId="3856083d-7deb-434e-baee-35426c02f58e" providerId="ADAL" clId="{330C06DD-77C7-482C-9B61-486BA1ADF535}" dt="2023-10-08T15:41:14.101" v="0"/>
          <ac:picMkLst>
            <pc:docMk/>
            <pc:sldMk cId="2324049996" sldId="256"/>
            <ac:picMk id="2" creationId="{09045C2A-95F9-7A25-6CFE-B22ED9745C02}"/>
          </ac:picMkLst>
        </pc:picChg>
      </pc:sldChg>
      <pc:sldChg chg="modSp modTransition modAnim">
        <pc:chgData name="Goodman, Daniel F M" userId="3856083d-7deb-434e-baee-35426c02f58e" providerId="ADAL" clId="{330C06DD-77C7-482C-9B61-486BA1ADF535}" dt="2023-10-08T15:41:14.101" v="0"/>
        <pc:sldMkLst>
          <pc:docMk/>
          <pc:sldMk cId="470430196" sldId="266"/>
        </pc:sldMkLst>
        <pc:picChg chg="mod">
          <ac:chgData name="Goodman, Daniel F M" userId="3856083d-7deb-434e-baee-35426c02f58e" providerId="ADAL" clId="{330C06DD-77C7-482C-9B61-486BA1ADF535}" dt="2023-10-08T15:41:14.101" v="0"/>
          <ac:picMkLst>
            <pc:docMk/>
            <pc:sldMk cId="470430196" sldId="266"/>
            <ac:picMk id="3" creationId="{4AE64347-417D-8E54-A886-31D0E189B055}"/>
          </ac:picMkLst>
        </pc:picChg>
      </pc:sldChg>
      <pc:sldChg chg="modSp modTransition modAnim">
        <pc:chgData name="Goodman, Daniel F M" userId="3856083d-7deb-434e-baee-35426c02f58e" providerId="ADAL" clId="{330C06DD-77C7-482C-9B61-486BA1ADF535}" dt="2023-10-08T15:41:14.101" v="0"/>
        <pc:sldMkLst>
          <pc:docMk/>
          <pc:sldMk cId="997963403" sldId="267"/>
        </pc:sldMkLst>
        <pc:picChg chg="mod">
          <ac:chgData name="Goodman, Daniel F M" userId="3856083d-7deb-434e-baee-35426c02f58e" providerId="ADAL" clId="{330C06DD-77C7-482C-9B61-486BA1ADF535}" dt="2023-10-08T15:41:14.101" v="0"/>
          <ac:picMkLst>
            <pc:docMk/>
            <pc:sldMk cId="997963403" sldId="267"/>
            <ac:picMk id="19" creationId="{7FB79C7C-955E-1FC1-1BEC-B69879D1C535}"/>
          </ac:picMkLst>
        </pc:picChg>
      </pc:sldChg>
      <pc:sldChg chg="modSp modTransition modAnim">
        <pc:chgData name="Goodman, Daniel F M" userId="3856083d-7deb-434e-baee-35426c02f58e" providerId="ADAL" clId="{330C06DD-77C7-482C-9B61-486BA1ADF535}" dt="2023-10-08T15:41:14.101" v="0"/>
        <pc:sldMkLst>
          <pc:docMk/>
          <pc:sldMk cId="721965754" sldId="268"/>
        </pc:sldMkLst>
        <pc:picChg chg="mod">
          <ac:chgData name="Goodman, Daniel F M" userId="3856083d-7deb-434e-baee-35426c02f58e" providerId="ADAL" clId="{330C06DD-77C7-482C-9B61-486BA1ADF535}" dt="2023-10-08T15:41:14.101" v="0"/>
          <ac:picMkLst>
            <pc:docMk/>
            <pc:sldMk cId="721965754" sldId="268"/>
            <ac:picMk id="8" creationId="{CA2075BC-8510-FA01-A6BA-57C297D99E45}"/>
          </ac:picMkLst>
        </pc:picChg>
      </pc:sldChg>
      <pc:sldChg chg="modSp modTransition modAnim">
        <pc:chgData name="Goodman, Daniel F M" userId="3856083d-7deb-434e-baee-35426c02f58e" providerId="ADAL" clId="{330C06DD-77C7-482C-9B61-486BA1ADF535}" dt="2023-10-08T15:41:14.101" v="0"/>
        <pc:sldMkLst>
          <pc:docMk/>
          <pc:sldMk cId="2425226523" sldId="269"/>
        </pc:sldMkLst>
        <pc:picChg chg="mod">
          <ac:chgData name="Goodman, Daniel F M" userId="3856083d-7deb-434e-baee-35426c02f58e" providerId="ADAL" clId="{330C06DD-77C7-482C-9B61-486BA1ADF535}" dt="2023-10-08T15:41:14.101" v="0"/>
          <ac:picMkLst>
            <pc:docMk/>
            <pc:sldMk cId="2425226523" sldId="269"/>
            <ac:picMk id="3" creationId="{2CA4BFD5-AC9A-2DA0-27AC-2F236C54EAC9}"/>
          </ac:picMkLst>
        </pc:picChg>
      </pc:sldChg>
      <pc:sldChg chg="modSp modTransition modAnim">
        <pc:chgData name="Goodman, Daniel F M" userId="3856083d-7deb-434e-baee-35426c02f58e" providerId="ADAL" clId="{330C06DD-77C7-482C-9B61-486BA1ADF535}" dt="2023-10-08T15:41:14.101" v="0"/>
        <pc:sldMkLst>
          <pc:docMk/>
          <pc:sldMk cId="2911445843" sldId="270"/>
        </pc:sldMkLst>
        <pc:picChg chg="mod">
          <ac:chgData name="Goodman, Daniel F M" userId="3856083d-7deb-434e-baee-35426c02f58e" providerId="ADAL" clId="{330C06DD-77C7-482C-9B61-486BA1ADF535}" dt="2023-10-08T15:41:14.101" v="0"/>
          <ac:picMkLst>
            <pc:docMk/>
            <pc:sldMk cId="2911445843" sldId="270"/>
            <ac:picMk id="5" creationId="{58807B87-0E65-E9B1-CCD6-3E3EA6F3D332}"/>
          </ac:picMkLst>
        </pc:picChg>
      </pc:sldChg>
      <pc:sldChg chg="modSp modTransition modAnim">
        <pc:chgData name="Goodman, Daniel F M" userId="3856083d-7deb-434e-baee-35426c02f58e" providerId="ADAL" clId="{330C06DD-77C7-482C-9B61-486BA1ADF535}" dt="2023-10-08T15:41:14.101" v="0"/>
        <pc:sldMkLst>
          <pc:docMk/>
          <pc:sldMk cId="123259511" sldId="271"/>
        </pc:sldMkLst>
        <pc:picChg chg="mod">
          <ac:chgData name="Goodman, Daniel F M" userId="3856083d-7deb-434e-baee-35426c02f58e" providerId="ADAL" clId="{330C06DD-77C7-482C-9B61-486BA1ADF535}" dt="2023-10-08T15:41:14.101" v="0"/>
          <ac:picMkLst>
            <pc:docMk/>
            <pc:sldMk cId="123259511" sldId="271"/>
            <ac:picMk id="3" creationId="{47D7B87D-F0D2-60FF-7E5E-87FAB54AF9A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B4BB2-BF8F-4D77-A80C-42EB334BB15E}" type="datetimeFigureOut">
              <a:rPr lang="en-GB" smtClean="0"/>
              <a:t>08/10/2023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9168F9-F8DB-467F-94CC-8BE33CE2D1BF}" type="slidenum">
              <a:rPr lang="en-GB" smtClean="0"/>
              <a:t>‹#›</a:t>
            </a:fld>
            <a:endParaRPr lang="en-GB"/>
          </a:p>
        </p:txBody>
      </p:sp>
    </p:spTree>
    <p:extLst>
      <p:ext uri="{BB962C8B-B14F-4D97-AF65-F5344CB8AC3E}">
        <p14:creationId xmlns:p14="http://schemas.microsoft.com/office/powerpoint/2010/main" val="3260993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last video this week, I want to talk about some of the challenges for machine learning and for neuroscience, and how I think these two fields can help each other to make progress.</a:t>
            </a:r>
          </a:p>
        </p:txBody>
      </p:sp>
      <p:sp>
        <p:nvSpPr>
          <p:cNvPr id="4" name="Slide Number Placeholder 3"/>
          <p:cNvSpPr>
            <a:spLocks noGrp="1"/>
          </p:cNvSpPr>
          <p:nvPr>
            <p:ph type="sldNum" sz="quarter" idx="5"/>
          </p:nvPr>
        </p:nvSpPr>
        <p:spPr/>
        <p:txBody>
          <a:bodyPr/>
          <a:lstStyle/>
          <a:p>
            <a:fld id="{7A9168F9-F8DB-467F-94CC-8BE33CE2D1BF}" type="slidenum">
              <a:rPr lang="en-GB" smtClean="0"/>
              <a:t>1</a:t>
            </a:fld>
            <a:endParaRPr lang="en-GB"/>
          </a:p>
        </p:txBody>
      </p:sp>
    </p:spTree>
    <p:extLst>
      <p:ext uri="{BB962C8B-B14F-4D97-AF65-F5344CB8AC3E}">
        <p14:creationId xmlns:p14="http://schemas.microsoft.com/office/powerpoint/2010/main" val="2126599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by talking about power efficiency.</a:t>
            </a:r>
          </a:p>
          <a:p>
            <a:r>
              <a:rPr lang="en-GB" dirty="0"/>
              <a:t>***</a:t>
            </a:r>
          </a:p>
          <a:p>
            <a:r>
              <a:rPr lang="en-GB" dirty="0"/>
              <a:t>I’m going to illustrate this by talking about the famous Go match between AlphaGo and Lee Sedol.</a:t>
            </a:r>
          </a:p>
          <a:p>
            <a:r>
              <a:rPr lang="en-GB" b="0" i="0" dirty="0">
                <a:solidFill>
                  <a:srgbClr val="DBDEE1"/>
                </a:solidFill>
                <a:effectLst/>
                <a:latin typeface="gg sans"/>
              </a:rPr>
              <a:t>To set the scene, computers overtook humans at chess in 1997, but in Go, a game with a much larger search space, humans remained superior. Until 2016 when DeepMind’s AlphaGo beat top human player Lee Sedol.</a:t>
            </a:r>
            <a:endParaRPr lang="en-GB" dirty="0"/>
          </a:p>
          <a:p>
            <a:r>
              <a:rPr lang="en-GB" dirty="0"/>
              <a:t>***</a:t>
            </a:r>
          </a:p>
          <a:p>
            <a:r>
              <a:rPr lang="en-GB" dirty="0"/>
              <a:t>In that match, it has been estimated that AlphaGo was drawing somewhere around 100 to 1000 kilowatts of power, compared to presumably around 20 W for Sedol’s human brain.</a:t>
            </a:r>
          </a:p>
          <a:p>
            <a:r>
              <a:rPr lang="en-GB" dirty="0"/>
              <a:t>That means AlphaGo was around 5,000 to 50,000 times less efficient than a human brain, and it’s worth saying that the human brain was also doing a bunch of other stuff at the same time.</a:t>
            </a:r>
          </a:p>
          <a:p>
            <a:r>
              <a:rPr lang="en-GB" dirty="0"/>
              <a:t>Obviously that’s a huge difference, but this might be overstating the case a bit.</a:t>
            </a:r>
          </a:p>
          <a:p>
            <a:r>
              <a:rPr lang="en-GB" dirty="0"/>
              <a:t>***</a:t>
            </a:r>
          </a:p>
          <a:p>
            <a:r>
              <a:rPr lang="en-GB" dirty="0"/>
              <a:t>By the next year, DeepMind had implemented AlphaGo Zero which played better than the previous version and they claim was only drawing around 1-2 kilowatts of power, so only about 50-100 human brains.</a:t>
            </a:r>
          </a:p>
          <a:p>
            <a:r>
              <a:rPr lang="en-GB" dirty="0"/>
              <a:t>Still very inefficient, but it only took a year to improve by a factor of 50 or more, so I wouldn’t bet again the machines on this.</a:t>
            </a:r>
          </a:p>
        </p:txBody>
      </p:sp>
      <p:sp>
        <p:nvSpPr>
          <p:cNvPr id="4" name="Slide Number Placeholder 3"/>
          <p:cNvSpPr>
            <a:spLocks noGrp="1"/>
          </p:cNvSpPr>
          <p:nvPr>
            <p:ph type="sldNum" sz="quarter" idx="5"/>
          </p:nvPr>
        </p:nvSpPr>
        <p:spPr/>
        <p:txBody>
          <a:bodyPr/>
          <a:lstStyle/>
          <a:p>
            <a:fld id="{7A9168F9-F8DB-467F-94CC-8BE33CE2D1BF}" type="slidenum">
              <a:rPr lang="en-GB" smtClean="0"/>
              <a:t>2</a:t>
            </a:fld>
            <a:endParaRPr lang="en-GB"/>
          </a:p>
        </p:txBody>
      </p:sp>
    </p:spTree>
    <p:extLst>
      <p:ext uri="{BB962C8B-B14F-4D97-AF65-F5344CB8AC3E}">
        <p14:creationId xmlns:p14="http://schemas.microsoft.com/office/powerpoint/2010/main" val="316218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another challenge for machine learning though, which is how much training it needs to reach high levels of performance.</a:t>
            </a:r>
          </a:p>
          <a:p>
            <a:r>
              <a:rPr lang="en-GB" dirty="0"/>
              <a:t>***</a:t>
            </a:r>
          </a:p>
          <a:p>
            <a:r>
              <a:rPr lang="en-GB" dirty="0"/>
              <a:t>AlphaGo Zero was trained on over 5 million games.</a:t>
            </a:r>
          </a:p>
          <a:p>
            <a:r>
              <a:rPr lang="en-GB" dirty="0"/>
              <a:t>***</a:t>
            </a:r>
          </a:p>
          <a:p>
            <a:r>
              <a:rPr lang="en-GB" dirty="0"/>
              <a:t>We don’t know how many games Lee Sedol played, but at the time of that match he was 33, and assuming he started playing at age 5 and played 5 matches a day every day from then on, he would only have played around 50,000 games.</a:t>
            </a:r>
          </a:p>
          <a:p>
            <a:r>
              <a:rPr lang="en-GB" dirty="0"/>
              <a:t>That’s not entirely fair of course because he was making use of the collective knowledge of all humans who have ever played this game</a:t>
            </a:r>
          </a:p>
          <a:p>
            <a:r>
              <a:rPr lang="en-GB" dirty="0"/>
              <a:t>But then AlphaGo was also able to use this and it turned out that it didn’t help very much.</a:t>
            </a:r>
          </a:p>
          <a:p>
            <a:r>
              <a:rPr lang="en-GB" dirty="0"/>
              <a:t>The training was a little faster, but it actually capped out at a lower performance at the end of training.</a:t>
            </a:r>
          </a:p>
        </p:txBody>
      </p:sp>
      <p:sp>
        <p:nvSpPr>
          <p:cNvPr id="4" name="Slide Number Placeholder 3"/>
          <p:cNvSpPr>
            <a:spLocks noGrp="1"/>
          </p:cNvSpPr>
          <p:nvPr>
            <p:ph type="sldNum" sz="quarter" idx="5"/>
          </p:nvPr>
        </p:nvSpPr>
        <p:spPr/>
        <p:txBody>
          <a:bodyPr/>
          <a:lstStyle/>
          <a:p>
            <a:fld id="{7A9168F9-F8DB-467F-94CC-8BE33CE2D1BF}" type="slidenum">
              <a:rPr lang="en-GB" smtClean="0"/>
              <a:t>3</a:t>
            </a:fld>
            <a:endParaRPr lang="en-GB"/>
          </a:p>
        </p:txBody>
      </p:sp>
    </p:spTree>
    <p:extLst>
      <p:ext uri="{BB962C8B-B14F-4D97-AF65-F5344CB8AC3E}">
        <p14:creationId xmlns:p14="http://schemas.microsoft.com/office/powerpoint/2010/main" val="287818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reasons for this is that humans have a lot of knowledge they can call on and use in new scenarios, and machine learning methods still lag behind in this – although progress is fast.</a:t>
            </a:r>
          </a:p>
          <a:p>
            <a:r>
              <a:rPr lang="en-GB" dirty="0"/>
              <a:t>To illustrate this, in 2016 the company Vicarious – later bought by Google – had an interesting analysis of the game Breakout.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p>
          <a:p>
            <a:r>
              <a:rPr lang="en-GB" dirty="0"/>
              <a:t>You know the game where the ball bounces around, and you control the paddle that moves left and right and you have to destroy all the coloured bricks at the top by hitting them with a ball.</a:t>
            </a:r>
          </a:p>
          <a:p>
            <a:r>
              <a:rPr lang="en-GB" dirty="0"/>
              <a:t>Well it turned out that the state of the art deep RL methods of the time were easily able to master this game, but then they started introducing variations.</a:t>
            </a:r>
          </a:p>
          <a:p>
            <a:r>
              <a:rPr lang="en-GB" dirty="0"/>
              <a:t>***</a:t>
            </a:r>
          </a:p>
          <a:p>
            <a:r>
              <a:rPr lang="en-GB" dirty="0"/>
              <a:t>If you just move the paddle a bit higher, a human player has no problem at all adapting, but the deep RL agent needed to be retrained almost from scratch.</a:t>
            </a:r>
          </a:p>
          <a:p>
            <a:r>
              <a:rPr lang="en-GB" dirty="0"/>
              <a:t>***</a:t>
            </a:r>
          </a:p>
          <a:p>
            <a:r>
              <a:rPr lang="en-GB" dirty="0"/>
              <a:t>Similarly, adding an unbreakable wall in grey.</a:t>
            </a:r>
          </a:p>
          <a:p>
            <a:r>
              <a:rPr lang="en-GB" dirty="0"/>
              <a:t>***</a:t>
            </a:r>
          </a:p>
          <a:p>
            <a:r>
              <a:rPr lang="en-GB" dirty="0"/>
              <a:t>Another example is an analysis of human learning of Atari games that were famously mastered by deep RL.</a:t>
            </a:r>
          </a:p>
          <a:p>
            <a:r>
              <a:rPr lang="en-GB" dirty="0"/>
              <a:t>This study found that for some of the games, in under 15 minutes of training, humans could learn to play at a similar or better level than the deep RL agents after tens or even hundreds of hours of play.</a:t>
            </a:r>
          </a:p>
        </p:txBody>
      </p:sp>
      <p:sp>
        <p:nvSpPr>
          <p:cNvPr id="4" name="Slide Number Placeholder 3"/>
          <p:cNvSpPr>
            <a:spLocks noGrp="1"/>
          </p:cNvSpPr>
          <p:nvPr>
            <p:ph type="sldNum" sz="quarter" idx="5"/>
          </p:nvPr>
        </p:nvSpPr>
        <p:spPr/>
        <p:txBody>
          <a:bodyPr/>
          <a:lstStyle/>
          <a:p>
            <a:fld id="{7A9168F9-F8DB-467F-94CC-8BE33CE2D1BF}" type="slidenum">
              <a:rPr lang="en-GB" smtClean="0"/>
              <a:t>4</a:t>
            </a:fld>
            <a:endParaRPr lang="en-GB"/>
          </a:p>
        </p:txBody>
      </p:sp>
    </p:spTree>
    <p:extLst>
      <p:ext uri="{BB962C8B-B14F-4D97-AF65-F5344CB8AC3E}">
        <p14:creationId xmlns:p14="http://schemas.microsoft.com/office/powerpoint/2010/main" val="1872491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The last challenge I want to talk about for machine learning in this video is robustness.</a:t>
            </a:r>
          </a:p>
          <a:p>
            <a:pPr marL="0" indent="0">
              <a:buFont typeface="Arial" panose="020B0604020202020204" pitchFamily="34" charset="0"/>
              <a:buNone/>
            </a:pPr>
            <a:r>
              <a:rPr lang="en-GB" dirty="0"/>
              <a:t>Although the situation has improved recently, machine learning solutions tend to be brittle and prone to break.</a:t>
            </a:r>
          </a:p>
          <a:p>
            <a:pPr marL="0" indent="0">
              <a:buFont typeface="Arial" panose="020B0604020202020204" pitchFamily="34" charset="0"/>
              <a:buNone/>
            </a:pPr>
            <a:r>
              <a:rPr lang="en-GB" dirty="0"/>
              <a:t>There are lots of different aspects to this, and the previous slide on generalisation and re-use is one example.</a:t>
            </a:r>
          </a:p>
          <a:p>
            <a:pPr marL="0" indent="0">
              <a:buFont typeface="Arial" panose="020B0604020202020204" pitchFamily="34" charset="0"/>
              <a:buNone/>
            </a:pPr>
            <a:r>
              <a:rPr lang="en-GB" dirty="0"/>
              <a:t>Another way of seeing it is that they are prone to manipulation, what is sometimes called an adversarial attack.</a:t>
            </a:r>
          </a:p>
          <a:p>
            <a:pPr marL="0" indent="0">
              <a:buFont typeface="Arial" panose="020B0604020202020204" pitchFamily="34" charset="0"/>
              <a:buNone/>
            </a:pPr>
            <a:r>
              <a:rPr lang="en-GB" dirty="0"/>
              <a:t>***</a:t>
            </a:r>
          </a:p>
          <a:p>
            <a:pPr marL="0" indent="0">
              <a:buFont typeface="Arial" panose="020B0604020202020204" pitchFamily="34" charset="0"/>
              <a:buNone/>
            </a:pPr>
            <a:r>
              <a:rPr lang="en-GB" dirty="0"/>
              <a:t>The classic example of this is where you can add a humanly imperceptible amount of what looks like random noise to an image and get an image recogniser to output any label you like with high confidence.</a:t>
            </a:r>
          </a:p>
          <a:p>
            <a:pPr marL="0" indent="0">
              <a:buFont typeface="Arial" panose="020B0604020202020204" pitchFamily="34" charset="0"/>
              <a:buNone/>
            </a:pPr>
            <a:r>
              <a:rPr lang="en-GB" dirty="0"/>
              <a:t>Already this tells us that whatever this network is doing, it’s quite different to the way that humans recognise images.</a:t>
            </a:r>
          </a:p>
          <a:p>
            <a:pPr marL="0" indent="0">
              <a:buFont typeface="Arial" panose="020B0604020202020204" pitchFamily="34" charset="0"/>
              <a:buNone/>
            </a:pPr>
            <a:r>
              <a:rPr lang="en-GB" dirty="0"/>
              <a:t>***</a:t>
            </a:r>
          </a:p>
          <a:p>
            <a:pPr marL="0" indent="0">
              <a:buFont typeface="Arial" panose="020B0604020202020204" pitchFamily="34" charset="0"/>
              <a:buNone/>
            </a:pPr>
            <a:r>
              <a:rPr lang="en-GB" dirty="0"/>
              <a:t>Part of the answer is known, that these networks treat texture as more important than shape, compared to humans.</a:t>
            </a:r>
          </a:p>
          <a:p>
            <a:pPr marL="0" indent="0">
              <a:buFont typeface="Arial" panose="020B0604020202020204" pitchFamily="34" charset="0"/>
              <a:buNone/>
            </a:pPr>
            <a:r>
              <a:rPr lang="en-GB" dirty="0"/>
              <a:t>Here you can see if you take a picture of a cat and give it the texture of an elephant it’s recognised as an elephant although most people would still have said cat.</a:t>
            </a:r>
          </a:p>
          <a:p>
            <a:pPr marL="0" indent="0">
              <a:buFont typeface="Arial" panose="020B0604020202020204" pitchFamily="34" charset="0"/>
              <a:buNone/>
            </a:pPr>
            <a:r>
              <a:rPr lang="en-GB" dirty="0"/>
              <a:t>***</a:t>
            </a:r>
          </a:p>
          <a:p>
            <a:pPr marL="0" indent="0">
              <a:buFont typeface="Arial" panose="020B0604020202020204" pitchFamily="34" charset="0"/>
              <a:buNone/>
            </a:pPr>
            <a:r>
              <a:rPr lang="en-GB" dirty="0"/>
              <a:t>But you don’t even have to be as sophisticated as that, you can just slap on a bit of text and get it to change its mind.</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These are just a few examples of what is a huge field, studying what it is that neural networks are learning, how to exploit it and how to defend against that.</a:t>
            </a:r>
          </a:p>
        </p:txBody>
      </p:sp>
      <p:sp>
        <p:nvSpPr>
          <p:cNvPr id="4" name="Slide Number Placeholder 3"/>
          <p:cNvSpPr>
            <a:spLocks noGrp="1"/>
          </p:cNvSpPr>
          <p:nvPr>
            <p:ph type="sldNum" sz="quarter" idx="5"/>
          </p:nvPr>
        </p:nvSpPr>
        <p:spPr/>
        <p:txBody>
          <a:bodyPr/>
          <a:lstStyle/>
          <a:p>
            <a:fld id="{7A9168F9-F8DB-467F-94CC-8BE33CE2D1BF}" type="slidenum">
              <a:rPr lang="en-GB" smtClean="0"/>
              <a:t>5</a:t>
            </a:fld>
            <a:endParaRPr lang="en-GB"/>
          </a:p>
        </p:txBody>
      </p:sp>
    </p:spTree>
    <p:extLst>
      <p:ext uri="{BB962C8B-B14F-4D97-AF65-F5344CB8AC3E}">
        <p14:creationId xmlns:p14="http://schemas.microsoft.com/office/powerpoint/2010/main" val="580594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But now I want to turn away from machine learning and talk about some of the challenges for neuroscience.</a:t>
            </a:r>
          </a:p>
          <a:p>
            <a:pPr marL="0" indent="0">
              <a:buFont typeface="Arial" panose="020B0604020202020204" pitchFamily="34" charset="0"/>
              <a:buNone/>
            </a:pPr>
            <a:r>
              <a:rPr lang="en-GB" dirty="0"/>
              <a:t>For the first one, you might know that scientists like to study mice running around mazes.</a:t>
            </a:r>
          </a:p>
          <a:p>
            <a:pPr marL="0" indent="0">
              <a:buFont typeface="Arial" panose="020B0604020202020204" pitchFamily="34" charset="0"/>
              <a:buNone/>
            </a:pPr>
            <a:r>
              <a:rPr lang="en-GB" dirty="0"/>
              <a:t>***</a:t>
            </a:r>
          </a:p>
          <a:p>
            <a:pPr marL="0" indent="0">
              <a:buFont typeface="Arial" panose="020B0604020202020204" pitchFamily="34" charset="0"/>
              <a:buNone/>
            </a:pPr>
            <a:r>
              <a:rPr lang="en-GB" dirty="0"/>
              <a:t>You might imagine something like this.</a:t>
            </a:r>
          </a:p>
          <a:p>
            <a:pPr marL="0" indent="0">
              <a:buFont typeface="Arial" panose="020B0604020202020204" pitchFamily="34" charset="0"/>
              <a:buNone/>
            </a:pPr>
            <a:r>
              <a:rPr lang="en-GB" dirty="0"/>
              <a:t>***</a:t>
            </a:r>
          </a:p>
          <a:p>
            <a:pPr marL="0" indent="0">
              <a:buFont typeface="Arial" panose="020B0604020202020204" pitchFamily="34" charset="0"/>
              <a:buNone/>
            </a:pPr>
            <a:r>
              <a:rPr lang="en-GB" dirty="0"/>
              <a:t>Or if you’ve been visiting the English countryside a lot, maybe this?</a:t>
            </a:r>
          </a:p>
          <a:p>
            <a:pPr marL="0" indent="0">
              <a:buFont typeface="Arial" panose="020B0604020202020204" pitchFamily="34" charset="0"/>
              <a:buNone/>
            </a:pPr>
            <a:r>
              <a:rPr lang="en-GB" dirty="0"/>
              <a:t>***</a:t>
            </a:r>
          </a:p>
          <a:p>
            <a:pPr marL="0" indent="0">
              <a:buFont typeface="Arial" panose="020B0604020202020204" pitchFamily="34" charset="0"/>
              <a:buNone/>
            </a:pPr>
            <a:r>
              <a:rPr lang="en-GB" dirty="0"/>
              <a:t>But the reality is very often more like this.</a:t>
            </a:r>
          </a:p>
          <a:p>
            <a:pPr marL="0" indent="0">
              <a:buFont typeface="Arial" panose="020B0604020202020204" pitchFamily="34" charset="0"/>
              <a:buNone/>
            </a:pPr>
            <a:r>
              <a:rPr lang="en-GB" dirty="0"/>
              <a:t>In neuroscience, our experiments are usually incredible simple, often coming down to a binary choice.</a:t>
            </a:r>
          </a:p>
          <a:p>
            <a:pPr marL="0" indent="0">
              <a:buFont typeface="Arial" panose="020B0604020202020204" pitchFamily="34" charset="0"/>
              <a:buNone/>
            </a:pPr>
            <a:r>
              <a:rPr lang="en-GB" dirty="0"/>
              <a:t>There’s a good reason for that. It’s hard to train animals to do these experiments and you want an easy way to interpret the results.</a:t>
            </a:r>
          </a:p>
          <a:p>
            <a:pPr marL="0" indent="0">
              <a:buFont typeface="Arial" panose="020B0604020202020204" pitchFamily="34" charset="0"/>
              <a:buNone/>
            </a:pPr>
            <a:r>
              <a:rPr lang="en-GB" dirty="0"/>
              <a:t>But it does mean that we’re studying animals to try to understand intelligent behaviour, but we’re doing it with tasks that don’t really require any intelligence.</a:t>
            </a:r>
          </a:p>
          <a:p>
            <a:pPr marL="0" indent="0">
              <a:buFont typeface="Arial" panose="020B0604020202020204" pitchFamily="34" charset="0"/>
              <a:buNone/>
            </a:pPr>
            <a:r>
              <a:rPr lang="en-GB" dirty="0"/>
              <a:t>It’s not clear that this is good enough if we really want to understand intelligence.</a:t>
            </a:r>
          </a:p>
          <a:p>
            <a:pPr marL="0" indent="0">
              <a:buFont typeface="Arial" panose="020B0604020202020204" pitchFamily="34" charset="0"/>
              <a:buNone/>
            </a:pPr>
            <a:r>
              <a:rPr lang="en-GB" dirty="0"/>
              <a:t>***</a:t>
            </a:r>
          </a:p>
          <a:p>
            <a:pPr marL="0" indent="0">
              <a:buFont typeface="Arial" panose="020B0604020202020204" pitchFamily="34" charset="0"/>
              <a:buNone/>
            </a:pPr>
            <a:r>
              <a:rPr lang="en-GB" dirty="0"/>
              <a:t>And the same is true of our models. One of the most challenging datasets for biologically realistic spiking neural networks is the Spiking Heidelberg Digits dataset, which is a database with only twenty spoken words to classify.</a:t>
            </a:r>
          </a:p>
          <a:p>
            <a:pPr marL="0" indent="0">
              <a:buFont typeface="Arial" panose="020B0604020202020204" pitchFamily="34" charset="0"/>
              <a:buNone/>
            </a:pPr>
            <a:r>
              <a:rPr lang="en-GB" dirty="0"/>
              <a:t>Despite that, in recent years we’ve seen a new focus in neuroscience on challenging tasks of the sort that are common in machine learning, and it has led to a huge amount of exciting new work.</a:t>
            </a:r>
          </a:p>
        </p:txBody>
      </p:sp>
      <p:sp>
        <p:nvSpPr>
          <p:cNvPr id="4" name="Slide Number Placeholder 3"/>
          <p:cNvSpPr>
            <a:spLocks noGrp="1"/>
          </p:cNvSpPr>
          <p:nvPr>
            <p:ph type="sldNum" sz="quarter" idx="5"/>
          </p:nvPr>
        </p:nvSpPr>
        <p:spPr/>
        <p:txBody>
          <a:bodyPr/>
          <a:lstStyle/>
          <a:p>
            <a:fld id="{7A9168F9-F8DB-467F-94CC-8BE33CE2D1BF}" type="slidenum">
              <a:rPr lang="en-GB" smtClean="0"/>
              <a:t>6</a:t>
            </a:fld>
            <a:endParaRPr lang="en-GB"/>
          </a:p>
        </p:txBody>
      </p:sp>
    </p:spTree>
    <p:extLst>
      <p:ext uri="{BB962C8B-B14F-4D97-AF65-F5344CB8AC3E}">
        <p14:creationId xmlns:p14="http://schemas.microsoft.com/office/powerpoint/2010/main" val="1999737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 think that’s a good note to finish this week on.</a:t>
            </a:r>
          </a:p>
          <a:p>
            <a:r>
              <a:rPr lang="en-GB" dirty="0"/>
              <a:t>Historically, neuroscience and machine learning were tightly linked and that led to some fantastic and groundbreaking work in both fields.</a:t>
            </a:r>
          </a:p>
          <a:p>
            <a:r>
              <a:rPr lang="en-GB" dirty="0"/>
              <a:t>My bet is we’ll make more progress in both fields if people know what’s going on in the other one.</a:t>
            </a:r>
          </a:p>
          <a:p>
            <a:endParaRPr lang="en-GB" dirty="0"/>
          </a:p>
          <a:p>
            <a:r>
              <a:rPr lang="en-GB" dirty="0"/>
              <a:t>I hope you’ll enjoy the course!</a:t>
            </a:r>
          </a:p>
        </p:txBody>
      </p:sp>
      <p:sp>
        <p:nvSpPr>
          <p:cNvPr id="4" name="Slide Number Placeholder 3"/>
          <p:cNvSpPr>
            <a:spLocks noGrp="1"/>
          </p:cNvSpPr>
          <p:nvPr>
            <p:ph type="sldNum" sz="quarter" idx="5"/>
          </p:nvPr>
        </p:nvSpPr>
        <p:spPr/>
        <p:txBody>
          <a:bodyPr/>
          <a:lstStyle/>
          <a:p>
            <a:fld id="{7A9168F9-F8DB-467F-94CC-8BE33CE2D1BF}" type="slidenum">
              <a:rPr lang="en-GB" smtClean="0"/>
              <a:t>7</a:t>
            </a:fld>
            <a:endParaRPr lang="en-GB"/>
          </a:p>
        </p:txBody>
      </p:sp>
    </p:spTree>
    <p:extLst>
      <p:ext uri="{BB962C8B-B14F-4D97-AF65-F5344CB8AC3E}">
        <p14:creationId xmlns:p14="http://schemas.microsoft.com/office/powerpoint/2010/main" val="58833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689499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08/10/2023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75358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08/10/2023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30285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2521527"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3379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08/10/2023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619277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08/10/2023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042350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08/10/2023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413331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08/10/2023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67579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08/10/2023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3208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08/10/2023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29372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08/10/2023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488823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08/10/2023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14513356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hyperlink" Target="https://arxiv.org/abs/1412.6572" TargetMode="External"/><Relationship Id="rId3" Type="http://schemas.openxmlformats.org/officeDocument/2006/relationships/notesSlide" Target="../notesSlides/notesSlide5.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svg"/><Relationship Id="rId11" Type="http://schemas.openxmlformats.org/officeDocument/2006/relationships/hyperlink" Target="https://arxiv.org/abs/1811.12231" TargetMode="External"/><Relationship Id="rId5" Type="http://schemas.openxmlformats.org/officeDocument/2006/relationships/image" Target="../media/image1.pn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hyperlink" Target="https://openai.com/research/multimodal-neurons"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gif"/><Relationship Id="rId3" Type="http://schemas.openxmlformats.org/officeDocument/2006/relationships/notesSlide" Target="../notesSlides/notesSlide6.xml"/><Relationship Id="rId7" Type="http://schemas.openxmlformats.org/officeDocument/2006/relationships/image" Target="../media/image14.png"/><Relationship Id="rId12" Type="http://schemas.openxmlformats.org/officeDocument/2006/relationships/image" Target="../media/image19.jp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2.svg"/><Relationship Id="rId15" Type="http://schemas.openxmlformats.org/officeDocument/2006/relationships/hyperlink" Target="https://ieeexplore.ieee.org/document/9311226" TargetMode="External"/><Relationship Id="rId10" Type="http://schemas.openxmlformats.org/officeDocument/2006/relationships/image" Target="../media/image17.png"/><Relationship Id="rId4" Type="http://schemas.openxmlformats.org/officeDocument/2006/relationships/image" Target="../media/image1.png"/><Relationship Id="rId9" Type="http://schemas.openxmlformats.org/officeDocument/2006/relationships/image" Target="../media/image16.sv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b="1" dirty="0">
                <a:latin typeface="Calibri"/>
                <a:ea typeface="Calibri"/>
                <a:cs typeface="Calibri"/>
              </a:rPr>
              <a:t>Challenges for ML and neuroscience</a:t>
            </a:r>
            <a:endParaRPr lang="en-GB" b="1" dirty="0">
              <a:latin typeface="Calibri Light"/>
              <a:ea typeface="Calibri Light"/>
              <a:cs typeface="Calibri Light"/>
            </a:endParaRPr>
          </a:p>
        </p:txBody>
      </p:sp>
      <p:pic>
        <p:nvPicPr>
          <p:cNvPr id="2" name="Video 1">
            <a:hlinkClick r:id="" action="ppaction://media"/>
            <a:extLst>
              <a:ext uri="{FF2B5EF4-FFF2-40B4-BE49-F238E27FC236}">
                <a16:creationId xmlns:a16="http://schemas.microsoft.com/office/drawing/2014/main" id="{09045C2A-95F9-7A25-6CFE-B22ED9745C02}"/>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4501270" y="3504763"/>
            <a:ext cx="3189460" cy="3189460"/>
          </a:xfrm>
          <a:prstGeom prst="ellipse">
            <a:avLst/>
          </a:prstGeom>
          <a:ln>
            <a:noFill/>
          </a:ln>
        </p:spPr>
      </p:pic>
    </p:spTree>
    <p:extLst>
      <p:ext uri="{BB962C8B-B14F-4D97-AF65-F5344CB8AC3E}">
        <p14:creationId xmlns:p14="http://schemas.microsoft.com/office/powerpoint/2010/main" val="232404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Challenges for ML: power efficiency</a:t>
            </a:r>
            <a:endParaRPr lang="en-GB" b="1" dirty="0">
              <a:latin typeface="Calibri Light"/>
              <a:ea typeface="Calibri Light"/>
              <a:cs typeface="Calibri Light"/>
            </a:endParaRPr>
          </a:p>
        </p:txBody>
      </p:sp>
      <p:pic>
        <p:nvPicPr>
          <p:cNvPr id="3" name="Video 2">
            <a:hlinkClick r:id="" action="ppaction://media"/>
            <a:extLst>
              <a:ext uri="{FF2B5EF4-FFF2-40B4-BE49-F238E27FC236}">
                <a16:creationId xmlns:a16="http://schemas.microsoft.com/office/drawing/2014/main" id="{4AE64347-417D-8E54-A886-31D0E189B055}"/>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a:ln>
            <a:noFill/>
          </a:ln>
        </p:spPr>
      </p:pic>
      <p:pic>
        <p:nvPicPr>
          <p:cNvPr id="6" name="Picture 5">
            <a:extLst>
              <a:ext uri="{FF2B5EF4-FFF2-40B4-BE49-F238E27FC236}">
                <a16:creationId xmlns:a16="http://schemas.microsoft.com/office/drawing/2014/main" id="{2F58DDBE-4488-4ACE-F22C-185A685B8674}"/>
              </a:ext>
            </a:extLst>
          </p:cNvPr>
          <p:cNvPicPr>
            <a:picLocks noChangeAspect="1"/>
          </p:cNvPicPr>
          <p:nvPr/>
        </p:nvPicPr>
        <p:blipFill>
          <a:blip r:embed="rId6"/>
          <a:stretch>
            <a:fillRect/>
          </a:stretch>
        </p:blipFill>
        <p:spPr>
          <a:xfrm>
            <a:off x="731520" y="1277039"/>
            <a:ext cx="5554980" cy="1633311"/>
          </a:xfrm>
          <a:prstGeom prst="rect">
            <a:avLst/>
          </a:prstGeom>
        </p:spPr>
      </p:pic>
      <p:pic>
        <p:nvPicPr>
          <p:cNvPr id="8" name="Picture 7">
            <a:extLst>
              <a:ext uri="{FF2B5EF4-FFF2-40B4-BE49-F238E27FC236}">
                <a16:creationId xmlns:a16="http://schemas.microsoft.com/office/drawing/2014/main" id="{6A4515C6-1693-3228-B8A8-86E50505B172}"/>
              </a:ext>
            </a:extLst>
          </p:cNvPr>
          <p:cNvPicPr>
            <a:picLocks noChangeAspect="1"/>
          </p:cNvPicPr>
          <p:nvPr/>
        </p:nvPicPr>
        <p:blipFill>
          <a:blip r:embed="rId7"/>
          <a:stretch>
            <a:fillRect/>
          </a:stretch>
        </p:blipFill>
        <p:spPr>
          <a:xfrm>
            <a:off x="8583930" y="1017219"/>
            <a:ext cx="1943371" cy="2152950"/>
          </a:xfrm>
          <a:prstGeom prst="rect">
            <a:avLst/>
          </a:prstGeom>
        </p:spPr>
      </p:pic>
      <p:sp>
        <p:nvSpPr>
          <p:cNvPr id="9" name="TextBox 8">
            <a:extLst>
              <a:ext uri="{FF2B5EF4-FFF2-40B4-BE49-F238E27FC236}">
                <a16:creationId xmlns:a16="http://schemas.microsoft.com/office/drawing/2014/main" id="{56896A34-D999-C7D8-CAC2-101EFF82C96A}"/>
              </a:ext>
            </a:extLst>
          </p:cNvPr>
          <p:cNvSpPr txBox="1"/>
          <p:nvPr/>
        </p:nvSpPr>
        <p:spPr>
          <a:xfrm>
            <a:off x="8583930" y="3687833"/>
            <a:ext cx="1181734" cy="707886"/>
          </a:xfrm>
          <a:prstGeom prst="rect">
            <a:avLst/>
          </a:prstGeom>
          <a:noFill/>
        </p:spPr>
        <p:txBody>
          <a:bodyPr wrap="none" rtlCol="0">
            <a:spAutoFit/>
          </a:bodyPr>
          <a:lstStyle/>
          <a:p>
            <a:r>
              <a:rPr lang="en-GB" sz="2000" dirty="0">
                <a:solidFill>
                  <a:srgbClr val="0070C0"/>
                </a:solidFill>
              </a:rPr>
              <a:t>Lee Sedol</a:t>
            </a:r>
          </a:p>
          <a:p>
            <a:r>
              <a:rPr lang="en-GB" sz="2000" dirty="0">
                <a:solidFill>
                  <a:srgbClr val="C00000"/>
                </a:solidFill>
              </a:rPr>
              <a:t>20 W</a:t>
            </a:r>
          </a:p>
        </p:txBody>
      </p:sp>
      <p:sp>
        <p:nvSpPr>
          <p:cNvPr id="10" name="TextBox 9">
            <a:extLst>
              <a:ext uri="{FF2B5EF4-FFF2-40B4-BE49-F238E27FC236}">
                <a16:creationId xmlns:a16="http://schemas.microsoft.com/office/drawing/2014/main" id="{1BC503E9-61F8-2A3B-096A-2302FADC54A8}"/>
              </a:ext>
            </a:extLst>
          </p:cNvPr>
          <p:cNvSpPr txBox="1"/>
          <p:nvPr/>
        </p:nvSpPr>
        <p:spPr>
          <a:xfrm>
            <a:off x="2581512" y="3687832"/>
            <a:ext cx="3210687" cy="1015663"/>
          </a:xfrm>
          <a:prstGeom prst="rect">
            <a:avLst/>
          </a:prstGeom>
          <a:noFill/>
        </p:spPr>
        <p:txBody>
          <a:bodyPr wrap="none" rtlCol="0">
            <a:spAutoFit/>
          </a:bodyPr>
          <a:lstStyle/>
          <a:p>
            <a:r>
              <a:rPr lang="en-GB" sz="2000" dirty="0">
                <a:solidFill>
                  <a:srgbClr val="0070C0"/>
                </a:solidFill>
              </a:rPr>
              <a:t>AlphaGo</a:t>
            </a:r>
          </a:p>
          <a:p>
            <a:r>
              <a:rPr lang="en-GB" sz="2000" dirty="0">
                <a:solidFill>
                  <a:srgbClr val="C00000"/>
                </a:solidFill>
              </a:rPr>
              <a:t>100 kW – 1 MW</a:t>
            </a:r>
          </a:p>
          <a:p>
            <a:r>
              <a:rPr lang="en-GB" sz="2000" dirty="0">
                <a:solidFill>
                  <a:srgbClr val="C00000"/>
                </a:solidFill>
              </a:rPr>
              <a:t>5,000 – 50,000 human brains</a:t>
            </a:r>
          </a:p>
        </p:txBody>
      </p:sp>
      <p:sp>
        <p:nvSpPr>
          <p:cNvPr id="11" name="TextBox 10">
            <a:extLst>
              <a:ext uri="{FF2B5EF4-FFF2-40B4-BE49-F238E27FC236}">
                <a16:creationId xmlns:a16="http://schemas.microsoft.com/office/drawing/2014/main" id="{542AC8BD-7DCE-8093-4065-43C6765D17B5}"/>
              </a:ext>
            </a:extLst>
          </p:cNvPr>
          <p:cNvSpPr txBox="1"/>
          <p:nvPr/>
        </p:nvSpPr>
        <p:spPr>
          <a:xfrm>
            <a:off x="2594335" y="5095062"/>
            <a:ext cx="2563074" cy="1015663"/>
          </a:xfrm>
          <a:prstGeom prst="rect">
            <a:avLst/>
          </a:prstGeom>
          <a:noFill/>
        </p:spPr>
        <p:txBody>
          <a:bodyPr wrap="none" rtlCol="0">
            <a:spAutoFit/>
          </a:bodyPr>
          <a:lstStyle/>
          <a:p>
            <a:r>
              <a:rPr lang="en-GB" sz="2000" dirty="0">
                <a:solidFill>
                  <a:srgbClr val="0070C0"/>
                </a:solidFill>
              </a:rPr>
              <a:t>AlphaGo Zero</a:t>
            </a:r>
          </a:p>
          <a:p>
            <a:r>
              <a:rPr lang="en-GB" sz="2000" dirty="0"/>
              <a:t>Claimed 1-2 kW</a:t>
            </a:r>
          </a:p>
          <a:p>
            <a:r>
              <a:rPr lang="en-GB" sz="2000" dirty="0">
                <a:solidFill>
                  <a:srgbClr val="C00000"/>
                </a:solidFill>
              </a:rPr>
              <a:t>50 – 100 human brains</a:t>
            </a:r>
          </a:p>
        </p:txBody>
      </p:sp>
    </p:spTree>
    <p:custDataLst>
      <p:tags r:id="rId1"/>
    </p:custDataLst>
    <p:extLst>
      <p:ext uri="{BB962C8B-B14F-4D97-AF65-F5344CB8AC3E}">
        <p14:creationId xmlns:p14="http://schemas.microsoft.com/office/powerpoint/2010/main" val="47043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Challenges for ML: sample efficiency</a:t>
            </a:r>
            <a:endParaRPr lang="en-GB" b="1" dirty="0">
              <a:latin typeface="Calibri Light"/>
              <a:ea typeface="Calibri Light"/>
              <a:cs typeface="Calibri Light"/>
            </a:endParaRPr>
          </a:p>
        </p:txBody>
      </p:sp>
      <p:pic>
        <p:nvPicPr>
          <p:cNvPr id="3" name="Video 2">
            <a:hlinkClick r:id="" action="ppaction://media"/>
            <a:extLst>
              <a:ext uri="{FF2B5EF4-FFF2-40B4-BE49-F238E27FC236}">
                <a16:creationId xmlns:a16="http://schemas.microsoft.com/office/drawing/2014/main" id="{2CA4BFD5-AC9A-2DA0-27AC-2F236C54EAC9}"/>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a:ln>
            <a:noFill/>
          </a:ln>
        </p:spPr>
      </p:pic>
      <p:pic>
        <p:nvPicPr>
          <p:cNvPr id="6" name="Picture 5">
            <a:extLst>
              <a:ext uri="{FF2B5EF4-FFF2-40B4-BE49-F238E27FC236}">
                <a16:creationId xmlns:a16="http://schemas.microsoft.com/office/drawing/2014/main" id="{2F58DDBE-4488-4ACE-F22C-185A685B8674}"/>
              </a:ext>
            </a:extLst>
          </p:cNvPr>
          <p:cNvPicPr>
            <a:picLocks noChangeAspect="1"/>
          </p:cNvPicPr>
          <p:nvPr/>
        </p:nvPicPr>
        <p:blipFill>
          <a:blip r:embed="rId6"/>
          <a:stretch>
            <a:fillRect/>
          </a:stretch>
        </p:blipFill>
        <p:spPr>
          <a:xfrm>
            <a:off x="742950" y="1277039"/>
            <a:ext cx="5554980" cy="1633311"/>
          </a:xfrm>
          <a:prstGeom prst="rect">
            <a:avLst/>
          </a:prstGeom>
        </p:spPr>
      </p:pic>
      <p:pic>
        <p:nvPicPr>
          <p:cNvPr id="8" name="Picture 7">
            <a:extLst>
              <a:ext uri="{FF2B5EF4-FFF2-40B4-BE49-F238E27FC236}">
                <a16:creationId xmlns:a16="http://schemas.microsoft.com/office/drawing/2014/main" id="{6A4515C6-1693-3228-B8A8-86E50505B172}"/>
              </a:ext>
            </a:extLst>
          </p:cNvPr>
          <p:cNvPicPr>
            <a:picLocks noChangeAspect="1"/>
          </p:cNvPicPr>
          <p:nvPr/>
        </p:nvPicPr>
        <p:blipFill>
          <a:blip r:embed="rId7"/>
          <a:stretch>
            <a:fillRect/>
          </a:stretch>
        </p:blipFill>
        <p:spPr>
          <a:xfrm>
            <a:off x="8595360" y="1017219"/>
            <a:ext cx="1943371" cy="2152950"/>
          </a:xfrm>
          <a:prstGeom prst="rect">
            <a:avLst/>
          </a:prstGeom>
        </p:spPr>
      </p:pic>
      <p:sp>
        <p:nvSpPr>
          <p:cNvPr id="9" name="TextBox 8">
            <a:extLst>
              <a:ext uri="{FF2B5EF4-FFF2-40B4-BE49-F238E27FC236}">
                <a16:creationId xmlns:a16="http://schemas.microsoft.com/office/drawing/2014/main" id="{56896A34-D999-C7D8-CAC2-101EFF82C96A}"/>
              </a:ext>
            </a:extLst>
          </p:cNvPr>
          <p:cNvSpPr txBox="1"/>
          <p:nvPr/>
        </p:nvSpPr>
        <p:spPr>
          <a:xfrm>
            <a:off x="8595360" y="3687833"/>
            <a:ext cx="2166170" cy="707886"/>
          </a:xfrm>
          <a:prstGeom prst="rect">
            <a:avLst/>
          </a:prstGeom>
          <a:noFill/>
        </p:spPr>
        <p:txBody>
          <a:bodyPr wrap="none" rtlCol="0">
            <a:spAutoFit/>
          </a:bodyPr>
          <a:lstStyle/>
          <a:p>
            <a:r>
              <a:rPr lang="en-GB" sz="2000" dirty="0">
                <a:solidFill>
                  <a:srgbClr val="0070C0"/>
                </a:solidFill>
              </a:rPr>
              <a:t>Lee Sedol</a:t>
            </a:r>
          </a:p>
          <a:p>
            <a:r>
              <a:rPr lang="en-GB" sz="2000" dirty="0"/>
              <a:t>&lt;50k games played</a:t>
            </a:r>
          </a:p>
        </p:txBody>
      </p:sp>
      <p:sp>
        <p:nvSpPr>
          <p:cNvPr id="10" name="TextBox 9">
            <a:extLst>
              <a:ext uri="{FF2B5EF4-FFF2-40B4-BE49-F238E27FC236}">
                <a16:creationId xmlns:a16="http://schemas.microsoft.com/office/drawing/2014/main" id="{1BC503E9-61F8-2A3B-096A-2302FADC54A8}"/>
              </a:ext>
            </a:extLst>
          </p:cNvPr>
          <p:cNvSpPr txBox="1"/>
          <p:nvPr/>
        </p:nvSpPr>
        <p:spPr>
          <a:xfrm>
            <a:off x="2592942" y="3687832"/>
            <a:ext cx="2124492" cy="707886"/>
          </a:xfrm>
          <a:prstGeom prst="rect">
            <a:avLst/>
          </a:prstGeom>
          <a:noFill/>
        </p:spPr>
        <p:txBody>
          <a:bodyPr wrap="none" rtlCol="0">
            <a:spAutoFit/>
          </a:bodyPr>
          <a:lstStyle/>
          <a:p>
            <a:r>
              <a:rPr lang="en-GB" sz="2000" dirty="0">
                <a:solidFill>
                  <a:srgbClr val="0070C0"/>
                </a:solidFill>
              </a:rPr>
              <a:t>AlphaGo Zero</a:t>
            </a:r>
          </a:p>
          <a:p>
            <a:r>
              <a:rPr lang="en-GB" sz="2000" dirty="0"/>
              <a:t>&gt;5m games played</a:t>
            </a:r>
          </a:p>
        </p:txBody>
      </p:sp>
    </p:spTree>
    <p:custDataLst>
      <p:tags r:id="rId1"/>
    </p:custDataLst>
    <p:extLst>
      <p:ext uri="{BB962C8B-B14F-4D97-AF65-F5344CB8AC3E}">
        <p14:creationId xmlns:p14="http://schemas.microsoft.com/office/powerpoint/2010/main" val="242522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Challenges for ML: generalisation and re-use</a:t>
            </a:r>
            <a:endParaRPr lang="en-GB" b="1" dirty="0">
              <a:latin typeface="Calibri Light"/>
              <a:ea typeface="Calibri Light"/>
              <a:cs typeface="Calibri Light"/>
            </a:endParaRP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a:xfrm>
            <a:off x="1" y="914400"/>
            <a:ext cx="9670472" cy="5943600"/>
          </a:xfrm>
        </p:spPr>
        <p:txBody>
          <a:bodyPr/>
          <a:lstStyle/>
          <a:p>
            <a:endParaRPr lang="en-GB" dirty="0"/>
          </a:p>
        </p:txBody>
      </p:sp>
      <p:pic>
        <p:nvPicPr>
          <p:cNvPr id="19" name="Video 18">
            <a:hlinkClick r:id="" action="ppaction://media"/>
            <a:extLst>
              <a:ext uri="{FF2B5EF4-FFF2-40B4-BE49-F238E27FC236}">
                <a16:creationId xmlns:a16="http://schemas.microsoft.com/office/drawing/2014/main" id="{7FB79C7C-955E-1FC1-1BEC-B69879D1C535}"/>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a:ln>
            <a:noFill/>
          </a:ln>
        </p:spPr>
      </p:pic>
      <p:pic>
        <p:nvPicPr>
          <p:cNvPr id="8" name="Picture 7">
            <a:extLst>
              <a:ext uri="{FF2B5EF4-FFF2-40B4-BE49-F238E27FC236}">
                <a16:creationId xmlns:a16="http://schemas.microsoft.com/office/drawing/2014/main" id="{CADC2B19-0041-EBDD-56AC-7091E5C8849F}"/>
              </a:ext>
            </a:extLst>
          </p:cNvPr>
          <p:cNvPicPr>
            <a:picLocks noChangeAspect="1"/>
          </p:cNvPicPr>
          <p:nvPr/>
        </p:nvPicPr>
        <p:blipFill rotWithShape="1">
          <a:blip r:embed="rId6"/>
          <a:srcRect r="67804"/>
          <a:stretch/>
        </p:blipFill>
        <p:spPr>
          <a:xfrm>
            <a:off x="2" y="660111"/>
            <a:ext cx="2142829" cy="2912907"/>
          </a:xfrm>
          <a:prstGeom prst="rect">
            <a:avLst/>
          </a:prstGeom>
        </p:spPr>
      </p:pic>
      <p:pic>
        <p:nvPicPr>
          <p:cNvPr id="9" name="Picture 8">
            <a:extLst>
              <a:ext uri="{FF2B5EF4-FFF2-40B4-BE49-F238E27FC236}">
                <a16:creationId xmlns:a16="http://schemas.microsoft.com/office/drawing/2014/main" id="{CF7BBE52-2481-1CD2-CF5C-67836666DDFA}"/>
              </a:ext>
            </a:extLst>
          </p:cNvPr>
          <p:cNvPicPr>
            <a:picLocks noChangeAspect="1"/>
          </p:cNvPicPr>
          <p:nvPr/>
        </p:nvPicPr>
        <p:blipFill rotWithShape="1">
          <a:blip r:embed="rId6"/>
          <a:srcRect l="32195" r="31046"/>
          <a:stretch/>
        </p:blipFill>
        <p:spPr>
          <a:xfrm>
            <a:off x="3113465" y="660111"/>
            <a:ext cx="2446532" cy="2912907"/>
          </a:xfrm>
          <a:prstGeom prst="rect">
            <a:avLst/>
          </a:prstGeom>
        </p:spPr>
      </p:pic>
      <p:pic>
        <p:nvPicPr>
          <p:cNvPr id="10" name="Picture 9">
            <a:extLst>
              <a:ext uri="{FF2B5EF4-FFF2-40B4-BE49-F238E27FC236}">
                <a16:creationId xmlns:a16="http://schemas.microsoft.com/office/drawing/2014/main" id="{6031183C-C6E6-EB96-73AD-483933E7B90B}"/>
              </a:ext>
            </a:extLst>
          </p:cNvPr>
          <p:cNvPicPr>
            <a:picLocks noChangeAspect="1"/>
          </p:cNvPicPr>
          <p:nvPr/>
        </p:nvPicPr>
        <p:blipFill rotWithShape="1">
          <a:blip r:embed="rId6"/>
          <a:srcRect l="68954"/>
          <a:stretch/>
        </p:blipFill>
        <p:spPr>
          <a:xfrm>
            <a:off x="6668195" y="660111"/>
            <a:ext cx="2066307" cy="2912907"/>
          </a:xfrm>
          <a:prstGeom prst="rect">
            <a:avLst/>
          </a:prstGeom>
        </p:spPr>
      </p:pic>
      <p:pic>
        <p:nvPicPr>
          <p:cNvPr id="12" name="Picture 11">
            <a:extLst>
              <a:ext uri="{FF2B5EF4-FFF2-40B4-BE49-F238E27FC236}">
                <a16:creationId xmlns:a16="http://schemas.microsoft.com/office/drawing/2014/main" id="{CB7416E7-178E-4037-52AE-25EF75328C41}"/>
              </a:ext>
            </a:extLst>
          </p:cNvPr>
          <p:cNvPicPr>
            <a:picLocks noChangeAspect="1"/>
          </p:cNvPicPr>
          <p:nvPr/>
        </p:nvPicPr>
        <p:blipFill>
          <a:blip r:embed="rId7"/>
          <a:stretch>
            <a:fillRect/>
          </a:stretch>
        </p:blipFill>
        <p:spPr>
          <a:xfrm>
            <a:off x="0" y="3573018"/>
            <a:ext cx="9670474" cy="3284982"/>
          </a:xfrm>
          <a:prstGeom prst="rect">
            <a:avLst/>
          </a:prstGeom>
        </p:spPr>
      </p:pic>
      <p:sp>
        <p:nvSpPr>
          <p:cNvPr id="13" name="TextBox 12">
            <a:extLst>
              <a:ext uri="{FF2B5EF4-FFF2-40B4-BE49-F238E27FC236}">
                <a16:creationId xmlns:a16="http://schemas.microsoft.com/office/drawing/2014/main" id="{FEA3E612-2F18-6942-917E-7287FE1325FB}"/>
              </a:ext>
            </a:extLst>
          </p:cNvPr>
          <p:cNvSpPr txBox="1"/>
          <p:nvPr/>
        </p:nvSpPr>
        <p:spPr>
          <a:xfrm>
            <a:off x="10167920" y="3701534"/>
            <a:ext cx="2024080" cy="369332"/>
          </a:xfrm>
          <a:prstGeom prst="rect">
            <a:avLst/>
          </a:prstGeom>
          <a:noFill/>
        </p:spPr>
        <p:txBody>
          <a:bodyPr wrap="none" rtlCol="0">
            <a:spAutoFit/>
          </a:bodyPr>
          <a:lstStyle/>
          <a:p>
            <a:r>
              <a:rPr lang="en-GB" dirty="0" err="1"/>
              <a:t>Tsividis</a:t>
            </a:r>
            <a:r>
              <a:rPr lang="en-GB" dirty="0"/>
              <a:t> et al. (2017)</a:t>
            </a:r>
          </a:p>
        </p:txBody>
      </p:sp>
      <p:sp>
        <p:nvSpPr>
          <p:cNvPr id="14" name="TextBox 13">
            <a:extLst>
              <a:ext uri="{FF2B5EF4-FFF2-40B4-BE49-F238E27FC236}">
                <a16:creationId xmlns:a16="http://schemas.microsoft.com/office/drawing/2014/main" id="{474C29E3-39F5-1930-597F-6B2FAC2FAC7B}"/>
              </a:ext>
            </a:extLst>
          </p:cNvPr>
          <p:cNvSpPr txBox="1"/>
          <p:nvPr/>
        </p:nvSpPr>
        <p:spPr>
          <a:xfrm>
            <a:off x="10476370" y="660111"/>
            <a:ext cx="1703993" cy="369332"/>
          </a:xfrm>
          <a:prstGeom prst="rect">
            <a:avLst/>
          </a:prstGeom>
          <a:noFill/>
        </p:spPr>
        <p:txBody>
          <a:bodyPr wrap="none" rtlCol="0">
            <a:spAutoFit/>
          </a:bodyPr>
          <a:lstStyle/>
          <a:p>
            <a:r>
              <a:rPr lang="en-GB" dirty="0"/>
              <a:t>Vicarious (2016)</a:t>
            </a:r>
          </a:p>
        </p:txBody>
      </p:sp>
    </p:spTree>
    <p:custDataLst>
      <p:tags r:id="rId1"/>
    </p:custDataLst>
    <p:extLst>
      <p:ext uri="{BB962C8B-B14F-4D97-AF65-F5344CB8AC3E}">
        <p14:creationId xmlns:p14="http://schemas.microsoft.com/office/powerpoint/2010/main" val="99796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Challenges for ML: robustness</a:t>
            </a:r>
            <a:endParaRPr lang="en-GB" b="1" dirty="0">
              <a:latin typeface="Calibri Light"/>
              <a:ea typeface="Calibri Light"/>
              <a:cs typeface="Calibri Light"/>
            </a:endParaRPr>
          </a:p>
        </p:txBody>
      </p:sp>
      <p:pic>
        <p:nvPicPr>
          <p:cNvPr id="12" name="Content Placeholder 11" descr="A green apple with a price tag&#10;&#10;Description automatically generated">
            <a:extLst>
              <a:ext uri="{FF2B5EF4-FFF2-40B4-BE49-F238E27FC236}">
                <a16:creationId xmlns:a16="http://schemas.microsoft.com/office/drawing/2014/main" id="{27A33C00-CE0D-BF7A-92C3-F03B5371B4AF}"/>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0840" r="10835"/>
          <a:stretch/>
        </p:blipFill>
        <p:spPr>
          <a:xfrm>
            <a:off x="4979670" y="3395260"/>
            <a:ext cx="4245643" cy="3616518"/>
          </a:xfrm>
        </p:spPr>
      </p:pic>
      <p:pic>
        <p:nvPicPr>
          <p:cNvPr id="8" name="Video 7">
            <a:hlinkClick r:id="" action="ppaction://media"/>
            <a:extLst>
              <a:ext uri="{FF2B5EF4-FFF2-40B4-BE49-F238E27FC236}">
                <a16:creationId xmlns:a16="http://schemas.microsoft.com/office/drawing/2014/main" id="{CA2075BC-8510-FA01-A6BA-57C297D99E45}"/>
              </a:ext>
            </a:extLst>
          </p:cNvPr>
          <p:cNvPicPr>
            <a:extLst>
              <a:ext uri="{51228E76-BA90-4043-B771-695A4F85340A}">
                <alf:liveFeedProps xmlns:alf="http://schemas.microsoft.com/office/drawing/2021/livefeed"/>
              </a:ext>
            </a:extLst>
          </p:cNvPicPr>
          <p:nvPr/>
        </p:nvPicPr>
        <p:blipFill>
          <a:blip r:embed="rId5">
            <a:grayscl/>
            <a:extLst>
              <a:ext uri="{96DAC541-7B7A-43D3-8B79-37D633B846F1}">
                <asvg:svgBlip xmlns:asvg="http://schemas.microsoft.com/office/drawing/2016/SVG/main" r:embed="rId6"/>
              </a:ext>
            </a:extLst>
          </a:blip>
          <a:srcRect l="21875" r="21875"/>
          <a:stretch>
            <a:fillRect/>
          </a:stretch>
        </p:blipFill>
        <p:spPr>
          <a:xfrm>
            <a:off x="9878840" y="4544840"/>
            <a:ext cx="2313160" cy="2313160"/>
          </a:xfrm>
          <a:prstGeom prst="ellipse">
            <a:avLst/>
          </a:prstGeom>
          <a:ln>
            <a:noFill/>
          </a:ln>
        </p:spPr>
      </p:pic>
      <p:grpSp>
        <p:nvGrpSpPr>
          <p:cNvPr id="14" name="Group 13">
            <a:extLst>
              <a:ext uri="{FF2B5EF4-FFF2-40B4-BE49-F238E27FC236}">
                <a16:creationId xmlns:a16="http://schemas.microsoft.com/office/drawing/2014/main" id="{12E81B1A-CF09-6582-A894-A3F128CD75A0}"/>
              </a:ext>
            </a:extLst>
          </p:cNvPr>
          <p:cNvGrpSpPr/>
          <p:nvPr/>
        </p:nvGrpSpPr>
        <p:grpSpPr>
          <a:xfrm>
            <a:off x="4813784" y="289250"/>
            <a:ext cx="7232200" cy="2921344"/>
            <a:chOff x="0" y="289250"/>
            <a:chExt cx="7232200" cy="2921344"/>
          </a:xfrm>
        </p:grpSpPr>
        <p:pic>
          <p:nvPicPr>
            <p:cNvPr id="9" name="Picture 8">
              <a:extLst>
                <a:ext uri="{FF2B5EF4-FFF2-40B4-BE49-F238E27FC236}">
                  <a16:creationId xmlns:a16="http://schemas.microsoft.com/office/drawing/2014/main" id="{DE805648-DF16-9196-CB87-233A4CAE5BC0}"/>
                </a:ext>
              </a:extLst>
            </p:cNvPr>
            <p:cNvPicPr>
              <a:picLocks noChangeAspect="1"/>
            </p:cNvPicPr>
            <p:nvPr/>
          </p:nvPicPr>
          <p:blipFill>
            <a:blip r:embed="rId7"/>
            <a:stretch>
              <a:fillRect/>
            </a:stretch>
          </p:blipFill>
          <p:spPr>
            <a:xfrm>
              <a:off x="0" y="660112"/>
              <a:ext cx="7212330" cy="2550482"/>
            </a:xfrm>
            <a:prstGeom prst="rect">
              <a:avLst/>
            </a:prstGeom>
          </p:spPr>
        </p:pic>
        <p:sp>
          <p:nvSpPr>
            <p:cNvPr id="10" name="TextBox 9">
              <a:extLst>
                <a:ext uri="{FF2B5EF4-FFF2-40B4-BE49-F238E27FC236}">
                  <a16:creationId xmlns:a16="http://schemas.microsoft.com/office/drawing/2014/main" id="{C8D6DF11-23F6-39B8-E5BF-D3237077AEFA}"/>
                </a:ext>
              </a:extLst>
            </p:cNvPr>
            <p:cNvSpPr txBox="1"/>
            <p:nvPr/>
          </p:nvSpPr>
          <p:spPr>
            <a:xfrm>
              <a:off x="4783966" y="289250"/>
              <a:ext cx="2448234" cy="369332"/>
            </a:xfrm>
            <a:prstGeom prst="rect">
              <a:avLst/>
            </a:prstGeom>
            <a:noFill/>
          </p:spPr>
          <p:txBody>
            <a:bodyPr wrap="none" rtlCol="0">
              <a:spAutoFit/>
            </a:bodyPr>
            <a:lstStyle/>
            <a:p>
              <a:r>
                <a:rPr lang="en-GB" dirty="0">
                  <a:hlinkClick r:id="rId8"/>
                </a:rPr>
                <a:t>Goodfellow et al. (2014)</a:t>
              </a:r>
              <a:endParaRPr lang="en-GB" dirty="0"/>
            </a:p>
          </p:txBody>
        </p:sp>
      </p:grpSp>
      <p:sp>
        <p:nvSpPr>
          <p:cNvPr id="13" name="TextBox 12">
            <a:extLst>
              <a:ext uri="{FF2B5EF4-FFF2-40B4-BE49-F238E27FC236}">
                <a16:creationId xmlns:a16="http://schemas.microsoft.com/office/drawing/2014/main" id="{93DD14CE-8843-B5A6-1228-528B5D480C3E}"/>
              </a:ext>
            </a:extLst>
          </p:cNvPr>
          <p:cNvSpPr txBox="1"/>
          <p:nvPr/>
        </p:nvSpPr>
        <p:spPr>
          <a:xfrm>
            <a:off x="660474" y="6495259"/>
            <a:ext cx="4374018" cy="338554"/>
          </a:xfrm>
          <a:prstGeom prst="rect">
            <a:avLst/>
          </a:prstGeom>
          <a:noFill/>
        </p:spPr>
        <p:txBody>
          <a:bodyPr wrap="none" rtlCol="0">
            <a:spAutoFit/>
          </a:bodyPr>
          <a:lstStyle/>
          <a:p>
            <a:r>
              <a:rPr lang="en-GB" sz="1600" dirty="0">
                <a:hlinkClick r:id="rId9"/>
              </a:rPr>
              <a:t>https://openai.com/research/multimodal-neurons</a:t>
            </a:r>
            <a:endParaRPr lang="en-GB" sz="1600" dirty="0"/>
          </a:p>
        </p:txBody>
      </p:sp>
      <p:grpSp>
        <p:nvGrpSpPr>
          <p:cNvPr id="20" name="Group 19">
            <a:extLst>
              <a:ext uri="{FF2B5EF4-FFF2-40B4-BE49-F238E27FC236}">
                <a16:creationId xmlns:a16="http://schemas.microsoft.com/office/drawing/2014/main" id="{1E66FB66-AE56-3D7D-E02E-CDF2D1F6688A}"/>
              </a:ext>
            </a:extLst>
          </p:cNvPr>
          <p:cNvGrpSpPr/>
          <p:nvPr/>
        </p:nvGrpSpPr>
        <p:grpSpPr>
          <a:xfrm>
            <a:off x="-11536" y="894559"/>
            <a:ext cx="4825320" cy="5600700"/>
            <a:chOff x="7543527" y="852816"/>
            <a:chExt cx="4825320" cy="5600700"/>
          </a:xfrm>
        </p:grpSpPr>
        <p:pic>
          <p:nvPicPr>
            <p:cNvPr id="16" name="Picture 15">
              <a:extLst>
                <a:ext uri="{FF2B5EF4-FFF2-40B4-BE49-F238E27FC236}">
                  <a16:creationId xmlns:a16="http://schemas.microsoft.com/office/drawing/2014/main" id="{97C825AE-F537-F3C3-1671-9AC1026AB1E9}"/>
                </a:ext>
              </a:extLst>
            </p:cNvPr>
            <p:cNvPicPr>
              <a:picLocks noChangeAspect="1"/>
            </p:cNvPicPr>
            <p:nvPr/>
          </p:nvPicPr>
          <p:blipFill rotWithShape="1">
            <a:blip r:embed="rId10"/>
            <a:srcRect r="67288"/>
            <a:stretch/>
          </p:blipFill>
          <p:spPr>
            <a:xfrm>
              <a:off x="7598533" y="852816"/>
              <a:ext cx="2525662" cy="2800350"/>
            </a:xfrm>
            <a:prstGeom prst="rect">
              <a:avLst/>
            </a:prstGeom>
          </p:spPr>
        </p:pic>
        <p:pic>
          <p:nvPicPr>
            <p:cNvPr id="17" name="Picture 16">
              <a:extLst>
                <a:ext uri="{FF2B5EF4-FFF2-40B4-BE49-F238E27FC236}">
                  <a16:creationId xmlns:a16="http://schemas.microsoft.com/office/drawing/2014/main" id="{4AC3BCAC-5341-754F-E794-EF8699FAB3AD}"/>
                </a:ext>
              </a:extLst>
            </p:cNvPr>
            <p:cNvPicPr>
              <a:picLocks noChangeAspect="1"/>
            </p:cNvPicPr>
            <p:nvPr/>
          </p:nvPicPr>
          <p:blipFill rotWithShape="1">
            <a:blip r:embed="rId10"/>
            <a:srcRect l="32488" r="36205"/>
            <a:stretch/>
          </p:blipFill>
          <p:spPr>
            <a:xfrm>
              <a:off x="9951658" y="852816"/>
              <a:ext cx="2417189" cy="2800350"/>
            </a:xfrm>
            <a:prstGeom prst="rect">
              <a:avLst/>
            </a:prstGeom>
          </p:spPr>
        </p:pic>
        <p:pic>
          <p:nvPicPr>
            <p:cNvPr id="18" name="Picture 17">
              <a:extLst>
                <a:ext uri="{FF2B5EF4-FFF2-40B4-BE49-F238E27FC236}">
                  <a16:creationId xmlns:a16="http://schemas.microsoft.com/office/drawing/2014/main" id="{9E4E43D4-17F9-8032-9B44-8C2A29E28B7D}"/>
                </a:ext>
              </a:extLst>
            </p:cNvPr>
            <p:cNvPicPr>
              <a:picLocks noChangeAspect="1"/>
            </p:cNvPicPr>
            <p:nvPr/>
          </p:nvPicPr>
          <p:blipFill rotWithShape="1">
            <a:blip r:embed="rId10"/>
            <a:srcRect l="65436"/>
            <a:stretch/>
          </p:blipFill>
          <p:spPr>
            <a:xfrm>
              <a:off x="7543527" y="3653166"/>
              <a:ext cx="2668632" cy="2800350"/>
            </a:xfrm>
            <a:prstGeom prst="rect">
              <a:avLst/>
            </a:prstGeom>
          </p:spPr>
        </p:pic>
        <p:sp>
          <p:nvSpPr>
            <p:cNvPr id="19" name="TextBox 18">
              <a:extLst>
                <a:ext uri="{FF2B5EF4-FFF2-40B4-BE49-F238E27FC236}">
                  <a16:creationId xmlns:a16="http://schemas.microsoft.com/office/drawing/2014/main" id="{EB6137C2-D603-F026-043E-7105E37DE833}"/>
                </a:ext>
              </a:extLst>
            </p:cNvPr>
            <p:cNvSpPr txBox="1"/>
            <p:nvPr/>
          </p:nvSpPr>
          <p:spPr>
            <a:xfrm>
              <a:off x="9951658" y="3686906"/>
              <a:ext cx="2092624" cy="369332"/>
            </a:xfrm>
            <a:prstGeom prst="rect">
              <a:avLst/>
            </a:prstGeom>
            <a:noFill/>
          </p:spPr>
          <p:txBody>
            <a:bodyPr wrap="none" rtlCol="0">
              <a:spAutoFit/>
            </a:bodyPr>
            <a:lstStyle/>
            <a:p>
              <a:r>
                <a:rPr lang="en-GB" dirty="0" err="1">
                  <a:hlinkClick r:id="rId11"/>
                </a:rPr>
                <a:t>Geirhos</a:t>
              </a:r>
              <a:r>
                <a:rPr lang="en-GB" dirty="0">
                  <a:hlinkClick r:id="rId11"/>
                </a:rPr>
                <a:t> et al. (2019)</a:t>
              </a:r>
              <a:endParaRPr lang="en-GB" dirty="0"/>
            </a:p>
          </p:txBody>
        </p:sp>
      </p:grpSp>
    </p:spTree>
    <p:custDataLst>
      <p:tags r:id="rId1"/>
    </p:custDataLst>
    <p:extLst>
      <p:ext uri="{BB962C8B-B14F-4D97-AF65-F5344CB8AC3E}">
        <p14:creationId xmlns:p14="http://schemas.microsoft.com/office/powerpoint/2010/main" val="72196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Challenges for neuroscience</a:t>
            </a:r>
            <a:endParaRPr lang="en-GB" b="1" dirty="0">
              <a:latin typeface="Calibri Light"/>
              <a:ea typeface="Calibri Light"/>
              <a:cs typeface="Calibri Light"/>
            </a:endParaRPr>
          </a:p>
        </p:txBody>
      </p:sp>
      <p:pic>
        <p:nvPicPr>
          <p:cNvPr id="5" name="Video 4">
            <a:hlinkClick r:id="" action="ppaction://media"/>
            <a:extLst>
              <a:ext uri="{FF2B5EF4-FFF2-40B4-BE49-F238E27FC236}">
                <a16:creationId xmlns:a16="http://schemas.microsoft.com/office/drawing/2014/main" id="{58807B87-0E65-E9B1-CCD6-3E3EA6F3D332}"/>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a:ln>
            <a:noFill/>
          </a:ln>
        </p:spPr>
      </p:pic>
      <p:pic>
        <p:nvPicPr>
          <p:cNvPr id="3" name="Content Placeholder 6" descr="A mouse on a table&#10;&#10;Description automatically generated with medium confidence">
            <a:extLst>
              <a:ext uri="{FF2B5EF4-FFF2-40B4-BE49-F238E27FC236}">
                <a16:creationId xmlns:a16="http://schemas.microsoft.com/office/drawing/2014/main" id="{2278C8F1-D3D8-731D-406B-2CBC22E386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7453" y="754175"/>
            <a:ext cx="3494429" cy="2586697"/>
          </a:xfrm>
          <a:prstGeom prst="rect">
            <a:avLst/>
          </a:prstGeom>
        </p:spPr>
      </p:pic>
      <p:grpSp>
        <p:nvGrpSpPr>
          <p:cNvPr id="18" name="Group 17">
            <a:extLst>
              <a:ext uri="{FF2B5EF4-FFF2-40B4-BE49-F238E27FC236}">
                <a16:creationId xmlns:a16="http://schemas.microsoft.com/office/drawing/2014/main" id="{FBACAA17-202C-A075-D57D-E78E2CEC0D20}"/>
              </a:ext>
            </a:extLst>
          </p:cNvPr>
          <p:cNvGrpSpPr/>
          <p:nvPr/>
        </p:nvGrpSpPr>
        <p:grpSpPr>
          <a:xfrm>
            <a:off x="160118" y="538923"/>
            <a:ext cx="4327966" cy="3112476"/>
            <a:chOff x="160118" y="538923"/>
            <a:chExt cx="4327966" cy="3112476"/>
          </a:xfrm>
        </p:grpSpPr>
        <p:pic>
          <p:nvPicPr>
            <p:cNvPr id="13" name="Picture 12" descr="A black background with a black square&#10;&#10;Description automatically generated with medium confidence">
              <a:extLst>
                <a:ext uri="{FF2B5EF4-FFF2-40B4-BE49-F238E27FC236}">
                  <a16:creationId xmlns:a16="http://schemas.microsoft.com/office/drawing/2014/main" id="{2301E123-3AD2-A236-94FE-562923FB89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7863" y="538923"/>
              <a:ext cx="3112476" cy="3112476"/>
            </a:xfrm>
            <a:prstGeom prst="rect">
              <a:avLst/>
            </a:prstGeom>
          </p:spPr>
        </p:pic>
        <p:pic>
          <p:nvPicPr>
            <p:cNvPr id="15" name="Graphic 14" descr="Rat with solid fill">
              <a:extLst>
                <a:ext uri="{FF2B5EF4-FFF2-40B4-BE49-F238E27FC236}">
                  <a16:creationId xmlns:a16="http://schemas.microsoft.com/office/drawing/2014/main" id="{06DB6D21-2E5B-174F-2E74-F7DF2708C3D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0118" y="2095161"/>
              <a:ext cx="914400" cy="914400"/>
            </a:xfrm>
            <a:prstGeom prst="rect">
              <a:avLst/>
            </a:prstGeom>
          </p:spPr>
        </p:pic>
        <p:pic>
          <p:nvPicPr>
            <p:cNvPr id="17" name="Graphic 16" descr="Cheese with solid fill">
              <a:extLst>
                <a:ext uri="{FF2B5EF4-FFF2-40B4-BE49-F238E27FC236}">
                  <a16:creationId xmlns:a16="http://schemas.microsoft.com/office/drawing/2014/main" id="{522A1EA2-D505-8288-5FCD-F3BC9EC600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573684" y="1051928"/>
              <a:ext cx="914400" cy="914400"/>
            </a:xfrm>
            <a:prstGeom prst="rect">
              <a:avLst/>
            </a:prstGeom>
          </p:spPr>
        </p:pic>
      </p:grpSp>
      <p:pic>
        <p:nvPicPr>
          <p:cNvPr id="20" name="Picture 19" descr="A green hedge maze with many bushes&#10;&#10;Description automatically generated with medium confidence">
            <a:extLst>
              <a:ext uri="{FF2B5EF4-FFF2-40B4-BE49-F238E27FC236}">
                <a16:creationId xmlns:a16="http://schemas.microsoft.com/office/drawing/2014/main" id="{332D15EE-0C82-578B-1FBD-9CAF82DEF80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42259" y="837084"/>
            <a:ext cx="3354872" cy="2516154"/>
          </a:xfrm>
          <a:prstGeom prst="rect">
            <a:avLst/>
          </a:prstGeom>
        </p:spPr>
      </p:pic>
      <p:grpSp>
        <p:nvGrpSpPr>
          <p:cNvPr id="29" name="Group 28">
            <a:extLst>
              <a:ext uri="{FF2B5EF4-FFF2-40B4-BE49-F238E27FC236}">
                <a16:creationId xmlns:a16="http://schemas.microsoft.com/office/drawing/2014/main" id="{B51D3094-6FD4-2F89-1DBC-B5C16C706357}"/>
              </a:ext>
            </a:extLst>
          </p:cNvPr>
          <p:cNvGrpSpPr/>
          <p:nvPr/>
        </p:nvGrpSpPr>
        <p:grpSpPr>
          <a:xfrm>
            <a:off x="-6130" y="3732689"/>
            <a:ext cx="9779524" cy="3086985"/>
            <a:chOff x="2412476" y="3732689"/>
            <a:chExt cx="9779524" cy="3086985"/>
          </a:xfrm>
        </p:grpSpPr>
        <p:pic>
          <p:nvPicPr>
            <p:cNvPr id="22" name="Picture 21" descr="A diagram of a square with a circle and a circle&#10;&#10;Description automatically generated with medium confidence">
              <a:extLst>
                <a:ext uri="{FF2B5EF4-FFF2-40B4-BE49-F238E27FC236}">
                  <a16:creationId xmlns:a16="http://schemas.microsoft.com/office/drawing/2014/main" id="{4A4F4FE8-D13B-2991-B88D-79E177010E4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2476" y="3732689"/>
              <a:ext cx="6299359" cy="2980672"/>
            </a:xfrm>
            <a:prstGeom prst="rect">
              <a:avLst/>
            </a:prstGeom>
          </p:spPr>
        </p:pic>
        <p:sp>
          <p:nvSpPr>
            <p:cNvPr id="23" name="TextBox 22">
              <a:extLst>
                <a:ext uri="{FF2B5EF4-FFF2-40B4-BE49-F238E27FC236}">
                  <a16:creationId xmlns:a16="http://schemas.microsoft.com/office/drawing/2014/main" id="{9F1E7CEF-7584-214B-51A4-8919A10AC91C}"/>
                </a:ext>
              </a:extLst>
            </p:cNvPr>
            <p:cNvSpPr txBox="1"/>
            <p:nvPr/>
          </p:nvSpPr>
          <p:spPr>
            <a:xfrm>
              <a:off x="11032560" y="5070033"/>
              <a:ext cx="926087" cy="369332"/>
            </a:xfrm>
            <a:prstGeom prst="rect">
              <a:avLst/>
            </a:prstGeom>
            <a:noFill/>
          </p:spPr>
          <p:txBody>
            <a:bodyPr wrap="none" rtlCol="0">
              <a:spAutoFit/>
            </a:bodyPr>
            <a:lstStyle/>
            <a:p>
              <a:r>
                <a:rPr lang="en-GB" dirty="0"/>
                <a:t>“Three”</a:t>
              </a:r>
            </a:p>
          </p:txBody>
        </p:sp>
        <p:pic>
          <p:nvPicPr>
            <p:cNvPr id="25" name="Picture 24">
              <a:extLst>
                <a:ext uri="{FF2B5EF4-FFF2-40B4-BE49-F238E27FC236}">
                  <a16:creationId xmlns:a16="http://schemas.microsoft.com/office/drawing/2014/main" id="{E71E2E2C-361B-8D25-BF08-9519F21FFEBE}"/>
                </a:ext>
              </a:extLst>
            </p:cNvPr>
            <p:cNvPicPr>
              <a:picLocks noChangeAspect="1"/>
            </p:cNvPicPr>
            <p:nvPr/>
          </p:nvPicPr>
          <p:blipFill>
            <a:blip r:embed="rId14"/>
            <a:stretch>
              <a:fillRect/>
            </a:stretch>
          </p:blipFill>
          <p:spPr>
            <a:xfrm>
              <a:off x="8811151" y="4595303"/>
              <a:ext cx="1793806" cy="1318791"/>
            </a:xfrm>
            <a:prstGeom prst="rect">
              <a:avLst/>
            </a:prstGeom>
          </p:spPr>
        </p:pic>
        <p:cxnSp>
          <p:nvCxnSpPr>
            <p:cNvPr id="27" name="Straight Arrow Connector 26">
              <a:extLst>
                <a:ext uri="{FF2B5EF4-FFF2-40B4-BE49-F238E27FC236}">
                  <a16:creationId xmlns:a16="http://schemas.microsoft.com/office/drawing/2014/main" id="{35182DF8-41CB-FC62-65F9-25DAEEE9A569}"/>
                </a:ext>
              </a:extLst>
            </p:cNvPr>
            <p:cNvCxnSpPr/>
            <p:nvPr/>
          </p:nvCxnSpPr>
          <p:spPr>
            <a:xfrm>
              <a:off x="10604957" y="5254698"/>
              <a:ext cx="36093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783376A0-ACA7-DEA6-B843-10110D8E66FE}"/>
                </a:ext>
              </a:extLst>
            </p:cNvPr>
            <p:cNvSpPr txBox="1"/>
            <p:nvPr/>
          </p:nvSpPr>
          <p:spPr>
            <a:xfrm>
              <a:off x="10137783" y="6450342"/>
              <a:ext cx="2054217" cy="369332"/>
            </a:xfrm>
            <a:prstGeom prst="rect">
              <a:avLst/>
            </a:prstGeom>
            <a:noFill/>
          </p:spPr>
          <p:txBody>
            <a:bodyPr wrap="none" rtlCol="0">
              <a:spAutoFit/>
            </a:bodyPr>
            <a:lstStyle/>
            <a:p>
              <a:r>
                <a:rPr lang="en-GB" dirty="0">
                  <a:hlinkClick r:id="rId15"/>
                </a:rPr>
                <a:t>Cramer et al. (2022)</a:t>
              </a:r>
              <a:endParaRPr lang="en-GB" dirty="0"/>
            </a:p>
          </p:txBody>
        </p:sp>
      </p:grpSp>
    </p:spTree>
    <p:custDataLst>
      <p:tags r:id="rId1"/>
    </p:custDataLst>
    <p:extLst>
      <p:ext uri="{BB962C8B-B14F-4D97-AF65-F5344CB8AC3E}">
        <p14:creationId xmlns:p14="http://schemas.microsoft.com/office/powerpoint/2010/main" val="291144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a:xfrm>
            <a:off x="3771900" y="1543050"/>
            <a:ext cx="8420100" cy="3771900"/>
          </a:xfrm>
        </p:spPr>
        <p:txBody>
          <a:bodyPr>
            <a:normAutofit/>
          </a:bodyPr>
          <a:lstStyle/>
          <a:p>
            <a:r>
              <a:rPr lang="en-GB" b="1" dirty="0">
                <a:latin typeface="Calibri"/>
                <a:ea typeface="Calibri"/>
                <a:cs typeface="Calibri"/>
              </a:rPr>
              <a:t>Neuroscience </a:t>
            </a:r>
            <a:r>
              <a:rPr lang="en-GB" b="1" dirty="0">
                <a:solidFill>
                  <a:srgbClr val="FF0000"/>
                </a:solidFill>
                <a:latin typeface="Calibri"/>
                <a:ea typeface="Calibri"/>
                <a:cs typeface="Calibri"/>
              </a:rPr>
              <a:t>❤</a:t>
            </a:r>
            <a:r>
              <a:rPr lang="en-GB" b="1" dirty="0">
                <a:latin typeface="Calibri"/>
                <a:ea typeface="Calibri"/>
                <a:cs typeface="Calibri"/>
              </a:rPr>
              <a:t> ML</a:t>
            </a:r>
            <a:br>
              <a:rPr lang="en-GB" b="1" dirty="0">
                <a:latin typeface="Calibri"/>
                <a:ea typeface="Calibri"/>
                <a:cs typeface="Calibri"/>
              </a:rPr>
            </a:br>
            <a:r>
              <a:rPr lang="en-GB" b="1" dirty="0">
                <a:latin typeface="Calibri"/>
                <a:ea typeface="Calibri"/>
                <a:cs typeface="Calibri"/>
              </a:rPr>
              <a:t>A beautiful future?</a:t>
            </a:r>
            <a:endParaRPr lang="en-GB" b="1" dirty="0">
              <a:latin typeface="Calibri Light"/>
              <a:ea typeface="Calibri Light"/>
              <a:cs typeface="Calibri Light"/>
            </a:endParaRPr>
          </a:p>
        </p:txBody>
      </p:sp>
      <p:pic>
        <p:nvPicPr>
          <p:cNvPr id="3" name="Video 2">
            <a:hlinkClick r:id="" action="ppaction://media"/>
            <a:extLst>
              <a:ext uri="{FF2B5EF4-FFF2-40B4-BE49-F238E27FC236}">
                <a16:creationId xmlns:a16="http://schemas.microsoft.com/office/drawing/2014/main" id="{47D7B87D-F0D2-60FF-7E5E-87FAB54AF9AF}"/>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697230" y="1543050"/>
            <a:ext cx="3771900" cy="3771900"/>
          </a:xfrm>
          <a:prstGeom prst="ellipse">
            <a:avLst/>
          </a:prstGeom>
          <a:ln>
            <a:noFill/>
          </a:ln>
        </p:spPr>
      </p:pic>
    </p:spTree>
    <p:extLst>
      <p:ext uri="{BB962C8B-B14F-4D97-AF65-F5344CB8AC3E}">
        <p14:creationId xmlns:p14="http://schemas.microsoft.com/office/powerpoint/2010/main" val="1232595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6|19.4|26.3"/>
</p:tagLst>
</file>

<file path=ppt/tags/tag2.xml><?xml version="1.0" encoding="utf-8"?>
<p:tagLst xmlns:a="http://schemas.openxmlformats.org/drawingml/2006/main" xmlns:r="http://schemas.openxmlformats.org/officeDocument/2006/relationships" xmlns:p="http://schemas.openxmlformats.org/presentationml/2006/main">
  <p:tag name="TIMING" val="|6.5|4.2"/>
</p:tagLst>
</file>

<file path=ppt/tags/tag3.xml><?xml version="1.0" encoding="utf-8"?>
<p:tagLst xmlns:a="http://schemas.openxmlformats.org/drawingml/2006/main" xmlns:r="http://schemas.openxmlformats.org/officeDocument/2006/relationships" xmlns:p="http://schemas.openxmlformats.org/presentationml/2006/main">
  <p:tag name="TIMING" val="|17.5|18.5|9.4|5.8"/>
</p:tagLst>
</file>

<file path=ppt/tags/tag4.xml><?xml version="1.0" encoding="utf-8"?>
<p:tagLst xmlns:a="http://schemas.openxmlformats.org/drawingml/2006/main" xmlns:r="http://schemas.openxmlformats.org/officeDocument/2006/relationships" xmlns:p="http://schemas.openxmlformats.org/presentationml/2006/main">
  <p:tag name="TIMING" val="|21|18|16.6"/>
</p:tagLst>
</file>

<file path=ppt/tags/tag5.xml><?xml version="1.0" encoding="utf-8"?>
<p:tagLst xmlns:a="http://schemas.openxmlformats.org/drawingml/2006/main" xmlns:r="http://schemas.openxmlformats.org/officeDocument/2006/relationships" xmlns:p="http://schemas.openxmlformats.org/presentationml/2006/main">
  <p:tag name="TIMING" val="|9.4|4.7|3|26.2"/>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W0-V1-course-outline</Template>
  <TotalTime>517</TotalTime>
  <Words>1344</Words>
  <Application>Microsoft Office PowerPoint</Application>
  <PresentationFormat>Widescreen</PresentationFormat>
  <Paragraphs>99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gg sans</vt:lpstr>
      <vt:lpstr>Office Theme</vt:lpstr>
      <vt:lpstr>Challenges for ML and neuroscience</vt:lpstr>
      <vt:lpstr>Challenges for ML: power efficiency</vt:lpstr>
      <vt:lpstr>Challenges for ML: sample efficiency</vt:lpstr>
      <vt:lpstr>Challenges for ML: generalisation and re-use</vt:lpstr>
      <vt:lpstr>Challenges for ML: robustness</vt:lpstr>
      <vt:lpstr>Challenges for neuroscience</vt:lpstr>
      <vt:lpstr>Neuroscience ❤ ML A beautiful 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Neuroscience ♥ ML History</dc:title>
  <dc:creator>Goodman, Daniel F M</dc:creator>
  <cp:lastModifiedBy>Goodman, Daniel F M</cp:lastModifiedBy>
  <cp:revision>9</cp:revision>
  <dcterms:created xsi:type="dcterms:W3CDTF">2023-09-22T15:03:57Z</dcterms:created>
  <dcterms:modified xsi:type="dcterms:W3CDTF">2023-10-08T15:41:17Z</dcterms:modified>
</cp:coreProperties>
</file>