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A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25AC5-E864-4A7C-9322-612C3C8B5497}" v="1" dt="2023-10-08T14:52:17.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39" autoAdjust="0"/>
  </p:normalViewPr>
  <p:slideViewPr>
    <p:cSldViewPr snapToGrid="0">
      <p:cViewPr varScale="1">
        <p:scale>
          <a:sx n="86" d="100"/>
          <a:sy n="86" d="100"/>
        </p:scale>
        <p:origin x="15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80025AC5-E864-4A7C-9322-612C3C8B5497}"/>
    <pc:docChg chg="modSld">
      <pc:chgData name="Goodman, Daniel F M" userId="3856083d-7deb-434e-baee-35426c02f58e" providerId="ADAL" clId="{80025AC5-E864-4A7C-9322-612C3C8B5497}" dt="2023-10-08T14:52:17.742" v="0"/>
      <pc:docMkLst>
        <pc:docMk/>
      </pc:docMkLst>
      <pc:sldChg chg="modSp modTransition modAnim">
        <pc:chgData name="Goodman, Daniel F M" userId="3856083d-7deb-434e-baee-35426c02f58e" providerId="ADAL" clId="{80025AC5-E864-4A7C-9322-612C3C8B5497}" dt="2023-10-08T14:52:17.742" v="0"/>
        <pc:sldMkLst>
          <pc:docMk/>
          <pc:sldMk cId="3187084670" sldId="256"/>
        </pc:sldMkLst>
        <pc:picChg chg="mod">
          <ac:chgData name="Goodman, Daniel F M" userId="3856083d-7deb-434e-baee-35426c02f58e" providerId="ADAL" clId="{80025AC5-E864-4A7C-9322-612C3C8B5497}" dt="2023-10-08T14:52:17.742" v="0"/>
          <ac:picMkLst>
            <pc:docMk/>
            <pc:sldMk cId="3187084670" sldId="256"/>
            <ac:picMk id="16" creationId="{4ECFDF19-F849-CD20-84F9-C1E0CA710D9C}"/>
          </ac:picMkLst>
        </pc:picChg>
      </pc:sldChg>
      <pc:sldChg chg="modSp modTransition modAnim">
        <pc:chgData name="Goodman, Daniel F M" userId="3856083d-7deb-434e-baee-35426c02f58e" providerId="ADAL" clId="{80025AC5-E864-4A7C-9322-612C3C8B5497}" dt="2023-10-08T14:52:17.742" v="0"/>
        <pc:sldMkLst>
          <pc:docMk/>
          <pc:sldMk cId="2014172635" sldId="257"/>
        </pc:sldMkLst>
        <pc:picChg chg="mod">
          <ac:chgData name="Goodman, Daniel F M" userId="3856083d-7deb-434e-baee-35426c02f58e" providerId="ADAL" clId="{80025AC5-E864-4A7C-9322-612C3C8B5497}" dt="2023-10-08T14:52:17.742" v="0"/>
          <ac:picMkLst>
            <pc:docMk/>
            <pc:sldMk cId="2014172635" sldId="257"/>
            <ac:picMk id="13" creationId="{3600DC8D-A92A-0DCA-623E-3D0FCAFE592D}"/>
          </ac:picMkLst>
        </pc:picChg>
      </pc:sldChg>
      <pc:sldChg chg="modSp modTransition modAnim">
        <pc:chgData name="Goodman, Daniel F M" userId="3856083d-7deb-434e-baee-35426c02f58e" providerId="ADAL" clId="{80025AC5-E864-4A7C-9322-612C3C8B5497}" dt="2023-10-08T14:52:17.742" v="0"/>
        <pc:sldMkLst>
          <pc:docMk/>
          <pc:sldMk cId="3983551792" sldId="258"/>
        </pc:sldMkLst>
        <pc:picChg chg="mod">
          <ac:chgData name="Goodman, Daniel F M" userId="3856083d-7deb-434e-baee-35426c02f58e" providerId="ADAL" clId="{80025AC5-E864-4A7C-9322-612C3C8B5497}" dt="2023-10-08T14:52:17.742" v="0"/>
          <ac:picMkLst>
            <pc:docMk/>
            <pc:sldMk cId="3983551792" sldId="258"/>
            <ac:picMk id="32" creationId="{8E9D9B87-B9D3-879B-D2AF-0ECE752EC36E}"/>
          </ac:picMkLst>
        </pc:picChg>
      </pc:sldChg>
      <pc:sldChg chg="modSp modTransition modAnim">
        <pc:chgData name="Goodman, Daniel F M" userId="3856083d-7deb-434e-baee-35426c02f58e" providerId="ADAL" clId="{80025AC5-E864-4A7C-9322-612C3C8B5497}" dt="2023-10-08T14:52:17.742" v="0"/>
        <pc:sldMkLst>
          <pc:docMk/>
          <pc:sldMk cId="2436380124" sldId="259"/>
        </pc:sldMkLst>
        <pc:picChg chg="mod">
          <ac:chgData name="Goodman, Daniel F M" userId="3856083d-7deb-434e-baee-35426c02f58e" providerId="ADAL" clId="{80025AC5-E864-4A7C-9322-612C3C8B5497}" dt="2023-10-08T14:52:17.742" v="0"/>
          <ac:picMkLst>
            <pc:docMk/>
            <pc:sldMk cId="2436380124" sldId="259"/>
            <ac:picMk id="8" creationId="{B934741C-AB8D-0185-398B-26C1CDE42240}"/>
          </ac:picMkLst>
        </pc:picChg>
      </pc:sldChg>
      <pc:sldChg chg="modSp modTransition modAnim">
        <pc:chgData name="Goodman, Daniel F M" userId="3856083d-7deb-434e-baee-35426c02f58e" providerId="ADAL" clId="{80025AC5-E864-4A7C-9322-612C3C8B5497}" dt="2023-10-08T14:52:17.742" v="0"/>
        <pc:sldMkLst>
          <pc:docMk/>
          <pc:sldMk cId="1052197370" sldId="260"/>
        </pc:sldMkLst>
        <pc:picChg chg="mod">
          <ac:chgData name="Goodman, Daniel F M" userId="3856083d-7deb-434e-baee-35426c02f58e" providerId="ADAL" clId="{80025AC5-E864-4A7C-9322-612C3C8B5497}" dt="2023-10-08T14:52:17.742" v="0"/>
          <ac:picMkLst>
            <pc:docMk/>
            <pc:sldMk cId="1052197370" sldId="260"/>
            <ac:picMk id="9" creationId="{07689CED-1705-5BCA-A7BF-D6FF379962E5}"/>
          </ac:picMkLst>
        </pc:picChg>
      </pc:sldChg>
    </pc:docChg>
  </pc:docChgLst>
  <pc:docChgLst>
    <pc:chgData name="Goodman, Daniel F M" userId="3856083d-7deb-434e-baee-35426c02f58e" providerId="ADAL" clId="{A316FAE5-096D-4426-A887-35551B7DBFE9}"/>
    <pc:docChg chg="undo custSel delSld modSld modMainMaster">
      <pc:chgData name="Goodman, Daniel F M" userId="3856083d-7deb-434e-baee-35426c02f58e" providerId="ADAL" clId="{A316FAE5-096D-4426-A887-35551B7DBFE9}" dt="2023-10-08T13:22:02.023" v="13" actId="47"/>
      <pc:docMkLst>
        <pc:docMk/>
      </pc:docMkLst>
      <pc:sldChg chg="modSp mod">
        <pc:chgData name="Goodman, Daniel F M" userId="3856083d-7deb-434e-baee-35426c02f58e" providerId="ADAL" clId="{A316FAE5-096D-4426-A887-35551B7DBFE9}" dt="2023-10-06T16:29:36.359" v="1" actId="1076"/>
        <pc:sldMkLst>
          <pc:docMk/>
          <pc:sldMk cId="2014172635" sldId="257"/>
        </pc:sldMkLst>
        <pc:picChg chg="mod">
          <ac:chgData name="Goodman, Daniel F M" userId="3856083d-7deb-434e-baee-35426c02f58e" providerId="ADAL" clId="{A316FAE5-096D-4426-A887-35551B7DBFE9}" dt="2023-10-06T16:29:36.359" v="1" actId="1076"/>
          <ac:picMkLst>
            <pc:docMk/>
            <pc:sldMk cId="2014172635" sldId="257"/>
            <ac:picMk id="13" creationId="{3600DC8D-A92A-0DCA-623E-3D0FCAFE592D}"/>
          </ac:picMkLst>
        </pc:picChg>
      </pc:sldChg>
      <pc:sldChg chg="modSp mod">
        <pc:chgData name="Goodman, Daniel F M" userId="3856083d-7deb-434e-baee-35426c02f58e" providerId="ADAL" clId="{A316FAE5-096D-4426-A887-35551B7DBFE9}" dt="2023-10-06T16:30:45.553" v="10" actId="1076"/>
        <pc:sldMkLst>
          <pc:docMk/>
          <pc:sldMk cId="3983551792" sldId="258"/>
        </pc:sldMkLst>
        <pc:spChg chg="mod">
          <ac:chgData name="Goodman, Daniel F M" userId="3856083d-7deb-434e-baee-35426c02f58e" providerId="ADAL" clId="{A316FAE5-096D-4426-A887-35551B7DBFE9}" dt="2023-10-06T16:30:36.418" v="9" actId="1076"/>
          <ac:spMkLst>
            <pc:docMk/>
            <pc:sldMk cId="3983551792" sldId="258"/>
            <ac:spMk id="2" creationId="{8AC973C8-95DF-6661-1161-5F888DC43799}"/>
          </ac:spMkLst>
        </pc:spChg>
        <pc:spChg chg="mod">
          <ac:chgData name="Goodman, Daniel F M" userId="3856083d-7deb-434e-baee-35426c02f58e" providerId="ADAL" clId="{A316FAE5-096D-4426-A887-35551B7DBFE9}" dt="2023-10-06T16:30:45.553" v="10" actId="1076"/>
          <ac:spMkLst>
            <pc:docMk/>
            <pc:sldMk cId="3983551792" sldId="258"/>
            <ac:spMk id="5" creationId="{E4BAB1CA-9D94-F50A-972D-7A0E655E5818}"/>
          </ac:spMkLst>
        </pc:spChg>
        <pc:spChg chg="mod">
          <ac:chgData name="Goodman, Daniel F M" userId="3856083d-7deb-434e-baee-35426c02f58e" providerId="ADAL" clId="{A316FAE5-096D-4426-A887-35551B7DBFE9}" dt="2023-10-06T16:30:45.553" v="10" actId="1076"/>
          <ac:spMkLst>
            <pc:docMk/>
            <pc:sldMk cId="3983551792" sldId="258"/>
            <ac:spMk id="6" creationId="{FFDAA40C-3BD2-08AA-D54E-509594F03C66}"/>
          </ac:spMkLst>
        </pc:spChg>
        <pc:spChg chg="mod">
          <ac:chgData name="Goodman, Daniel F M" userId="3856083d-7deb-434e-baee-35426c02f58e" providerId="ADAL" clId="{A316FAE5-096D-4426-A887-35551B7DBFE9}" dt="2023-10-06T16:30:45.553" v="10" actId="1076"/>
          <ac:spMkLst>
            <pc:docMk/>
            <pc:sldMk cId="3983551792" sldId="258"/>
            <ac:spMk id="7" creationId="{E5E43F7F-1D3E-B090-41EC-EFA4F4433F29}"/>
          </ac:spMkLst>
        </pc:spChg>
        <pc:spChg chg="mod">
          <ac:chgData name="Goodman, Daniel F M" userId="3856083d-7deb-434e-baee-35426c02f58e" providerId="ADAL" clId="{A316FAE5-096D-4426-A887-35551B7DBFE9}" dt="2023-10-06T16:30:45.553" v="10" actId="1076"/>
          <ac:spMkLst>
            <pc:docMk/>
            <pc:sldMk cId="3983551792" sldId="258"/>
            <ac:spMk id="8" creationId="{83C2B38B-8363-58B5-6074-48C15D7F08C9}"/>
          </ac:spMkLst>
        </pc:spChg>
        <pc:spChg chg="mod">
          <ac:chgData name="Goodman, Daniel F M" userId="3856083d-7deb-434e-baee-35426c02f58e" providerId="ADAL" clId="{A316FAE5-096D-4426-A887-35551B7DBFE9}" dt="2023-10-06T16:30:45.553" v="10" actId="1076"/>
          <ac:spMkLst>
            <pc:docMk/>
            <pc:sldMk cId="3983551792" sldId="258"/>
            <ac:spMk id="9" creationId="{4BAFF04F-F9DA-186A-FE3C-7720FEE7BC13}"/>
          </ac:spMkLst>
        </pc:spChg>
        <pc:picChg chg="mod">
          <ac:chgData name="Goodman, Daniel F M" userId="3856083d-7deb-434e-baee-35426c02f58e" providerId="ADAL" clId="{A316FAE5-096D-4426-A887-35551B7DBFE9}" dt="2023-10-06T16:30:22.054" v="5" actId="1076"/>
          <ac:picMkLst>
            <pc:docMk/>
            <pc:sldMk cId="3983551792" sldId="258"/>
            <ac:picMk id="32" creationId="{8E9D9B87-B9D3-879B-D2AF-0ECE752EC36E}"/>
          </ac:picMkLst>
        </pc:picChg>
        <pc:cxnChg chg="mod">
          <ac:chgData name="Goodman, Daniel F M" userId="3856083d-7deb-434e-baee-35426c02f58e" providerId="ADAL" clId="{A316FAE5-096D-4426-A887-35551B7DBFE9}" dt="2023-10-06T16:30:45.553" v="10" actId="1076"/>
          <ac:cxnSpMkLst>
            <pc:docMk/>
            <pc:sldMk cId="3983551792" sldId="258"/>
            <ac:cxnSpMk id="11" creationId="{E059C813-CA53-B884-5747-47AE0F5B8FCC}"/>
          </ac:cxnSpMkLst>
        </pc:cxnChg>
        <pc:cxnChg chg="mod">
          <ac:chgData name="Goodman, Daniel F M" userId="3856083d-7deb-434e-baee-35426c02f58e" providerId="ADAL" clId="{A316FAE5-096D-4426-A887-35551B7DBFE9}" dt="2023-10-06T16:30:45.553" v="10" actId="1076"/>
          <ac:cxnSpMkLst>
            <pc:docMk/>
            <pc:sldMk cId="3983551792" sldId="258"/>
            <ac:cxnSpMk id="15" creationId="{E6A7F2AD-10FC-569B-6FC4-AE7D23860F4A}"/>
          </ac:cxnSpMkLst>
        </pc:cxnChg>
        <pc:cxnChg chg="mod">
          <ac:chgData name="Goodman, Daniel F M" userId="3856083d-7deb-434e-baee-35426c02f58e" providerId="ADAL" clId="{A316FAE5-096D-4426-A887-35551B7DBFE9}" dt="2023-10-06T16:30:45.553" v="10" actId="1076"/>
          <ac:cxnSpMkLst>
            <pc:docMk/>
            <pc:sldMk cId="3983551792" sldId="258"/>
            <ac:cxnSpMk id="17" creationId="{E2122AE8-337D-9801-4744-7260F6082D6F}"/>
          </ac:cxnSpMkLst>
        </pc:cxnChg>
        <pc:cxnChg chg="mod">
          <ac:chgData name="Goodman, Daniel F M" userId="3856083d-7deb-434e-baee-35426c02f58e" providerId="ADAL" clId="{A316FAE5-096D-4426-A887-35551B7DBFE9}" dt="2023-10-06T16:30:45.553" v="10" actId="1076"/>
          <ac:cxnSpMkLst>
            <pc:docMk/>
            <pc:sldMk cId="3983551792" sldId="258"/>
            <ac:cxnSpMk id="19" creationId="{E32BC4E5-4ED3-584C-726B-3842E39414AF}"/>
          </ac:cxnSpMkLst>
        </pc:cxnChg>
        <pc:cxnChg chg="mod">
          <ac:chgData name="Goodman, Daniel F M" userId="3856083d-7deb-434e-baee-35426c02f58e" providerId="ADAL" clId="{A316FAE5-096D-4426-A887-35551B7DBFE9}" dt="2023-10-06T16:30:45.553" v="10" actId="1076"/>
          <ac:cxnSpMkLst>
            <pc:docMk/>
            <pc:sldMk cId="3983551792" sldId="258"/>
            <ac:cxnSpMk id="21" creationId="{04E51864-482F-D583-E133-CA1C75009362}"/>
          </ac:cxnSpMkLst>
        </pc:cxnChg>
        <pc:cxnChg chg="mod">
          <ac:chgData name="Goodman, Daniel F M" userId="3856083d-7deb-434e-baee-35426c02f58e" providerId="ADAL" clId="{A316FAE5-096D-4426-A887-35551B7DBFE9}" dt="2023-10-06T16:30:45.553" v="10" actId="1076"/>
          <ac:cxnSpMkLst>
            <pc:docMk/>
            <pc:sldMk cId="3983551792" sldId="258"/>
            <ac:cxnSpMk id="23" creationId="{1CF2A409-DD55-727E-CE6B-804BFEA8A2C7}"/>
          </ac:cxnSpMkLst>
        </pc:cxnChg>
        <pc:cxnChg chg="mod">
          <ac:chgData name="Goodman, Daniel F M" userId="3856083d-7deb-434e-baee-35426c02f58e" providerId="ADAL" clId="{A316FAE5-096D-4426-A887-35551B7DBFE9}" dt="2023-10-06T16:30:45.553" v="10" actId="1076"/>
          <ac:cxnSpMkLst>
            <pc:docMk/>
            <pc:sldMk cId="3983551792" sldId="258"/>
            <ac:cxnSpMk id="25" creationId="{EF29F007-4A9D-F3E8-EED2-286F5E20F4F8}"/>
          </ac:cxnSpMkLst>
        </pc:cxnChg>
        <pc:cxnChg chg="mod">
          <ac:chgData name="Goodman, Daniel F M" userId="3856083d-7deb-434e-baee-35426c02f58e" providerId="ADAL" clId="{A316FAE5-096D-4426-A887-35551B7DBFE9}" dt="2023-10-06T16:30:45.553" v="10" actId="1076"/>
          <ac:cxnSpMkLst>
            <pc:docMk/>
            <pc:sldMk cId="3983551792" sldId="258"/>
            <ac:cxnSpMk id="27" creationId="{A91381D3-992B-3EA0-C1EE-EEC97BAF8693}"/>
          </ac:cxnSpMkLst>
        </pc:cxnChg>
      </pc:sldChg>
      <pc:sldChg chg="modSp mod">
        <pc:chgData name="Goodman, Daniel F M" userId="3856083d-7deb-434e-baee-35426c02f58e" providerId="ADAL" clId="{A316FAE5-096D-4426-A887-35551B7DBFE9}" dt="2023-10-06T16:31:00.671" v="11" actId="1076"/>
        <pc:sldMkLst>
          <pc:docMk/>
          <pc:sldMk cId="2436380124" sldId="259"/>
        </pc:sldMkLst>
        <pc:picChg chg="mod">
          <ac:chgData name="Goodman, Daniel F M" userId="3856083d-7deb-434e-baee-35426c02f58e" providerId="ADAL" clId="{A316FAE5-096D-4426-A887-35551B7DBFE9}" dt="2023-10-06T16:31:00.671" v="11" actId="1076"/>
          <ac:picMkLst>
            <pc:docMk/>
            <pc:sldMk cId="2436380124" sldId="259"/>
            <ac:picMk id="8" creationId="{B934741C-AB8D-0185-398B-26C1CDE42240}"/>
          </ac:picMkLst>
        </pc:picChg>
      </pc:sldChg>
      <pc:sldChg chg="modSp mod">
        <pc:chgData name="Goodman, Daniel F M" userId="3856083d-7deb-434e-baee-35426c02f58e" providerId="ADAL" clId="{A316FAE5-096D-4426-A887-35551B7DBFE9}" dt="2023-10-06T16:31:07.975" v="12" actId="1076"/>
        <pc:sldMkLst>
          <pc:docMk/>
          <pc:sldMk cId="1052197370" sldId="260"/>
        </pc:sldMkLst>
        <pc:picChg chg="mod">
          <ac:chgData name="Goodman, Daniel F M" userId="3856083d-7deb-434e-baee-35426c02f58e" providerId="ADAL" clId="{A316FAE5-096D-4426-A887-35551B7DBFE9}" dt="2023-10-06T16:31:07.975" v="12" actId="1076"/>
          <ac:picMkLst>
            <pc:docMk/>
            <pc:sldMk cId="1052197370" sldId="260"/>
            <ac:picMk id="9" creationId="{07689CED-1705-5BCA-A7BF-D6FF379962E5}"/>
          </ac:picMkLst>
        </pc:picChg>
      </pc:sldChg>
      <pc:sldChg chg="modSp del mod">
        <pc:chgData name="Goodman, Daniel F M" userId="3856083d-7deb-434e-baee-35426c02f58e" providerId="ADAL" clId="{A316FAE5-096D-4426-A887-35551B7DBFE9}" dt="2023-10-08T13:22:02.023" v="13" actId="47"/>
        <pc:sldMkLst>
          <pc:docMk/>
          <pc:sldMk cId="2980099147" sldId="261"/>
        </pc:sldMkLst>
        <pc:picChg chg="mod">
          <ac:chgData name="Goodman, Daniel F M" userId="3856083d-7deb-434e-baee-35426c02f58e" providerId="ADAL" clId="{A316FAE5-096D-4426-A887-35551B7DBFE9}" dt="2023-10-06T16:30:15.887" v="4" actId="1076"/>
          <ac:picMkLst>
            <pc:docMk/>
            <pc:sldMk cId="2980099147" sldId="261"/>
            <ac:picMk id="13" creationId="{3600DC8D-A92A-0DCA-623E-3D0FCAFE592D}"/>
          </ac:picMkLst>
        </pc:picChg>
      </pc:sldChg>
      <pc:sldMasterChg chg="modSldLayout">
        <pc:chgData name="Goodman, Daniel F M" userId="3856083d-7deb-434e-baee-35426c02f58e" providerId="ADAL" clId="{A316FAE5-096D-4426-A887-35551B7DBFE9}" dt="2023-10-06T16:30:02.415" v="3" actId="1076"/>
        <pc:sldMasterMkLst>
          <pc:docMk/>
          <pc:sldMasterMk cId="1476913939" sldId="2147483672"/>
        </pc:sldMasterMkLst>
        <pc:sldLayoutChg chg="modSp mod">
          <pc:chgData name="Goodman, Daniel F M" userId="3856083d-7deb-434e-baee-35426c02f58e" providerId="ADAL" clId="{A316FAE5-096D-4426-A887-35551B7DBFE9}" dt="2023-10-06T16:30:02.415" v="3" actId="1076"/>
          <pc:sldLayoutMkLst>
            <pc:docMk/>
            <pc:sldMasterMk cId="1476913939" sldId="2147483672"/>
            <pc:sldLayoutMk cId="847516678" sldId="2147483674"/>
          </pc:sldLayoutMkLst>
          <pc:spChg chg="mod">
            <ac:chgData name="Goodman, Daniel F M" userId="3856083d-7deb-434e-baee-35426c02f58e" providerId="ADAL" clId="{A316FAE5-096D-4426-A887-35551B7DBFE9}" dt="2023-10-06T16:30:02.415" v="3" actId="1076"/>
            <ac:spMkLst>
              <pc:docMk/>
              <pc:sldMasterMk cId="1476913939" sldId="2147483672"/>
              <pc:sldLayoutMk cId="847516678" sldId="2147483674"/>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F4BD5-8231-400F-886A-F9593B9A604C}" type="datetimeFigureOut">
              <a:rPr lang="en-GB" smtClean="0"/>
              <a:t>08/10/2023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1D2BB-2873-4653-BA31-5B20F9E574F9}" type="slidenum">
              <a:rPr lang="en-GB" smtClean="0"/>
              <a:t>‹#›</a:t>
            </a:fld>
            <a:endParaRPr lang="en-GB"/>
          </a:p>
        </p:txBody>
      </p:sp>
    </p:spTree>
    <p:extLst>
      <p:ext uri="{BB962C8B-B14F-4D97-AF65-F5344CB8AC3E}">
        <p14:creationId xmlns:p14="http://schemas.microsoft.com/office/powerpoint/2010/main" val="412240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I’ll give an outline of the general structure of this course, including the topics we’ll cover, what will happen each week, and how it will be assessed.</a:t>
            </a:r>
          </a:p>
        </p:txBody>
      </p:sp>
      <p:sp>
        <p:nvSpPr>
          <p:cNvPr id="4" name="Slide Number Placeholder 3"/>
          <p:cNvSpPr>
            <a:spLocks noGrp="1"/>
          </p:cNvSpPr>
          <p:nvPr>
            <p:ph type="sldNum" sz="quarter" idx="5"/>
          </p:nvPr>
        </p:nvSpPr>
        <p:spPr/>
        <p:txBody>
          <a:bodyPr/>
          <a:lstStyle/>
          <a:p>
            <a:fld id="{99D1D2BB-2873-4653-BA31-5B20F9E574F9}" type="slidenum">
              <a:rPr lang="en-GB" smtClean="0"/>
              <a:t>1</a:t>
            </a:fld>
            <a:endParaRPr lang="en-GB"/>
          </a:p>
        </p:txBody>
      </p:sp>
    </p:spTree>
    <p:extLst>
      <p:ext uri="{BB962C8B-B14F-4D97-AF65-F5344CB8AC3E}">
        <p14:creationId xmlns:p14="http://schemas.microsoft.com/office/powerpoint/2010/main" val="287379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the topics. Broadly speaking, it comes down to four parts.</a:t>
            </a:r>
          </a:p>
          <a:p>
            <a:r>
              <a:rPr lang="en-GB" dirty="0"/>
              <a:t>Part 1 is about the structure of the brain, how it’s composed of brain cells called neurons, connected via synapses, and divided into different regions. We’ll also talk about how these cells communicate and compute with these signals, and the models we use to try to understand this.</a:t>
            </a:r>
          </a:p>
          <a:p>
            <a:r>
              <a:rPr lang="en-GB" dirty="0"/>
              <a:t>In part 2, we’ll focus specifically on learning. What we know about how learning happens in the brain, some models of this, and how those models might relate to learning in machines.</a:t>
            </a:r>
          </a:p>
          <a:p>
            <a:r>
              <a:rPr lang="en-GB" dirty="0"/>
              <a:t>The third part of the course is about some of the theories that have been proposed about how the brain puts all these mechanisms together.</a:t>
            </a:r>
          </a:p>
          <a:p>
            <a:r>
              <a:rPr lang="en-GB" dirty="0"/>
              <a:t>We’ll start from some methodological approaches to how you might go about understanding a brain.</a:t>
            </a:r>
          </a:p>
          <a:p>
            <a:r>
              <a:rPr lang="en-GB" dirty="0"/>
              <a:t>These also apply to understanding an artificial neural network</a:t>
            </a:r>
          </a:p>
          <a:p>
            <a:r>
              <a:rPr lang="en-GB" dirty="0"/>
              <a:t>Then we’ll look at some theories of how the brain might be solving some particular sorts of tasks.</a:t>
            </a:r>
          </a:p>
          <a:p>
            <a:r>
              <a:rPr lang="en-GB" dirty="0"/>
              <a:t>In the final part, we’ll discuss prospects for the future.</a:t>
            </a:r>
          </a:p>
          <a:p>
            <a:r>
              <a:rPr lang="en-GB" dirty="0"/>
              <a:t>We’ll talk about neuromorphic computing, that is, specialised hardware designed to mimic some aspects of how the brain functions.</a:t>
            </a:r>
          </a:p>
          <a:p>
            <a:r>
              <a:rPr lang="en-GB" dirty="0"/>
              <a:t>We’ll also talk about some more recent developments in neuroscience that we still don’t quite know what to make of.</a:t>
            </a:r>
          </a:p>
        </p:txBody>
      </p:sp>
      <p:sp>
        <p:nvSpPr>
          <p:cNvPr id="4" name="Slide Number Placeholder 3"/>
          <p:cNvSpPr>
            <a:spLocks noGrp="1"/>
          </p:cNvSpPr>
          <p:nvPr>
            <p:ph type="sldNum" sz="quarter" idx="5"/>
          </p:nvPr>
        </p:nvSpPr>
        <p:spPr/>
        <p:txBody>
          <a:bodyPr/>
          <a:lstStyle/>
          <a:p>
            <a:fld id="{99D1D2BB-2873-4653-BA31-5B20F9E574F9}" type="slidenum">
              <a:rPr lang="en-GB" smtClean="0"/>
              <a:t>2</a:t>
            </a:fld>
            <a:endParaRPr lang="en-GB"/>
          </a:p>
        </p:txBody>
      </p:sp>
    </p:spTree>
    <p:extLst>
      <p:ext uri="{BB962C8B-B14F-4D97-AF65-F5344CB8AC3E}">
        <p14:creationId xmlns:p14="http://schemas.microsoft.com/office/powerpoint/2010/main" val="2677935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uses a flipped classroom approach.</a:t>
            </a:r>
          </a:p>
          <a:p>
            <a:r>
              <a:rPr lang="en-GB" dirty="0"/>
              <a:t>That means that rather than sit down and listen to me talk for a couple of hours each week and then go off and try to understand the material on your own, we flip that.</a:t>
            </a:r>
          </a:p>
          <a:p>
            <a:r>
              <a:rPr lang="en-GB" dirty="0"/>
              <a:t>Each week you watch a series of short videos like this one that cover the essential material.</a:t>
            </a:r>
          </a:p>
          <a:p>
            <a:r>
              <a:rPr lang="en-GB" dirty="0"/>
              <a:t>You might also want to do some extra reading around these topics.</a:t>
            </a:r>
          </a:p>
          <a:p>
            <a:r>
              <a:rPr lang="en-GB" dirty="0"/>
              <a:t>Then, in our scheduled class time you’ll work in small groups doing coding-based exercises, and we will be around to support you more interactively.</a:t>
            </a:r>
          </a:p>
          <a:p>
            <a:r>
              <a:rPr lang="en-GB" dirty="0"/>
              <a:t>You can also continue after the scheduled time if you don’t finish or you want to take it further.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Unfortunately, we won’t be able to do interactive sessions online, but you will have access to all the exercises.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will also be a discussion group on Teams if you’re at Imperial, or Discord otherwise.</a:t>
            </a:r>
          </a:p>
        </p:txBody>
      </p:sp>
      <p:sp>
        <p:nvSpPr>
          <p:cNvPr id="4" name="Slide Number Placeholder 3"/>
          <p:cNvSpPr>
            <a:spLocks noGrp="1"/>
          </p:cNvSpPr>
          <p:nvPr>
            <p:ph type="sldNum" sz="quarter" idx="5"/>
          </p:nvPr>
        </p:nvSpPr>
        <p:spPr/>
        <p:txBody>
          <a:bodyPr/>
          <a:lstStyle/>
          <a:p>
            <a:fld id="{99D1D2BB-2873-4653-BA31-5B20F9E574F9}" type="slidenum">
              <a:rPr lang="en-GB" smtClean="0"/>
              <a:t>3</a:t>
            </a:fld>
            <a:endParaRPr lang="en-GB"/>
          </a:p>
        </p:txBody>
      </p:sp>
    </p:spTree>
    <p:extLst>
      <p:ext uri="{BB962C8B-B14F-4D97-AF65-F5344CB8AC3E}">
        <p14:creationId xmlns:p14="http://schemas.microsoft.com/office/powerpoint/2010/main" val="1696949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for those studying at Imperial this course will be assessed.</a:t>
            </a:r>
          </a:p>
          <a:p>
            <a:r>
              <a:rPr lang="en-GB" dirty="0"/>
              <a:t>There are three assessment points.</a:t>
            </a:r>
          </a:p>
          <a:p>
            <a:r>
              <a:rPr lang="en-GB" dirty="0"/>
              <a:t>Firstly, there are two pieces of coursework, each worth 40% of the final grade.</a:t>
            </a:r>
          </a:p>
          <a:p>
            <a:r>
              <a:rPr lang="en-GB" dirty="0"/>
              <a:t>These will be done in groups of two and will be coding-based.</a:t>
            </a:r>
          </a:p>
          <a:p>
            <a:r>
              <a:rPr lang="en-GB" dirty="0"/>
              <a:t>We would encourage you to use Python notebooks.</a:t>
            </a:r>
          </a:p>
          <a:p>
            <a:r>
              <a:rPr lang="en-GB" dirty="0"/>
              <a:t>The easiest way to do so is to use Google </a:t>
            </a:r>
            <a:r>
              <a:rPr lang="en-GB" dirty="0" err="1"/>
              <a:t>Colab</a:t>
            </a:r>
            <a:r>
              <a:rPr lang="en-GB" dirty="0"/>
              <a:t> which we will set up for you with zero installation required, and you can claim back the cost of a Google </a:t>
            </a:r>
            <a:r>
              <a:rPr lang="en-GB" dirty="0" err="1"/>
              <a:t>Colab</a:t>
            </a:r>
            <a:r>
              <a:rPr lang="en-GB" dirty="0"/>
              <a:t> Pro account for the term.</a:t>
            </a:r>
          </a:p>
          <a:p>
            <a:r>
              <a:rPr lang="en-GB" dirty="0"/>
              <a:t>Assessment will partly be done by peers, that is everyone will read and assess each others’ notebooks.</a:t>
            </a:r>
          </a:p>
          <a:p>
            <a:r>
              <a:rPr lang="en-GB" dirty="0"/>
              <a:t>The reasoning behind this is to encourage clear presentation of your work, and to let you learn from the different approaches taken by different groups.</a:t>
            </a:r>
          </a:p>
          <a:p>
            <a:r>
              <a:rPr lang="en-GB" dirty="0"/>
              <a:t>We will make a detailed guide available when you are given the first coursework assignment.</a:t>
            </a:r>
          </a:p>
          <a:p>
            <a:r>
              <a:rPr lang="en-GB" dirty="0"/>
              <a:t>The third assessment point is an online multiple choice quiz at the end of the term, worth 20%.</a:t>
            </a:r>
          </a:p>
        </p:txBody>
      </p:sp>
      <p:sp>
        <p:nvSpPr>
          <p:cNvPr id="4" name="Slide Number Placeholder 3"/>
          <p:cNvSpPr>
            <a:spLocks noGrp="1"/>
          </p:cNvSpPr>
          <p:nvPr>
            <p:ph type="sldNum" sz="quarter" idx="5"/>
          </p:nvPr>
        </p:nvSpPr>
        <p:spPr/>
        <p:txBody>
          <a:bodyPr/>
          <a:lstStyle/>
          <a:p>
            <a:fld id="{99D1D2BB-2873-4653-BA31-5B20F9E574F9}" type="slidenum">
              <a:rPr lang="en-GB" smtClean="0"/>
              <a:t>4</a:t>
            </a:fld>
            <a:endParaRPr lang="en-GB"/>
          </a:p>
        </p:txBody>
      </p:sp>
    </p:spTree>
    <p:extLst>
      <p:ext uri="{BB962C8B-B14F-4D97-AF65-F5344CB8AC3E}">
        <p14:creationId xmlns:p14="http://schemas.microsoft.com/office/powerpoint/2010/main" val="149553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any further questions, please ask on Teams if you’re at Imperial, or on Discord if you’re following online.</a:t>
            </a:r>
          </a:p>
          <a:p>
            <a:endParaRPr lang="en-GB" dirty="0"/>
          </a:p>
          <a:p>
            <a:r>
              <a:rPr lang="en-GB" dirty="0"/>
              <a:t>I hope you’ll enjoy the course!</a:t>
            </a:r>
          </a:p>
        </p:txBody>
      </p:sp>
      <p:sp>
        <p:nvSpPr>
          <p:cNvPr id="4" name="Slide Number Placeholder 3"/>
          <p:cNvSpPr>
            <a:spLocks noGrp="1"/>
          </p:cNvSpPr>
          <p:nvPr>
            <p:ph type="sldNum" sz="quarter" idx="5"/>
          </p:nvPr>
        </p:nvSpPr>
        <p:spPr/>
        <p:txBody>
          <a:bodyPr/>
          <a:lstStyle/>
          <a:p>
            <a:fld id="{99D1D2BB-2873-4653-BA31-5B20F9E574F9}" type="slidenum">
              <a:rPr lang="en-GB" smtClean="0"/>
              <a:t>5</a:t>
            </a:fld>
            <a:endParaRPr lang="en-GB"/>
          </a:p>
        </p:txBody>
      </p:sp>
    </p:spTree>
    <p:extLst>
      <p:ext uri="{BB962C8B-B14F-4D97-AF65-F5344CB8AC3E}">
        <p14:creationId xmlns:p14="http://schemas.microsoft.com/office/powerpoint/2010/main" val="397541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userDrawn="1"/>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pic>
        <p:nvPicPr>
          <p:cNvPr id="5" name="Camera 4">
            <a:extLst>
              <a:ext uri="{FF2B5EF4-FFF2-40B4-BE49-F238E27FC236}">
                <a16:creationId xmlns:a16="http://schemas.microsoft.com/office/drawing/2014/main" id="{1D90B04D-E013-BB77-AD05-DBB59E364995}"/>
              </a:ext>
            </a:extLst>
          </p:cNvPr>
          <p:cNvPicPr>
            <a:picLocks noChangeAspect="1"/>
            <a:extLst>
              <a:ext uri="{51228E76-BA90-4043-B771-695A4F85340A}">
                <alf:liveFeedProps xmlns:alf="http://schemas.microsoft.com/office/drawing/2021/livefeed"/>
              </a:ext>
            </a:extLst>
          </p:cNvPicPr>
          <p:nvPr userDrawn="1"/>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pic>
        <p:nvPicPr>
          <p:cNvPr id="8" name="Picture 7" descr="A close-up of a logo&#10;&#10;Description automatically generated">
            <a:extLst>
              <a:ext uri="{FF2B5EF4-FFF2-40B4-BE49-F238E27FC236}">
                <a16:creationId xmlns:a16="http://schemas.microsoft.com/office/drawing/2014/main" id="{F3DCD9D7-ADEA-52F8-9425-6A1F2C061C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9" name="Picture 8" descr="A letter n with a machine&#10;&#10;Description automatically generated with medium confidence">
            <a:extLst>
              <a:ext uri="{FF2B5EF4-FFF2-40B4-BE49-F238E27FC236}">
                <a16:creationId xmlns:a16="http://schemas.microsoft.com/office/drawing/2014/main" id="{C89E4F7F-916D-ED0F-D1FF-DF53D47274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0" name="TextBox 9">
            <a:extLst>
              <a:ext uri="{FF2B5EF4-FFF2-40B4-BE49-F238E27FC236}">
                <a16:creationId xmlns:a16="http://schemas.microsoft.com/office/drawing/2014/main" id="{2B161458-3505-358B-0AB0-EF39DEB48966}"/>
              </a:ext>
            </a:extLst>
          </p:cNvPr>
          <p:cNvSpPr txBox="1"/>
          <p:nvPr userDrawn="1"/>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2" name="TextBox 11">
            <a:extLst>
              <a:ext uri="{FF2B5EF4-FFF2-40B4-BE49-F238E27FC236}">
                <a16:creationId xmlns:a16="http://schemas.microsoft.com/office/drawing/2014/main" id="{AAF72952-F74E-C541-BD4D-C8F038ACB600}"/>
              </a:ext>
            </a:extLst>
          </p:cNvPr>
          <p:cNvSpPr txBox="1"/>
          <p:nvPr userDrawn="1"/>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spTree>
    <p:extLst>
      <p:ext uri="{BB962C8B-B14F-4D97-AF65-F5344CB8AC3E}">
        <p14:creationId xmlns:p14="http://schemas.microsoft.com/office/powerpoint/2010/main" val="104493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42523-A4DB-4FB2-A780-96F00DA7E47B}"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357445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42523-A4DB-4FB2-A780-96F00DA7E47B}"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1729768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GB"/>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userDrawn="1"/>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userDrawn="1"/>
        </p:nvSpPr>
        <p:spPr>
          <a:xfrm>
            <a:off x="1821678"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userDrawn="1"/>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userDrawn="1"/>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74964" y="124131"/>
            <a:ext cx="1446714" cy="998232"/>
          </a:xfrm>
          <a:prstGeom prst="rect">
            <a:avLst/>
          </a:prstGeom>
        </p:spPr>
      </p:pic>
    </p:spTree>
    <p:extLst>
      <p:ext uri="{BB962C8B-B14F-4D97-AF65-F5344CB8AC3E}">
        <p14:creationId xmlns:p14="http://schemas.microsoft.com/office/powerpoint/2010/main" val="205255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230737"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51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42523-A4DB-4FB2-A780-96F00DA7E47B}" type="datetimeFigureOut">
              <a:rPr lang="en-GB" smtClean="0"/>
              <a:t>08/10/2023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301150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42523-A4DB-4FB2-A780-96F00DA7E47B}"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327111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42523-A4DB-4FB2-A780-96F00DA7E47B}" type="datetimeFigureOut">
              <a:rPr lang="en-GB" smtClean="0"/>
              <a:t>08/10/2023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157090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42523-A4DB-4FB2-A780-96F00DA7E47B}" type="datetimeFigureOut">
              <a:rPr lang="en-GB" smtClean="0"/>
              <a:t>08/10/2023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201857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42523-A4DB-4FB2-A780-96F00DA7E47B}" type="datetimeFigureOut">
              <a:rPr lang="en-GB" smtClean="0"/>
              <a:t>08/10/2023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91250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442523-A4DB-4FB2-A780-96F00DA7E47B}"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77672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442523-A4DB-4FB2-A780-96F00DA7E47B}" type="datetimeFigureOut">
              <a:rPr lang="en-GB" smtClean="0"/>
              <a:t>08/10/2023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CDA17D-5B43-487E-91CC-AA89FA68B1C7}" type="slidenum">
              <a:rPr lang="en-GB" smtClean="0"/>
              <a:t>‹#›</a:t>
            </a:fld>
            <a:endParaRPr lang="en-GB"/>
          </a:p>
        </p:txBody>
      </p:sp>
    </p:spTree>
    <p:extLst>
      <p:ext uri="{BB962C8B-B14F-4D97-AF65-F5344CB8AC3E}">
        <p14:creationId xmlns:p14="http://schemas.microsoft.com/office/powerpoint/2010/main" val="412685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42523-A4DB-4FB2-A780-96F00DA7E47B}" type="datetimeFigureOut">
              <a:rPr lang="en-GB" smtClean="0"/>
              <a:t>08/10/2023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DA17D-5B43-487E-91CC-AA89FA68B1C7}" type="slidenum">
              <a:rPr lang="en-GB" smtClean="0"/>
              <a:t>‹#›</a:t>
            </a:fld>
            <a:endParaRPr lang="en-GB"/>
          </a:p>
        </p:txBody>
      </p:sp>
    </p:spTree>
    <p:extLst>
      <p:ext uri="{BB962C8B-B14F-4D97-AF65-F5344CB8AC3E}">
        <p14:creationId xmlns:p14="http://schemas.microsoft.com/office/powerpoint/2010/main" val="1476913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3C4F-FB1D-4D8D-5B60-845FFC0AA014}"/>
              </a:ext>
            </a:extLst>
          </p:cNvPr>
          <p:cNvSpPr>
            <a:spLocks noGrp="1"/>
          </p:cNvSpPr>
          <p:nvPr>
            <p:ph type="ctrTitle"/>
          </p:nvPr>
        </p:nvSpPr>
        <p:spPr/>
        <p:txBody>
          <a:bodyPr/>
          <a:lstStyle/>
          <a:p>
            <a:r>
              <a:rPr lang="en-GB" b="1" dirty="0">
                <a:latin typeface="Calibri"/>
                <a:ea typeface="Calibri"/>
                <a:cs typeface="Calibri"/>
              </a:rPr>
              <a:t>Course outline</a:t>
            </a:r>
            <a:endParaRPr lang="en-GB" b="1">
              <a:latin typeface="Calibri"/>
              <a:ea typeface="Calibri"/>
              <a:cs typeface="Calibri"/>
            </a:endParaRPr>
          </a:p>
        </p:txBody>
      </p:sp>
      <p:pic>
        <p:nvPicPr>
          <p:cNvPr id="16" name="Video 15">
            <a:hlinkClick r:id="" action="ppaction://media"/>
            <a:extLst>
              <a:ext uri="{FF2B5EF4-FFF2-40B4-BE49-F238E27FC236}">
                <a16:creationId xmlns:a16="http://schemas.microsoft.com/office/drawing/2014/main" id="{4ECFDF19-F849-CD20-84F9-C1E0CA710D9C}"/>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463488" y="3429000"/>
            <a:ext cx="3265023" cy="3265023"/>
          </a:xfrm>
          <a:prstGeom prst="ellipse">
            <a:avLst/>
          </a:prstGeom>
        </p:spPr>
      </p:pic>
    </p:spTree>
    <p:extLst>
      <p:ext uri="{BB962C8B-B14F-4D97-AF65-F5344CB8AC3E}">
        <p14:creationId xmlns:p14="http://schemas.microsoft.com/office/powerpoint/2010/main" val="318708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09BA-D8E8-3BEA-D3DB-2F7BBCC71DBF}"/>
              </a:ext>
            </a:extLst>
          </p:cNvPr>
          <p:cNvSpPr>
            <a:spLocks noGrp="1"/>
          </p:cNvSpPr>
          <p:nvPr>
            <p:ph type="title"/>
          </p:nvPr>
        </p:nvSpPr>
        <p:spPr/>
        <p:txBody>
          <a:bodyPr>
            <a:normAutofit fontScale="90000"/>
          </a:bodyPr>
          <a:lstStyle/>
          <a:p>
            <a:r>
              <a:rPr lang="en-GB" b="1" dirty="0">
                <a:latin typeface="Calibri"/>
                <a:ea typeface="Calibri"/>
                <a:cs typeface="Calibri"/>
              </a:rPr>
              <a:t>Topics</a:t>
            </a:r>
            <a:endParaRPr lang="en-GB" b="1">
              <a:latin typeface="Calibri Light"/>
              <a:ea typeface="Calibri Light"/>
              <a:cs typeface="Calibri Light"/>
            </a:endParaRPr>
          </a:p>
        </p:txBody>
      </p:sp>
      <p:sp>
        <p:nvSpPr>
          <p:cNvPr id="3" name="Content Placeholder 2">
            <a:extLst>
              <a:ext uri="{FF2B5EF4-FFF2-40B4-BE49-F238E27FC236}">
                <a16:creationId xmlns:a16="http://schemas.microsoft.com/office/drawing/2014/main" id="{082F7B90-F0CD-A3A7-D27A-8A190D4ADBDD}"/>
              </a:ext>
            </a:extLst>
          </p:cNvPr>
          <p:cNvSpPr>
            <a:spLocks noGrp="1"/>
          </p:cNvSpPr>
          <p:nvPr>
            <p:ph idx="1"/>
          </p:nvPr>
        </p:nvSpPr>
        <p:spPr/>
        <p:txBody>
          <a:bodyPr/>
          <a:lstStyle/>
          <a:p>
            <a:r>
              <a:rPr lang="en-GB" sz="2400" b="1" dirty="0">
                <a:solidFill>
                  <a:srgbClr val="0070C0"/>
                </a:solidFill>
              </a:rPr>
              <a:t>Part 1 – Structure of the brain</a:t>
            </a:r>
          </a:p>
          <a:p>
            <a:pPr marL="342900" indent="-342900">
              <a:buFont typeface="Arial" panose="020B0604020202020204" pitchFamily="34" charset="0"/>
              <a:buChar char="•"/>
            </a:pPr>
            <a:r>
              <a:rPr lang="en-GB" dirty="0"/>
              <a:t>Neurons</a:t>
            </a:r>
          </a:p>
          <a:p>
            <a:pPr marL="342900" indent="-342900">
              <a:buFont typeface="Arial" panose="020B0604020202020204" pitchFamily="34" charset="0"/>
              <a:buChar char="•"/>
            </a:pPr>
            <a:r>
              <a:rPr lang="en-GB" dirty="0"/>
              <a:t>Synapses and networks</a:t>
            </a:r>
          </a:p>
          <a:p>
            <a:pPr marL="342900" indent="-342900">
              <a:buFont typeface="Arial" panose="020B0604020202020204" pitchFamily="34" charset="0"/>
              <a:buChar char="•"/>
            </a:pPr>
            <a:r>
              <a:rPr lang="en-GB" dirty="0"/>
              <a:t>Anatomy of the brain</a:t>
            </a:r>
          </a:p>
          <a:p>
            <a:r>
              <a:rPr lang="en-GB" sz="2400" b="1" dirty="0">
                <a:solidFill>
                  <a:srgbClr val="0070C0"/>
                </a:solidFill>
              </a:rPr>
              <a:t>Part 2 – Learning in brain and machine</a:t>
            </a:r>
          </a:p>
          <a:p>
            <a:pPr marL="342900" indent="-342900">
              <a:buFont typeface="Arial" panose="020B0604020202020204" pitchFamily="34" charset="0"/>
              <a:buChar char="•"/>
            </a:pPr>
            <a:r>
              <a:rPr lang="en-GB" dirty="0"/>
              <a:t>Learning rules</a:t>
            </a:r>
          </a:p>
          <a:p>
            <a:pPr marL="342900" indent="-342900">
              <a:buFont typeface="Arial" panose="020B0604020202020204" pitchFamily="34" charset="0"/>
              <a:buChar char="•"/>
            </a:pPr>
            <a:r>
              <a:rPr lang="en-GB" dirty="0"/>
              <a:t>Training “spiking” neural networks</a:t>
            </a:r>
          </a:p>
          <a:p>
            <a:r>
              <a:rPr lang="en-GB" sz="2400" b="1" dirty="0">
                <a:solidFill>
                  <a:srgbClr val="0070C0"/>
                </a:solidFill>
              </a:rPr>
              <a:t>Part 3 – Theoretical approaches</a:t>
            </a:r>
          </a:p>
          <a:p>
            <a:pPr marL="342900" indent="-342900">
              <a:buFont typeface="Arial" panose="020B0604020202020204" pitchFamily="34" charset="0"/>
              <a:buChar char="•"/>
            </a:pPr>
            <a:r>
              <a:rPr lang="en-GB" dirty="0"/>
              <a:t>Understanding neural networks</a:t>
            </a:r>
          </a:p>
          <a:p>
            <a:pPr marL="342900" indent="-342900">
              <a:buFont typeface="Arial" panose="020B0604020202020204" pitchFamily="34" charset="0"/>
              <a:buChar char="•"/>
            </a:pPr>
            <a:r>
              <a:rPr lang="en-GB" dirty="0"/>
              <a:t>Various topics</a:t>
            </a:r>
          </a:p>
          <a:p>
            <a:r>
              <a:rPr lang="en-GB" sz="2400" b="1" dirty="0">
                <a:solidFill>
                  <a:srgbClr val="0070C0"/>
                </a:solidFill>
              </a:rPr>
              <a:t>Part 4 – Future developments</a:t>
            </a:r>
          </a:p>
          <a:p>
            <a:pPr marL="342900" indent="-342900">
              <a:buFont typeface="Arial" panose="020B0604020202020204" pitchFamily="34" charset="0"/>
              <a:buChar char="•"/>
            </a:pPr>
            <a:r>
              <a:rPr lang="en-GB" dirty="0"/>
              <a:t>Neuromorphic computing</a:t>
            </a:r>
          </a:p>
          <a:p>
            <a:pPr marL="342900" indent="-342900">
              <a:buFont typeface="Arial" panose="020B0604020202020204" pitchFamily="34" charset="0"/>
              <a:buChar char="•"/>
            </a:pPr>
            <a:r>
              <a:rPr lang="en-GB" dirty="0"/>
              <a:t>Recent developments</a:t>
            </a:r>
          </a:p>
        </p:txBody>
      </p:sp>
      <p:pic>
        <p:nvPicPr>
          <p:cNvPr id="13" name="Video 12">
            <a:hlinkClick r:id="" action="ppaction://media"/>
            <a:extLst>
              <a:ext uri="{FF2B5EF4-FFF2-40B4-BE49-F238E27FC236}">
                <a16:creationId xmlns:a16="http://schemas.microsoft.com/office/drawing/2014/main" id="{3600DC8D-A92A-0DCA-623E-3D0FCAFE592D}"/>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94425" y="4560425"/>
            <a:ext cx="2297575" cy="2297575"/>
          </a:xfrm>
          <a:prstGeom prst="ellipse">
            <a:avLst/>
          </a:prstGeom>
        </p:spPr>
      </p:pic>
    </p:spTree>
    <p:custDataLst>
      <p:tags r:id="rId1"/>
    </p:custDataLst>
    <p:extLst>
      <p:ext uri="{BB962C8B-B14F-4D97-AF65-F5344CB8AC3E}">
        <p14:creationId xmlns:p14="http://schemas.microsoft.com/office/powerpoint/2010/main" val="201417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73C8-95DF-6661-1161-5F888DC43799}"/>
              </a:ext>
            </a:extLst>
          </p:cNvPr>
          <p:cNvSpPr>
            <a:spLocks noGrp="1"/>
          </p:cNvSpPr>
          <p:nvPr>
            <p:ph type="title"/>
          </p:nvPr>
        </p:nvSpPr>
        <p:spPr/>
        <p:txBody>
          <a:bodyPr>
            <a:normAutofit fontScale="90000"/>
          </a:bodyPr>
          <a:lstStyle/>
          <a:p>
            <a:r>
              <a:rPr lang="en-GB" b="1" dirty="0">
                <a:latin typeface="Calibri"/>
                <a:ea typeface="Calibri"/>
                <a:cs typeface="Calibri"/>
              </a:rPr>
              <a:t>Weekly structure</a:t>
            </a:r>
            <a:endParaRPr lang="en-GB" b="1">
              <a:latin typeface="Calibri"/>
              <a:ea typeface="Calibri"/>
              <a:cs typeface="Calibri"/>
            </a:endParaRPr>
          </a:p>
        </p:txBody>
      </p:sp>
      <p:sp>
        <p:nvSpPr>
          <p:cNvPr id="5" name="Rectangle 4">
            <a:extLst>
              <a:ext uri="{FF2B5EF4-FFF2-40B4-BE49-F238E27FC236}">
                <a16:creationId xmlns:a16="http://schemas.microsoft.com/office/drawing/2014/main" id="{E4BAB1CA-9D94-F50A-972D-7A0E655E5818}"/>
              </a:ext>
            </a:extLst>
          </p:cNvPr>
          <p:cNvSpPr/>
          <p:nvPr/>
        </p:nvSpPr>
        <p:spPr>
          <a:xfrm>
            <a:off x="1138980" y="1392865"/>
            <a:ext cx="3338624" cy="10100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400" dirty="0"/>
              <a:t>Watch videos</a:t>
            </a:r>
          </a:p>
          <a:p>
            <a:pPr algn="ctr"/>
            <a:r>
              <a:rPr lang="en-GB" dirty="0"/>
              <a:t>Required, Flexible</a:t>
            </a:r>
          </a:p>
        </p:txBody>
      </p:sp>
      <p:sp>
        <p:nvSpPr>
          <p:cNvPr id="6" name="Rectangle 5">
            <a:extLst>
              <a:ext uri="{FF2B5EF4-FFF2-40B4-BE49-F238E27FC236}">
                <a16:creationId xmlns:a16="http://schemas.microsoft.com/office/drawing/2014/main" id="{FFDAA40C-3BD2-08AA-D54E-509594F03C66}"/>
              </a:ext>
            </a:extLst>
          </p:cNvPr>
          <p:cNvSpPr/>
          <p:nvPr/>
        </p:nvSpPr>
        <p:spPr>
          <a:xfrm>
            <a:off x="1138980" y="3146344"/>
            <a:ext cx="3338624" cy="10100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dirty="0"/>
              <a:t>Exercises</a:t>
            </a:r>
          </a:p>
          <a:p>
            <a:pPr algn="ctr"/>
            <a:r>
              <a:rPr lang="en-GB" dirty="0"/>
              <a:t>Required, Scheduled</a:t>
            </a:r>
          </a:p>
        </p:txBody>
      </p:sp>
      <p:sp>
        <p:nvSpPr>
          <p:cNvPr id="7" name="Rectangle 6">
            <a:extLst>
              <a:ext uri="{FF2B5EF4-FFF2-40B4-BE49-F238E27FC236}">
                <a16:creationId xmlns:a16="http://schemas.microsoft.com/office/drawing/2014/main" id="{E5E43F7F-1D3E-B090-41EC-EFA4F4433F29}"/>
              </a:ext>
            </a:extLst>
          </p:cNvPr>
          <p:cNvSpPr/>
          <p:nvPr/>
        </p:nvSpPr>
        <p:spPr>
          <a:xfrm>
            <a:off x="5423901" y="5192667"/>
            <a:ext cx="3338624" cy="10100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400" dirty="0"/>
              <a:t>Discussion</a:t>
            </a:r>
          </a:p>
          <a:p>
            <a:pPr algn="ctr"/>
            <a:r>
              <a:rPr lang="en-GB" dirty="0"/>
              <a:t>Optional, Flexible</a:t>
            </a:r>
          </a:p>
        </p:txBody>
      </p:sp>
      <p:sp>
        <p:nvSpPr>
          <p:cNvPr id="8" name="Rectangle 7">
            <a:extLst>
              <a:ext uri="{FF2B5EF4-FFF2-40B4-BE49-F238E27FC236}">
                <a16:creationId xmlns:a16="http://schemas.microsoft.com/office/drawing/2014/main" id="{83C2B38B-8363-58B5-6074-48C15D7F08C9}"/>
              </a:ext>
            </a:extLst>
          </p:cNvPr>
          <p:cNvSpPr/>
          <p:nvPr/>
        </p:nvSpPr>
        <p:spPr>
          <a:xfrm>
            <a:off x="5423901" y="1769873"/>
            <a:ext cx="3338624" cy="10100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400" dirty="0"/>
              <a:t>Extra reading</a:t>
            </a:r>
          </a:p>
          <a:p>
            <a:pPr algn="ctr"/>
            <a:r>
              <a:rPr lang="en-GB" dirty="0"/>
              <a:t>Optional, Flexible</a:t>
            </a:r>
          </a:p>
        </p:txBody>
      </p:sp>
      <p:sp>
        <p:nvSpPr>
          <p:cNvPr id="9" name="Rectangle 8">
            <a:extLst>
              <a:ext uri="{FF2B5EF4-FFF2-40B4-BE49-F238E27FC236}">
                <a16:creationId xmlns:a16="http://schemas.microsoft.com/office/drawing/2014/main" id="{4BAFF04F-F9DA-186A-FE3C-7720FEE7BC13}"/>
              </a:ext>
            </a:extLst>
          </p:cNvPr>
          <p:cNvSpPr/>
          <p:nvPr/>
        </p:nvSpPr>
        <p:spPr>
          <a:xfrm>
            <a:off x="5423901" y="3481270"/>
            <a:ext cx="3338624" cy="10100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400" dirty="0"/>
              <a:t>Extended exercises</a:t>
            </a:r>
          </a:p>
          <a:p>
            <a:pPr algn="ctr"/>
            <a:r>
              <a:rPr lang="en-GB" dirty="0"/>
              <a:t>Optional, Flexible</a:t>
            </a:r>
          </a:p>
        </p:txBody>
      </p:sp>
      <p:cxnSp>
        <p:nvCxnSpPr>
          <p:cNvPr id="11" name="Connector: Elbow 10">
            <a:extLst>
              <a:ext uri="{FF2B5EF4-FFF2-40B4-BE49-F238E27FC236}">
                <a16:creationId xmlns:a16="http://schemas.microsoft.com/office/drawing/2014/main" id="{E059C813-CA53-B884-5747-47AE0F5B8FCC}"/>
              </a:ext>
            </a:extLst>
          </p:cNvPr>
          <p:cNvCxnSpPr>
            <a:stCxn id="5" idx="3"/>
            <a:endCxn id="8" idx="1"/>
          </p:cNvCxnSpPr>
          <p:nvPr/>
        </p:nvCxnSpPr>
        <p:spPr>
          <a:xfrm>
            <a:off x="4477604" y="1897912"/>
            <a:ext cx="946297" cy="377008"/>
          </a:xfrm>
          <a:prstGeom prst="bentConnector3">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A7F2AD-10FC-569B-6FC4-AE7D23860F4A}"/>
              </a:ext>
            </a:extLst>
          </p:cNvPr>
          <p:cNvCxnSpPr>
            <a:stCxn id="5" idx="2"/>
            <a:endCxn id="6" idx="0"/>
          </p:cNvCxnSpPr>
          <p:nvPr/>
        </p:nvCxnSpPr>
        <p:spPr>
          <a:xfrm>
            <a:off x="2808292" y="2402958"/>
            <a:ext cx="0" cy="74338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E2122AE8-337D-9801-4744-7260F6082D6F}"/>
              </a:ext>
            </a:extLst>
          </p:cNvPr>
          <p:cNvCxnSpPr>
            <a:stCxn id="6" idx="3"/>
            <a:endCxn id="9" idx="1"/>
          </p:cNvCxnSpPr>
          <p:nvPr/>
        </p:nvCxnSpPr>
        <p:spPr>
          <a:xfrm>
            <a:off x="4477604" y="3651391"/>
            <a:ext cx="946297" cy="334926"/>
          </a:xfrm>
          <a:prstGeom prst="bentConnector3">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32BC4E5-4ED3-584C-726B-3842E39414AF}"/>
              </a:ext>
            </a:extLst>
          </p:cNvPr>
          <p:cNvCxnSpPr>
            <a:stCxn id="8" idx="2"/>
            <a:endCxn id="9" idx="0"/>
          </p:cNvCxnSpPr>
          <p:nvPr/>
        </p:nvCxnSpPr>
        <p:spPr>
          <a:xfrm>
            <a:off x="7093213" y="2779966"/>
            <a:ext cx="0" cy="70130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E51864-482F-D583-E133-CA1C75009362}"/>
              </a:ext>
            </a:extLst>
          </p:cNvPr>
          <p:cNvCxnSpPr>
            <a:stCxn id="9" idx="2"/>
            <a:endCxn id="7" idx="0"/>
          </p:cNvCxnSpPr>
          <p:nvPr/>
        </p:nvCxnSpPr>
        <p:spPr>
          <a:xfrm>
            <a:off x="7093213" y="4491363"/>
            <a:ext cx="0" cy="70130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1CF2A409-DD55-727E-CE6B-804BFEA8A2C7}"/>
              </a:ext>
            </a:extLst>
          </p:cNvPr>
          <p:cNvCxnSpPr>
            <a:stCxn id="8" idx="3"/>
            <a:endCxn id="7" idx="3"/>
          </p:cNvCxnSpPr>
          <p:nvPr/>
        </p:nvCxnSpPr>
        <p:spPr>
          <a:xfrm>
            <a:off x="8762525" y="2274920"/>
            <a:ext cx="12700" cy="3422794"/>
          </a:xfrm>
          <a:prstGeom prst="bentConnector3">
            <a:avLst>
              <a:gd name="adj1" fmla="val 1800000"/>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EF29F007-4A9D-F3E8-EED2-286F5E20F4F8}"/>
              </a:ext>
            </a:extLst>
          </p:cNvPr>
          <p:cNvCxnSpPr>
            <a:stCxn id="6" idx="2"/>
            <a:endCxn id="7" idx="1"/>
          </p:cNvCxnSpPr>
          <p:nvPr/>
        </p:nvCxnSpPr>
        <p:spPr>
          <a:xfrm rot="16200000" flipH="1">
            <a:off x="3345458" y="3619270"/>
            <a:ext cx="1541277" cy="2615609"/>
          </a:xfrm>
          <a:prstGeom prst="bentConnector2">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A91381D3-992B-3EA0-C1EE-EEC97BAF8693}"/>
              </a:ext>
            </a:extLst>
          </p:cNvPr>
          <p:cNvCxnSpPr>
            <a:stCxn id="5" idx="1"/>
            <a:endCxn id="7" idx="1"/>
          </p:cNvCxnSpPr>
          <p:nvPr/>
        </p:nvCxnSpPr>
        <p:spPr>
          <a:xfrm rot="10800000" flipH="1" flipV="1">
            <a:off x="1138979" y="1897912"/>
            <a:ext cx="4284921" cy="3799802"/>
          </a:xfrm>
          <a:prstGeom prst="bentConnector3">
            <a:avLst>
              <a:gd name="adj1" fmla="val -5335"/>
            </a:avLst>
          </a:prstGeom>
          <a:ln w="19050">
            <a:tailEnd type="triangle" w="lg" len="lg"/>
          </a:ln>
        </p:spPr>
        <p:style>
          <a:lnRef idx="1">
            <a:schemeClr val="dk1"/>
          </a:lnRef>
          <a:fillRef idx="0">
            <a:schemeClr val="dk1"/>
          </a:fillRef>
          <a:effectRef idx="0">
            <a:schemeClr val="dk1"/>
          </a:effectRef>
          <a:fontRef idx="minor">
            <a:schemeClr val="tx1"/>
          </a:fontRef>
        </p:style>
      </p:cxnSp>
      <p:pic>
        <p:nvPicPr>
          <p:cNvPr id="32" name="Video 31">
            <a:hlinkClick r:id="" action="ppaction://media"/>
            <a:extLst>
              <a:ext uri="{FF2B5EF4-FFF2-40B4-BE49-F238E27FC236}">
                <a16:creationId xmlns:a16="http://schemas.microsoft.com/office/drawing/2014/main" id="{8E9D9B87-B9D3-879B-D2AF-0ECE752EC36E}"/>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88638" y="4554639"/>
            <a:ext cx="2303362" cy="2303362"/>
          </a:xfrm>
          <a:prstGeom prst="ellipse">
            <a:avLst/>
          </a:prstGeom>
        </p:spPr>
      </p:pic>
    </p:spTree>
    <p:custDataLst>
      <p:tags r:id="rId1"/>
    </p:custDataLst>
    <p:extLst>
      <p:ext uri="{BB962C8B-B14F-4D97-AF65-F5344CB8AC3E}">
        <p14:creationId xmlns:p14="http://schemas.microsoft.com/office/powerpoint/2010/main" val="398355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B7CB-FC70-C0A4-7E53-440EE0D56147}"/>
              </a:ext>
            </a:extLst>
          </p:cNvPr>
          <p:cNvSpPr>
            <a:spLocks noGrp="1"/>
          </p:cNvSpPr>
          <p:nvPr>
            <p:ph type="title"/>
          </p:nvPr>
        </p:nvSpPr>
        <p:spPr/>
        <p:txBody>
          <a:bodyPr>
            <a:normAutofit fontScale="90000"/>
          </a:bodyPr>
          <a:lstStyle/>
          <a:p>
            <a:r>
              <a:rPr lang="en-GB" b="1" dirty="0">
                <a:latin typeface="Calibri"/>
                <a:ea typeface="Calibri"/>
                <a:cs typeface="Calibri"/>
              </a:rPr>
              <a:t>Assessment</a:t>
            </a:r>
            <a:endParaRPr lang="en-GB" b="1">
              <a:latin typeface="Calibri"/>
              <a:ea typeface="Calibri"/>
              <a:cs typeface="Calibri"/>
            </a:endParaRPr>
          </a:p>
        </p:txBody>
      </p:sp>
      <p:sp>
        <p:nvSpPr>
          <p:cNvPr id="3" name="Content Placeholder 2">
            <a:extLst>
              <a:ext uri="{FF2B5EF4-FFF2-40B4-BE49-F238E27FC236}">
                <a16:creationId xmlns:a16="http://schemas.microsoft.com/office/drawing/2014/main" id="{CB369744-16D8-27EF-644B-AAFD704CA779}"/>
              </a:ext>
            </a:extLst>
          </p:cNvPr>
          <p:cNvSpPr>
            <a:spLocks noGrp="1"/>
          </p:cNvSpPr>
          <p:nvPr>
            <p:ph idx="1"/>
          </p:nvPr>
        </p:nvSpPr>
        <p:spPr/>
        <p:txBody>
          <a:bodyPr/>
          <a:lstStyle/>
          <a:p>
            <a:r>
              <a:rPr lang="en-GB" sz="2400" b="1" dirty="0">
                <a:solidFill>
                  <a:srgbClr val="0070C0"/>
                </a:solidFill>
              </a:rPr>
              <a:t>Coursework 1 – 40%</a:t>
            </a:r>
          </a:p>
          <a:p>
            <a:r>
              <a:rPr lang="en-GB" sz="2400" b="1" dirty="0">
                <a:solidFill>
                  <a:srgbClr val="0070C0"/>
                </a:solidFill>
              </a:rPr>
              <a:t>Coursework 2 – 40%</a:t>
            </a:r>
          </a:p>
          <a:p>
            <a:pPr marL="342900" indent="-342900">
              <a:buFont typeface="Arial" panose="020B0604020202020204" pitchFamily="34" charset="0"/>
              <a:buChar char="•"/>
            </a:pPr>
            <a:r>
              <a:rPr lang="en-GB" dirty="0"/>
              <a:t>Groups of two</a:t>
            </a:r>
          </a:p>
          <a:p>
            <a:pPr marL="342900" indent="-342900">
              <a:buFont typeface="Arial" panose="020B0604020202020204" pitchFamily="34" charset="0"/>
              <a:buChar char="•"/>
            </a:pPr>
            <a:r>
              <a:rPr lang="en-GB" dirty="0"/>
              <a:t>Coding-based</a:t>
            </a:r>
          </a:p>
          <a:p>
            <a:pPr marL="342900" indent="-342900">
              <a:buFont typeface="Arial" panose="020B0604020202020204" pitchFamily="34" charset="0"/>
              <a:buChar char="•"/>
            </a:pPr>
            <a:r>
              <a:rPr lang="en-GB" dirty="0"/>
              <a:t>Python notebooks, e.g. Google </a:t>
            </a:r>
            <a:r>
              <a:rPr lang="en-GB" dirty="0" err="1"/>
              <a:t>Colab</a:t>
            </a:r>
            <a:endParaRPr lang="en-GB" dirty="0"/>
          </a:p>
          <a:p>
            <a:pPr marL="342900" indent="-342900">
              <a:buFont typeface="Arial" panose="020B0604020202020204" pitchFamily="34" charset="0"/>
              <a:buChar char="•"/>
            </a:pPr>
            <a:r>
              <a:rPr lang="en-GB" dirty="0"/>
              <a:t>Can claim costs of Google </a:t>
            </a:r>
            <a:r>
              <a:rPr lang="en-GB" dirty="0" err="1"/>
              <a:t>Colab</a:t>
            </a:r>
            <a:r>
              <a:rPr lang="en-GB" dirty="0"/>
              <a:t> Pro</a:t>
            </a:r>
          </a:p>
          <a:p>
            <a:pPr marL="342900" indent="-342900">
              <a:buFont typeface="Arial" panose="020B0604020202020204" pitchFamily="34" charset="0"/>
              <a:buChar char="•"/>
            </a:pPr>
            <a:r>
              <a:rPr lang="en-GB" dirty="0"/>
              <a:t>Peer assessment</a:t>
            </a:r>
          </a:p>
          <a:p>
            <a:pPr marL="342900" indent="-342900">
              <a:buFont typeface="Arial" panose="020B0604020202020204" pitchFamily="34" charset="0"/>
              <a:buChar char="•"/>
            </a:pPr>
            <a:endParaRPr lang="en-GB" dirty="0"/>
          </a:p>
          <a:p>
            <a:r>
              <a:rPr lang="en-GB" sz="2400" b="1" dirty="0">
                <a:solidFill>
                  <a:srgbClr val="0070C0"/>
                </a:solidFill>
              </a:rPr>
              <a:t>End of term quiz – 20%</a:t>
            </a:r>
          </a:p>
          <a:p>
            <a:pPr marL="342900" indent="-342900">
              <a:buFont typeface="Arial" panose="020B0604020202020204" pitchFamily="34" charset="0"/>
              <a:buChar char="•"/>
            </a:pPr>
            <a:r>
              <a:rPr lang="en-GB" dirty="0"/>
              <a:t>Multiple choice</a:t>
            </a:r>
          </a:p>
        </p:txBody>
      </p:sp>
      <p:pic>
        <p:nvPicPr>
          <p:cNvPr id="8" name="Video 7">
            <a:hlinkClick r:id="" action="ppaction://media"/>
            <a:extLst>
              <a:ext uri="{FF2B5EF4-FFF2-40B4-BE49-F238E27FC236}">
                <a16:creationId xmlns:a16="http://schemas.microsoft.com/office/drawing/2014/main" id="{B934741C-AB8D-0185-398B-26C1CDE42240}"/>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82851" y="4548851"/>
            <a:ext cx="2309149" cy="2309149"/>
          </a:xfrm>
          <a:prstGeom prst="ellipse">
            <a:avLst/>
          </a:prstGeom>
        </p:spPr>
      </p:pic>
    </p:spTree>
    <p:extLst>
      <p:ext uri="{BB962C8B-B14F-4D97-AF65-F5344CB8AC3E}">
        <p14:creationId xmlns:p14="http://schemas.microsoft.com/office/powerpoint/2010/main" val="243638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FB99-7977-3E4D-B308-0433720AF0ED}"/>
              </a:ext>
            </a:extLst>
          </p:cNvPr>
          <p:cNvSpPr>
            <a:spLocks noGrp="1"/>
          </p:cNvSpPr>
          <p:nvPr>
            <p:ph type="title"/>
          </p:nvPr>
        </p:nvSpPr>
        <p:spPr/>
        <p:txBody>
          <a:bodyPr>
            <a:normAutofit fontScale="90000"/>
          </a:bodyPr>
          <a:lstStyle/>
          <a:p>
            <a:r>
              <a:rPr lang="en-GB" b="1" dirty="0">
                <a:latin typeface="Calibri"/>
                <a:ea typeface="Calibri"/>
                <a:cs typeface="Calibri"/>
              </a:rPr>
              <a:t>Questions?</a:t>
            </a:r>
            <a:endParaRPr lang="en-GB" b="1">
              <a:latin typeface="Calibri Light"/>
              <a:ea typeface="Calibri Light"/>
              <a:cs typeface="Calibri Light"/>
            </a:endParaRPr>
          </a:p>
        </p:txBody>
      </p:sp>
      <p:sp>
        <p:nvSpPr>
          <p:cNvPr id="3" name="Content Placeholder 2">
            <a:extLst>
              <a:ext uri="{FF2B5EF4-FFF2-40B4-BE49-F238E27FC236}">
                <a16:creationId xmlns:a16="http://schemas.microsoft.com/office/drawing/2014/main" id="{D8A48835-6D0B-5E1E-8E69-0D880DBB75BA}"/>
              </a:ext>
            </a:extLst>
          </p:cNvPr>
          <p:cNvSpPr>
            <a:spLocks noGrp="1"/>
          </p:cNvSpPr>
          <p:nvPr>
            <p:ph idx="1"/>
          </p:nvPr>
        </p:nvSpPr>
        <p:spPr/>
        <p:txBody>
          <a:bodyPr/>
          <a:lstStyle/>
          <a:p>
            <a:endParaRPr lang="en-GB" dirty="0"/>
          </a:p>
          <a:p>
            <a:endParaRPr lang="en-GB" dirty="0"/>
          </a:p>
          <a:p>
            <a:endParaRPr lang="en-GB" dirty="0"/>
          </a:p>
          <a:p>
            <a:r>
              <a:rPr lang="en-GB" sz="2800" dirty="0"/>
              <a:t>At Imperial → </a:t>
            </a:r>
            <a:r>
              <a:rPr lang="en-GB" sz="2800" b="1" dirty="0">
                <a:solidFill>
                  <a:srgbClr val="0070C0"/>
                </a:solidFill>
              </a:rPr>
              <a:t>Teams</a:t>
            </a:r>
          </a:p>
          <a:p>
            <a:endParaRPr lang="en-GB" dirty="0"/>
          </a:p>
          <a:p>
            <a:endParaRPr lang="en-GB" dirty="0"/>
          </a:p>
          <a:p>
            <a:r>
              <a:rPr lang="en-GB" sz="2800" dirty="0"/>
              <a:t>Online → </a:t>
            </a:r>
            <a:r>
              <a:rPr lang="en-GB" sz="2800" b="1" dirty="0">
                <a:solidFill>
                  <a:srgbClr val="0070C0"/>
                </a:solidFill>
              </a:rPr>
              <a:t>Discord</a:t>
            </a:r>
          </a:p>
        </p:txBody>
      </p:sp>
      <p:pic>
        <p:nvPicPr>
          <p:cNvPr id="9" name="Video 8">
            <a:hlinkClick r:id="" action="ppaction://media"/>
            <a:extLst>
              <a:ext uri="{FF2B5EF4-FFF2-40B4-BE49-F238E27FC236}">
                <a16:creationId xmlns:a16="http://schemas.microsoft.com/office/drawing/2014/main" id="{07689CED-1705-5BCA-A7BF-D6FF379962E5}"/>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911787" y="4577787"/>
            <a:ext cx="2280213" cy="2280213"/>
          </a:xfrm>
          <a:prstGeom prst="ellipse">
            <a:avLst/>
          </a:prstGeom>
        </p:spPr>
      </p:pic>
    </p:spTree>
    <p:extLst>
      <p:ext uri="{BB962C8B-B14F-4D97-AF65-F5344CB8AC3E}">
        <p14:creationId xmlns:p14="http://schemas.microsoft.com/office/powerpoint/2010/main" val="10521973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5|16.4|10.2|20.3"/>
</p:tagLst>
</file>

<file path=ppt/tags/tag2.xml><?xml version="1.0" encoding="utf-8"?>
<p:tagLst xmlns:a="http://schemas.openxmlformats.org/drawingml/2006/main" xmlns:r="http://schemas.openxmlformats.org/officeDocument/2006/relationships" xmlns:p="http://schemas.openxmlformats.org/presentationml/2006/main">
  <p:tag name="TIMING" val="|12.7|4.2|3.5|8.3|12.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W0-V3-challenges</Template>
  <TotalTime>116</TotalTime>
  <Words>777</Words>
  <Application>Microsoft Office PowerPoint</Application>
  <PresentationFormat>Widescreen</PresentationFormat>
  <Paragraphs>82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Course outline</vt:lpstr>
      <vt:lpstr>Topics</vt:lpstr>
      <vt:lpstr>Weekly structure</vt:lpstr>
      <vt:lpstr>Assessment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Daniel F M</dc:creator>
  <cp:lastModifiedBy>Goodman, Daniel F M</cp:lastModifiedBy>
  <cp:revision>18</cp:revision>
  <dcterms:created xsi:type="dcterms:W3CDTF">2023-09-20T13:27:35Z</dcterms:created>
  <dcterms:modified xsi:type="dcterms:W3CDTF">2023-10-08T14:52:21Z</dcterms:modified>
</cp:coreProperties>
</file>