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4"/>
  </p:notesMasterIdLst>
  <p:sldIdLst>
    <p:sldId id="256" r:id="rId2"/>
    <p:sldId id="257" r:id="rId3"/>
    <p:sldId id="262" r:id="rId4"/>
    <p:sldId id="261" r:id="rId5"/>
    <p:sldId id="263" r:id="rId6"/>
    <p:sldId id="258" r:id="rId7"/>
    <p:sldId id="259" r:id="rId8"/>
    <p:sldId id="264" r:id="rId9"/>
    <p:sldId id="265" r:id="rId10"/>
    <p:sldId id="260"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A5C64-EB00-4622-9A31-5E3F07C3FD31}" v="41" dt="2023-10-08T14:38:35.526"/>
    <p1510:client id="{71E66900-B5F7-432D-8D3C-A921F068267A}" v="1" dt="2023-10-08T14:52:30.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79" autoAdjust="0"/>
  </p:normalViewPr>
  <p:slideViewPr>
    <p:cSldViewPr snapToGrid="0">
      <p:cViewPr varScale="1">
        <p:scale>
          <a:sx n="84" d="100"/>
          <a:sy n="84" d="100"/>
        </p:scale>
        <p:origin x="15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52CA5C64-EB00-4622-9A31-5E3F07C3FD31}"/>
    <pc:docChg chg="undo custSel delSld modSld delMainMaster">
      <pc:chgData name="Goodman, Daniel F M" userId="3856083d-7deb-434e-baee-35426c02f58e" providerId="ADAL" clId="{52CA5C64-EB00-4622-9A31-5E3F07C3FD31}" dt="2023-10-08T14:38:35.525" v="199" actId="1366"/>
      <pc:docMkLst>
        <pc:docMk/>
      </pc:docMkLst>
      <pc:sldChg chg="addSp delSp modSp mod modTransition modAnim">
        <pc:chgData name="Goodman, Daniel F M" userId="3856083d-7deb-434e-baee-35426c02f58e" providerId="ADAL" clId="{52CA5C64-EB00-4622-9A31-5E3F07C3FD31}" dt="2023-10-08T14:38:35.525" v="199" actId="1366"/>
        <pc:sldMkLst>
          <pc:docMk/>
          <pc:sldMk cId="2324049996" sldId="256"/>
        </pc:sldMkLst>
        <pc:picChg chg="add del mod">
          <ac:chgData name="Goodman, Daniel F M" userId="3856083d-7deb-434e-baee-35426c02f58e" providerId="ADAL" clId="{52CA5C64-EB00-4622-9A31-5E3F07C3FD31}" dt="2023-10-08T14:36:44.641" v="193"/>
          <ac:picMkLst>
            <pc:docMk/>
            <pc:sldMk cId="2324049996" sldId="256"/>
            <ac:picMk id="2" creationId="{7C84FE39-2525-0DDE-7957-7AC022E6C4C1}"/>
          </ac:picMkLst>
        </pc:picChg>
        <pc:picChg chg="del">
          <ac:chgData name="Goodman, Daniel F M" userId="3856083d-7deb-434e-baee-35426c02f58e" providerId="ADAL" clId="{52CA5C64-EB00-4622-9A31-5E3F07C3FD31}" dt="2023-10-08T14:00:22.542" v="166"/>
          <ac:picMkLst>
            <pc:docMk/>
            <pc:sldMk cId="2324049996" sldId="256"/>
            <ac:picMk id="5" creationId="{554C514C-C930-C688-E18E-FF5645698310}"/>
          </ac:picMkLst>
        </pc:picChg>
        <pc:picChg chg="add del mod ord">
          <ac:chgData name="Goodman, Daniel F M" userId="3856083d-7deb-434e-baee-35426c02f58e" providerId="ADAL" clId="{52CA5C64-EB00-4622-9A31-5E3F07C3FD31}" dt="2023-10-08T14:37:03.691" v="194"/>
          <ac:picMkLst>
            <pc:docMk/>
            <pc:sldMk cId="2324049996" sldId="256"/>
            <ac:picMk id="7" creationId="{EAF5B197-84FD-7B1F-F9EA-079CBA8D5ADF}"/>
          </ac:picMkLst>
        </pc:picChg>
        <pc:picChg chg="add mod">
          <ac:chgData name="Goodman, Daniel F M" userId="3856083d-7deb-434e-baee-35426c02f58e" providerId="ADAL" clId="{52CA5C64-EB00-4622-9A31-5E3F07C3FD31}" dt="2023-10-08T14:38:35.525" v="199" actId="1366"/>
          <ac:picMkLst>
            <pc:docMk/>
            <pc:sldMk cId="2324049996" sldId="256"/>
            <ac:picMk id="8" creationId="{327FC2DA-8E94-A667-3104-CB16CDE60E47}"/>
          </ac:picMkLst>
        </pc:picChg>
      </pc:sldChg>
      <pc:sldChg chg="addSp delSp modSp mod modTransition modAnim">
        <pc:chgData name="Goodman, Daniel F M" userId="3856083d-7deb-434e-baee-35426c02f58e" providerId="ADAL" clId="{52CA5C64-EB00-4622-9A31-5E3F07C3FD31}" dt="2023-10-08T14:38:30.013" v="198" actId="1366"/>
        <pc:sldMkLst>
          <pc:docMk/>
          <pc:sldMk cId="500980453" sldId="257"/>
        </pc:sldMkLst>
        <pc:picChg chg="add del mod">
          <ac:chgData name="Goodman, Daniel F M" userId="3856083d-7deb-434e-baee-35426c02f58e" providerId="ADAL" clId="{52CA5C64-EB00-4622-9A31-5E3F07C3FD31}" dt="2023-10-08T14:37:15.538" v="196"/>
          <ac:picMkLst>
            <pc:docMk/>
            <pc:sldMk cId="500980453" sldId="257"/>
            <ac:picMk id="2" creationId="{5351A0FA-847F-2EE8-A76E-715A2FB86CE9}"/>
          </ac:picMkLst>
        </pc:picChg>
        <pc:picChg chg="del">
          <ac:chgData name="Goodman, Daniel F M" userId="3856083d-7deb-434e-baee-35426c02f58e" providerId="ADAL" clId="{52CA5C64-EB00-4622-9A31-5E3F07C3FD31}" dt="2023-10-08T14:00:22.542" v="166"/>
          <ac:picMkLst>
            <pc:docMk/>
            <pc:sldMk cId="500980453" sldId="257"/>
            <ac:picMk id="6" creationId="{870DBB63-F6EE-4041-F296-AFCE965569A5}"/>
          </ac:picMkLst>
        </pc:picChg>
        <pc:picChg chg="add del mod ord">
          <ac:chgData name="Goodman, Daniel F M" userId="3856083d-7deb-434e-baee-35426c02f58e" providerId="ADAL" clId="{52CA5C64-EB00-4622-9A31-5E3F07C3FD31}" dt="2023-10-08T14:38:22.060" v="197"/>
          <ac:picMkLst>
            <pc:docMk/>
            <pc:sldMk cId="500980453" sldId="257"/>
            <ac:picMk id="18" creationId="{EA5368F2-D8DF-CDC9-3E46-D6036B6893EA}"/>
          </ac:picMkLst>
        </pc:picChg>
        <pc:picChg chg="add mod">
          <ac:chgData name="Goodman, Daniel F M" userId="3856083d-7deb-434e-baee-35426c02f58e" providerId="ADAL" clId="{52CA5C64-EB00-4622-9A31-5E3F07C3FD31}" dt="2023-10-08T14:38:30.013" v="198" actId="1366"/>
          <ac:picMkLst>
            <pc:docMk/>
            <pc:sldMk cId="500980453" sldId="257"/>
            <ac:picMk id="20" creationId="{2D7F5D0D-EFC0-CB89-CF19-DAB22AFA9AD7}"/>
          </ac:picMkLst>
        </pc:picChg>
      </pc:sldChg>
      <pc:sldChg chg="addSp delSp modSp mod modTransition modAnim modNotesTx">
        <pc:chgData name="Goodman, Daniel F M" userId="3856083d-7deb-434e-baee-35426c02f58e" providerId="ADAL" clId="{52CA5C64-EB00-4622-9A31-5E3F07C3FD31}" dt="2023-10-08T14:14:43.757" v="188" actId="1366"/>
        <pc:sldMkLst>
          <pc:docMk/>
          <pc:sldMk cId="2066581274" sldId="258"/>
        </pc:sldMkLst>
        <pc:spChg chg="mod">
          <ac:chgData name="Goodman, Daniel F M" userId="3856083d-7deb-434e-baee-35426c02f58e" providerId="ADAL" clId="{52CA5C64-EB00-4622-9A31-5E3F07C3FD31}" dt="2023-10-08T12:24:16.506" v="13" actId="1076"/>
          <ac:spMkLst>
            <pc:docMk/>
            <pc:sldMk cId="2066581274" sldId="258"/>
            <ac:spMk id="11" creationId="{AA4AAAEA-3765-A9D6-0645-7F4B5FB9DF4C}"/>
          </ac:spMkLst>
        </pc:spChg>
        <pc:spChg chg="mod">
          <ac:chgData name="Goodman, Daniel F M" userId="3856083d-7deb-434e-baee-35426c02f58e" providerId="ADAL" clId="{52CA5C64-EB00-4622-9A31-5E3F07C3FD31}" dt="2023-10-08T12:24:45.418" v="16" actId="1076"/>
          <ac:spMkLst>
            <pc:docMk/>
            <pc:sldMk cId="2066581274" sldId="258"/>
            <ac:spMk id="16" creationId="{F0EABA61-132C-3143-1C95-ABE71D435832}"/>
          </ac:spMkLst>
        </pc:spChg>
        <pc:spChg chg="mod">
          <ac:chgData name="Goodman, Daniel F M" userId="3856083d-7deb-434e-baee-35426c02f58e" providerId="ADAL" clId="{52CA5C64-EB00-4622-9A31-5E3F07C3FD31}" dt="2023-10-08T12:27:33.970" v="32" actId="1076"/>
          <ac:spMkLst>
            <pc:docMk/>
            <pc:sldMk cId="2066581274" sldId="258"/>
            <ac:spMk id="18" creationId="{65698CC4-B0BF-E562-D5B3-373F997AA543}"/>
          </ac:spMkLst>
        </pc:spChg>
        <pc:spChg chg="mod">
          <ac:chgData name="Goodman, Daniel F M" userId="3856083d-7deb-434e-baee-35426c02f58e" providerId="ADAL" clId="{52CA5C64-EB00-4622-9A31-5E3F07C3FD31}" dt="2023-10-08T12:27:31.065" v="31" actId="1076"/>
          <ac:spMkLst>
            <pc:docMk/>
            <pc:sldMk cId="2066581274" sldId="258"/>
            <ac:spMk id="19" creationId="{DFF58BE7-7E89-A172-53F3-B7E5D9F34E1A}"/>
          </ac:spMkLst>
        </pc:spChg>
        <pc:grpChg chg="mod">
          <ac:chgData name="Goodman, Daniel F M" userId="3856083d-7deb-434e-baee-35426c02f58e" providerId="ADAL" clId="{52CA5C64-EB00-4622-9A31-5E3F07C3FD31}" dt="2023-10-08T12:27:38.490" v="33" actId="1076"/>
          <ac:grpSpMkLst>
            <pc:docMk/>
            <pc:sldMk cId="2066581274" sldId="258"/>
            <ac:grpSpMk id="17" creationId="{30C23197-1CC2-C427-9C3C-6EDB4AC7A156}"/>
          </ac:grpSpMkLst>
        </pc:grpChg>
        <pc:picChg chg="del mod">
          <ac:chgData name="Goodman, Daniel F M" userId="3856083d-7deb-434e-baee-35426c02f58e" providerId="ADAL" clId="{52CA5C64-EB00-4622-9A31-5E3F07C3FD31}" dt="2023-10-08T14:00:22.542" v="166"/>
          <ac:picMkLst>
            <pc:docMk/>
            <pc:sldMk cId="2066581274" sldId="258"/>
            <ac:picMk id="2" creationId="{3EAD9614-A4E5-E310-D253-C389B9D9281E}"/>
          </ac:picMkLst>
        </pc:picChg>
        <pc:picChg chg="add del mod">
          <ac:chgData name="Goodman, Daniel F M" userId="3856083d-7deb-434e-baee-35426c02f58e" providerId="ADAL" clId="{52CA5C64-EB00-4622-9A31-5E3F07C3FD31}" dt="2023-10-08T14:05:34.495" v="180"/>
          <ac:picMkLst>
            <pc:docMk/>
            <pc:sldMk cId="2066581274" sldId="258"/>
            <ac:picMk id="3" creationId="{A73D6952-FAE2-D87C-6162-25B3D23EAC0B}"/>
          </ac:picMkLst>
        </pc:picChg>
        <pc:picChg chg="add del mod ord">
          <ac:chgData name="Goodman, Daniel F M" userId="3856083d-7deb-434e-baee-35426c02f58e" providerId="ADAL" clId="{52CA5C64-EB00-4622-9A31-5E3F07C3FD31}" dt="2023-10-08T14:07:42.781" v="181"/>
          <ac:picMkLst>
            <pc:docMk/>
            <pc:sldMk cId="2066581274" sldId="258"/>
            <ac:picMk id="9" creationId="{B543431C-70E2-4FAE-D943-B6CC63C5D427}"/>
          </ac:picMkLst>
        </pc:picChg>
        <pc:picChg chg="add mod">
          <ac:chgData name="Goodman, Daniel F M" userId="3856083d-7deb-434e-baee-35426c02f58e" providerId="ADAL" clId="{52CA5C64-EB00-4622-9A31-5E3F07C3FD31}" dt="2023-10-08T14:14:43.757" v="188" actId="1366"/>
          <ac:picMkLst>
            <pc:docMk/>
            <pc:sldMk cId="2066581274" sldId="258"/>
            <ac:picMk id="10" creationId="{49D2B900-D252-DC9A-F9CF-3F34A3CF187C}"/>
          </ac:picMkLst>
        </pc:picChg>
        <pc:picChg chg="mod">
          <ac:chgData name="Goodman, Daniel F M" userId="3856083d-7deb-434e-baee-35426c02f58e" providerId="ADAL" clId="{52CA5C64-EB00-4622-9A31-5E3F07C3FD31}" dt="2023-10-08T12:24:49.479" v="20" actId="1076"/>
          <ac:picMkLst>
            <pc:docMk/>
            <pc:sldMk cId="2066581274" sldId="258"/>
            <ac:picMk id="15" creationId="{990D766F-7B30-5C50-A76F-87A204AFCD06}"/>
          </ac:picMkLst>
        </pc:picChg>
      </pc:sldChg>
      <pc:sldChg chg="addSp delSp modSp mod modNotesTx">
        <pc:chgData name="Goodman, Daniel F M" userId="3856083d-7deb-434e-baee-35426c02f58e" providerId="ADAL" clId="{52CA5C64-EB00-4622-9A31-5E3F07C3FD31}" dt="2023-10-08T14:12:15.347" v="182"/>
        <pc:sldMkLst>
          <pc:docMk/>
          <pc:sldMk cId="125373241" sldId="259"/>
        </pc:sldMkLst>
        <pc:spChg chg="mod">
          <ac:chgData name="Goodman, Daniel F M" userId="3856083d-7deb-434e-baee-35426c02f58e" providerId="ADAL" clId="{52CA5C64-EB00-4622-9A31-5E3F07C3FD31}" dt="2023-10-08T13:45:26.224" v="150" actId="1076"/>
          <ac:spMkLst>
            <pc:docMk/>
            <pc:sldMk cId="125373241" sldId="259"/>
            <ac:spMk id="23" creationId="{686915AE-165D-40B3-4C37-68DC40D35D9E}"/>
          </ac:spMkLst>
        </pc:spChg>
        <pc:spChg chg="mod">
          <ac:chgData name="Goodman, Daniel F M" userId="3856083d-7deb-434e-baee-35426c02f58e" providerId="ADAL" clId="{52CA5C64-EB00-4622-9A31-5E3F07C3FD31}" dt="2023-10-08T13:45:31.720" v="160" actId="1076"/>
          <ac:spMkLst>
            <pc:docMk/>
            <pc:sldMk cId="125373241" sldId="259"/>
            <ac:spMk id="32" creationId="{3B2B2985-C7E3-422F-D74D-ED6F127D217A}"/>
          </ac:spMkLst>
        </pc:spChg>
        <pc:grpChg chg="mod">
          <ac:chgData name="Goodman, Daniel F M" userId="3856083d-7deb-434e-baee-35426c02f58e" providerId="ADAL" clId="{52CA5C64-EB00-4622-9A31-5E3F07C3FD31}" dt="2023-10-08T12:28:06.090" v="35" actId="1076"/>
          <ac:grpSpMkLst>
            <pc:docMk/>
            <pc:sldMk cId="125373241" sldId="259"/>
            <ac:grpSpMk id="14" creationId="{AEC0D832-2A0B-0466-18E8-6098E39D49A5}"/>
          </ac:grpSpMkLst>
        </pc:grpChg>
        <pc:grpChg chg="mod">
          <ac:chgData name="Goodman, Daniel F M" userId="3856083d-7deb-434e-baee-35426c02f58e" providerId="ADAL" clId="{52CA5C64-EB00-4622-9A31-5E3F07C3FD31}" dt="2023-10-08T12:28:06.090" v="35" actId="1076"/>
          <ac:grpSpMkLst>
            <pc:docMk/>
            <pc:sldMk cId="125373241" sldId="259"/>
            <ac:grpSpMk id="35" creationId="{8DE6D44A-4DED-DBE7-7569-8DAD2327F341}"/>
          </ac:grpSpMkLst>
        </pc:grpChg>
        <pc:grpChg chg="mod">
          <ac:chgData name="Goodman, Daniel F M" userId="3856083d-7deb-434e-baee-35426c02f58e" providerId="ADAL" clId="{52CA5C64-EB00-4622-9A31-5E3F07C3FD31}" dt="2023-10-08T12:28:06.090" v="35" actId="1076"/>
          <ac:grpSpMkLst>
            <pc:docMk/>
            <pc:sldMk cId="125373241" sldId="259"/>
            <ac:grpSpMk id="37" creationId="{9DCF8B0E-1D36-44FB-EE06-9ED2301666AE}"/>
          </ac:grpSpMkLst>
        </pc:grpChg>
        <pc:picChg chg="del mod">
          <ac:chgData name="Goodman, Daniel F M" userId="3856083d-7deb-434e-baee-35426c02f58e" providerId="ADAL" clId="{52CA5C64-EB00-4622-9A31-5E3F07C3FD31}" dt="2023-10-08T14:12:15.347" v="182"/>
          <ac:picMkLst>
            <pc:docMk/>
            <pc:sldMk cId="125373241" sldId="259"/>
            <ac:picMk id="2" creationId="{94F5BB54-9A0E-CC81-9C1E-71734ACD9C51}"/>
          </ac:picMkLst>
        </pc:picChg>
        <pc:picChg chg="add mod">
          <ac:chgData name="Goodman, Daniel F M" userId="3856083d-7deb-434e-baee-35426c02f58e" providerId="ADAL" clId="{52CA5C64-EB00-4622-9A31-5E3F07C3FD31}" dt="2023-10-08T14:12:15.347" v="182"/>
          <ac:picMkLst>
            <pc:docMk/>
            <pc:sldMk cId="125373241" sldId="259"/>
            <ac:picMk id="6" creationId="{11E896E6-A4C5-A2E6-5BF5-95D9F9A452E1}"/>
          </ac:picMkLst>
        </pc:picChg>
      </pc:sldChg>
      <pc:sldChg chg="addSp delSp modSp mod">
        <pc:chgData name="Goodman, Daniel F M" userId="3856083d-7deb-434e-baee-35426c02f58e" providerId="ADAL" clId="{52CA5C64-EB00-4622-9A31-5E3F07C3FD31}" dt="2023-10-08T14:12:15.347" v="182"/>
        <pc:sldMkLst>
          <pc:docMk/>
          <pc:sldMk cId="3522120800" sldId="260"/>
        </pc:sldMkLst>
        <pc:spChg chg="mod">
          <ac:chgData name="Goodman, Daniel F M" userId="3856083d-7deb-434e-baee-35426c02f58e" providerId="ADAL" clId="{52CA5C64-EB00-4622-9A31-5E3F07C3FD31}" dt="2023-10-08T12:32:45.298" v="70" actId="14100"/>
          <ac:spMkLst>
            <pc:docMk/>
            <pc:sldMk cId="3522120800" sldId="260"/>
            <ac:spMk id="3" creationId="{3B6A89E8-1DBF-375F-53AB-9EF5285063B9}"/>
          </ac:spMkLst>
        </pc:spChg>
        <pc:spChg chg="mod">
          <ac:chgData name="Goodman, Daniel F M" userId="3856083d-7deb-434e-baee-35426c02f58e" providerId="ADAL" clId="{52CA5C64-EB00-4622-9A31-5E3F07C3FD31}" dt="2023-10-08T12:31:18.713" v="54" actId="1076"/>
          <ac:spMkLst>
            <pc:docMk/>
            <pc:sldMk cId="3522120800" sldId="260"/>
            <ac:spMk id="14" creationId="{D9063B8C-AD7D-2289-4657-7E59DEC7DF5C}"/>
          </ac:spMkLst>
        </pc:spChg>
        <pc:grpChg chg="mod">
          <ac:chgData name="Goodman, Daniel F M" userId="3856083d-7deb-434e-baee-35426c02f58e" providerId="ADAL" clId="{52CA5C64-EB00-4622-9A31-5E3F07C3FD31}" dt="2023-10-08T12:32:48.882" v="71" actId="1076"/>
          <ac:grpSpMkLst>
            <pc:docMk/>
            <pc:sldMk cId="3522120800" sldId="260"/>
            <ac:grpSpMk id="13" creationId="{6FB32CFB-FF84-3384-42D9-508C3882E81E}"/>
          </ac:grpSpMkLst>
        </pc:grpChg>
        <pc:picChg chg="del mod">
          <ac:chgData name="Goodman, Daniel F M" userId="3856083d-7deb-434e-baee-35426c02f58e" providerId="ADAL" clId="{52CA5C64-EB00-4622-9A31-5E3F07C3FD31}" dt="2023-10-08T14:12:15.347" v="182"/>
          <ac:picMkLst>
            <pc:docMk/>
            <pc:sldMk cId="3522120800" sldId="260"/>
            <ac:picMk id="2" creationId="{25A06B32-CD72-31AE-E060-3A7E3CC39363}"/>
          </ac:picMkLst>
        </pc:picChg>
        <pc:picChg chg="add mod">
          <ac:chgData name="Goodman, Daniel F M" userId="3856083d-7deb-434e-baee-35426c02f58e" providerId="ADAL" clId="{52CA5C64-EB00-4622-9A31-5E3F07C3FD31}" dt="2023-10-08T14:12:15.347" v="182"/>
          <ac:picMkLst>
            <pc:docMk/>
            <pc:sldMk cId="3522120800" sldId="260"/>
            <ac:picMk id="6" creationId="{167418A8-DB2D-B038-2782-1EF209CF2139}"/>
          </ac:picMkLst>
        </pc:picChg>
        <pc:picChg chg="mod">
          <ac:chgData name="Goodman, Daniel F M" userId="3856083d-7deb-434e-baee-35426c02f58e" providerId="ADAL" clId="{52CA5C64-EB00-4622-9A31-5E3F07C3FD31}" dt="2023-10-08T12:32:23.145" v="64" actId="14100"/>
          <ac:picMkLst>
            <pc:docMk/>
            <pc:sldMk cId="3522120800" sldId="260"/>
            <ac:picMk id="8" creationId="{911D12B3-6E58-A26B-0043-5B9C9C2997BB}"/>
          </ac:picMkLst>
        </pc:picChg>
      </pc:sldChg>
      <pc:sldChg chg="addSp delSp modSp mod">
        <pc:chgData name="Goodman, Daniel F M" userId="3856083d-7deb-434e-baee-35426c02f58e" providerId="ADAL" clId="{52CA5C64-EB00-4622-9A31-5E3F07C3FD31}" dt="2023-10-08T14:00:22.542" v="166"/>
        <pc:sldMkLst>
          <pc:docMk/>
          <pc:sldMk cId="673185309" sldId="261"/>
        </pc:sldMkLst>
        <pc:spChg chg="mod">
          <ac:chgData name="Goodman, Daniel F M" userId="3856083d-7deb-434e-baee-35426c02f58e" providerId="ADAL" clId="{52CA5C64-EB00-4622-9A31-5E3F07C3FD31}" dt="2023-10-08T12:22:04.228" v="0" actId="1076"/>
          <ac:spMkLst>
            <pc:docMk/>
            <pc:sldMk cId="673185309" sldId="261"/>
            <ac:spMk id="45" creationId="{A6BF8354-D64D-489E-692C-EAAB558838D3}"/>
          </ac:spMkLst>
        </pc:spChg>
        <pc:grpChg chg="mod">
          <ac:chgData name="Goodman, Daniel F M" userId="3856083d-7deb-434e-baee-35426c02f58e" providerId="ADAL" clId="{52CA5C64-EB00-4622-9A31-5E3F07C3FD31}" dt="2023-10-08T12:22:45.895" v="6" actId="1076"/>
          <ac:grpSpMkLst>
            <pc:docMk/>
            <pc:sldMk cId="673185309" sldId="261"/>
            <ac:grpSpMk id="20" creationId="{3EA3457E-C4C8-AD37-4B36-E7A3D48FC43B}"/>
          </ac:grpSpMkLst>
        </pc:grpChg>
        <pc:grpChg chg="mod">
          <ac:chgData name="Goodman, Daniel F M" userId="3856083d-7deb-434e-baee-35426c02f58e" providerId="ADAL" clId="{52CA5C64-EB00-4622-9A31-5E3F07C3FD31}" dt="2023-10-08T12:22:45.489" v="5" actId="1076"/>
          <ac:grpSpMkLst>
            <pc:docMk/>
            <pc:sldMk cId="673185309" sldId="261"/>
            <ac:grpSpMk id="27" creationId="{BBF42FD1-D5C0-1C8A-A32C-F0B49B0F6628}"/>
          </ac:grpSpMkLst>
        </pc:grpChg>
        <pc:picChg chg="del">
          <ac:chgData name="Goodman, Daniel F M" userId="3856083d-7deb-434e-baee-35426c02f58e" providerId="ADAL" clId="{52CA5C64-EB00-4622-9A31-5E3F07C3FD31}" dt="2023-10-08T14:00:22.542" v="166"/>
          <ac:picMkLst>
            <pc:docMk/>
            <pc:sldMk cId="673185309" sldId="261"/>
            <ac:picMk id="2" creationId="{F6AEACEB-F606-4A28-290E-685AA60AB855}"/>
          </ac:picMkLst>
        </pc:picChg>
        <pc:picChg chg="add mod">
          <ac:chgData name="Goodman, Daniel F M" userId="3856083d-7deb-434e-baee-35426c02f58e" providerId="ADAL" clId="{52CA5C64-EB00-4622-9A31-5E3F07C3FD31}" dt="2023-10-08T14:00:22.542" v="166"/>
          <ac:picMkLst>
            <pc:docMk/>
            <pc:sldMk cId="673185309" sldId="261"/>
            <ac:picMk id="3" creationId="{A951B8EA-E0B1-DA5F-FD63-A5C6ADD35D23}"/>
          </ac:picMkLst>
        </pc:picChg>
        <pc:picChg chg="mod">
          <ac:chgData name="Goodman, Daniel F M" userId="3856083d-7deb-434e-baee-35426c02f58e" providerId="ADAL" clId="{52CA5C64-EB00-4622-9A31-5E3F07C3FD31}" dt="2023-10-08T12:22:04.228" v="0" actId="1076"/>
          <ac:picMkLst>
            <pc:docMk/>
            <pc:sldMk cId="673185309" sldId="261"/>
            <ac:picMk id="23" creationId="{7002959A-EA4E-78BC-4BB5-40B0652D4AB7}"/>
          </ac:picMkLst>
        </pc:picChg>
      </pc:sldChg>
      <pc:sldChg chg="addSp delSp modSp modNotesTx">
        <pc:chgData name="Goodman, Daniel F M" userId="3856083d-7deb-434e-baee-35426c02f58e" providerId="ADAL" clId="{52CA5C64-EB00-4622-9A31-5E3F07C3FD31}" dt="2023-10-08T14:00:22.542" v="166"/>
        <pc:sldMkLst>
          <pc:docMk/>
          <pc:sldMk cId="3147224783" sldId="262"/>
        </pc:sldMkLst>
        <pc:picChg chg="del">
          <ac:chgData name="Goodman, Daniel F M" userId="3856083d-7deb-434e-baee-35426c02f58e" providerId="ADAL" clId="{52CA5C64-EB00-4622-9A31-5E3F07C3FD31}" dt="2023-10-08T14:00:22.542" v="166"/>
          <ac:picMkLst>
            <pc:docMk/>
            <pc:sldMk cId="3147224783" sldId="262"/>
            <ac:picMk id="2" creationId="{D9C90552-136F-2858-AF87-ADE0EF4D1B25}"/>
          </ac:picMkLst>
        </pc:picChg>
        <pc:picChg chg="add mod">
          <ac:chgData name="Goodman, Daniel F M" userId="3856083d-7deb-434e-baee-35426c02f58e" providerId="ADAL" clId="{52CA5C64-EB00-4622-9A31-5E3F07C3FD31}" dt="2023-10-08T14:00:22.542" v="166"/>
          <ac:picMkLst>
            <pc:docMk/>
            <pc:sldMk cId="3147224783" sldId="262"/>
            <ac:picMk id="3" creationId="{10726095-B714-F3B5-5CF2-7E152AE92F6E}"/>
          </ac:picMkLst>
        </pc:picChg>
      </pc:sldChg>
      <pc:sldChg chg="addSp delSp modSp mod modTransition delAnim modAnim modNotesTx">
        <pc:chgData name="Goodman, Daniel F M" userId="3856083d-7deb-434e-baee-35426c02f58e" providerId="ADAL" clId="{52CA5C64-EB00-4622-9A31-5E3F07C3FD31}" dt="2023-10-08T14:27:53.799" v="191" actId="14100"/>
        <pc:sldMkLst>
          <pc:docMk/>
          <pc:sldMk cId="2265963668" sldId="263"/>
        </pc:sldMkLst>
        <pc:grpChg chg="mod">
          <ac:chgData name="Goodman, Daniel F M" userId="3856083d-7deb-434e-baee-35426c02f58e" providerId="ADAL" clId="{52CA5C64-EB00-4622-9A31-5E3F07C3FD31}" dt="2023-10-08T12:23:20.490" v="10" actId="1076"/>
          <ac:grpSpMkLst>
            <pc:docMk/>
            <pc:sldMk cId="2265963668" sldId="263"/>
            <ac:grpSpMk id="23" creationId="{8F2DE02E-85F5-30B1-21AA-3E7945CB6427}"/>
          </ac:grpSpMkLst>
        </pc:grpChg>
        <pc:graphicFrameChg chg="mod">
          <ac:chgData name="Goodman, Daniel F M" userId="3856083d-7deb-434e-baee-35426c02f58e" providerId="ADAL" clId="{52CA5C64-EB00-4622-9A31-5E3F07C3FD31}" dt="2023-10-08T12:23:20.490" v="10" actId="1076"/>
          <ac:graphicFrameMkLst>
            <pc:docMk/>
            <pc:sldMk cId="2265963668" sldId="263"/>
            <ac:graphicFrameMk id="9" creationId="{EAEF5981-7035-EF7E-C36D-C32BCB2671EE}"/>
          </ac:graphicFrameMkLst>
        </pc:graphicFrameChg>
        <pc:picChg chg="del mod">
          <ac:chgData name="Goodman, Daniel F M" userId="3856083d-7deb-434e-baee-35426c02f58e" providerId="ADAL" clId="{52CA5C64-EB00-4622-9A31-5E3F07C3FD31}" dt="2023-10-08T14:00:22.542" v="166"/>
          <ac:picMkLst>
            <pc:docMk/>
            <pc:sldMk cId="2265963668" sldId="263"/>
            <ac:picMk id="2" creationId="{6E1D00D0-9738-79DF-E4D0-A4683F16A438}"/>
          </ac:picMkLst>
        </pc:picChg>
        <pc:picChg chg="mod">
          <ac:chgData name="Goodman, Daniel F M" userId="3856083d-7deb-434e-baee-35426c02f58e" providerId="ADAL" clId="{52CA5C64-EB00-4622-9A31-5E3F07C3FD31}" dt="2023-10-08T12:23:15.314" v="9" actId="1076"/>
          <ac:picMkLst>
            <pc:docMk/>
            <pc:sldMk cId="2265963668" sldId="263"/>
            <ac:picMk id="3" creationId="{95E262C9-DAEC-9999-F42F-89FD73819E05}"/>
          </ac:picMkLst>
        </pc:picChg>
        <pc:picChg chg="add del mod">
          <ac:chgData name="Goodman, Daniel F M" userId="3856083d-7deb-434e-baee-35426c02f58e" providerId="ADAL" clId="{52CA5C64-EB00-4622-9A31-5E3F07C3FD31}" dt="2023-10-08T14:00:45.818" v="168"/>
          <ac:picMkLst>
            <pc:docMk/>
            <pc:sldMk cId="2265963668" sldId="263"/>
            <ac:picMk id="6" creationId="{B289A101-1F31-D962-2754-AAEDF0A44121}"/>
          </ac:picMkLst>
        </pc:picChg>
        <pc:picChg chg="mod">
          <ac:chgData name="Goodman, Daniel F M" userId="3856083d-7deb-434e-baee-35426c02f58e" providerId="ADAL" clId="{52CA5C64-EB00-4622-9A31-5E3F07C3FD31}" dt="2023-10-08T12:23:07.059" v="8" actId="1076"/>
          <ac:picMkLst>
            <pc:docMk/>
            <pc:sldMk cId="2265963668" sldId="263"/>
            <ac:picMk id="8" creationId="{8AF865F0-455A-C42A-B18E-FC6C72EDF9B8}"/>
          </ac:picMkLst>
        </pc:picChg>
        <pc:picChg chg="add del mod ord">
          <ac:chgData name="Goodman, Daniel F M" userId="3856083d-7deb-434e-baee-35426c02f58e" providerId="ADAL" clId="{52CA5C64-EB00-4622-9A31-5E3F07C3FD31}" dt="2023-10-08T14:00:50.791" v="169"/>
          <ac:picMkLst>
            <pc:docMk/>
            <pc:sldMk cId="2265963668" sldId="263"/>
            <ac:picMk id="24" creationId="{A4F0CC48-C20E-D864-09DB-2AE1A2D74D14}"/>
          </ac:picMkLst>
        </pc:picChg>
        <pc:picChg chg="add del mod">
          <ac:chgData name="Goodman, Daniel F M" userId="3856083d-7deb-434e-baee-35426c02f58e" providerId="ADAL" clId="{52CA5C64-EB00-4622-9A31-5E3F07C3FD31}" dt="2023-10-08T14:01:55.091" v="172"/>
          <ac:picMkLst>
            <pc:docMk/>
            <pc:sldMk cId="2265963668" sldId="263"/>
            <ac:picMk id="25" creationId="{2269010B-2B98-3FBE-EE88-65C22BE21DF0}"/>
          </ac:picMkLst>
        </pc:picChg>
        <pc:picChg chg="add del mod ord">
          <ac:chgData name="Goodman, Daniel F M" userId="3856083d-7deb-434e-baee-35426c02f58e" providerId="ADAL" clId="{52CA5C64-EB00-4622-9A31-5E3F07C3FD31}" dt="2023-10-08T14:02:11.777" v="173"/>
          <ac:picMkLst>
            <pc:docMk/>
            <pc:sldMk cId="2265963668" sldId="263"/>
            <ac:picMk id="29" creationId="{50F64E01-60BE-26FF-A5A6-12F8671A8E3D}"/>
          </ac:picMkLst>
        </pc:picChg>
        <pc:picChg chg="add del mod">
          <ac:chgData name="Goodman, Daniel F M" userId="3856083d-7deb-434e-baee-35426c02f58e" providerId="ADAL" clId="{52CA5C64-EB00-4622-9A31-5E3F07C3FD31}" dt="2023-10-08T14:02:39.446" v="174" actId="478"/>
          <ac:picMkLst>
            <pc:docMk/>
            <pc:sldMk cId="2265963668" sldId="263"/>
            <ac:picMk id="30" creationId="{B020990E-7FCA-D69A-4958-F1892FB5C0A8}"/>
          </ac:picMkLst>
        </pc:picChg>
        <pc:picChg chg="add del mod">
          <ac:chgData name="Goodman, Daniel F M" userId="3856083d-7deb-434e-baee-35426c02f58e" providerId="ADAL" clId="{52CA5C64-EB00-4622-9A31-5E3F07C3FD31}" dt="2023-10-08T14:04:32.793" v="178"/>
          <ac:picMkLst>
            <pc:docMk/>
            <pc:sldMk cId="2265963668" sldId="263"/>
            <ac:picMk id="33" creationId="{ABB46670-8D9C-0857-FDDB-1F45552D7346}"/>
          </ac:picMkLst>
        </pc:picChg>
        <pc:picChg chg="add del mod">
          <ac:chgData name="Goodman, Daniel F M" userId="3856083d-7deb-434e-baee-35426c02f58e" providerId="ADAL" clId="{52CA5C64-EB00-4622-9A31-5E3F07C3FD31}" dt="2023-10-08T14:04:32.793" v="178"/>
          <ac:picMkLst>
            <pc:docMk/>
            <pc:sldMk cId="2265963668" sldId="263"/>
            <ac:picMk id="34" creationId="{9EC6F70B-AA42-1527-4FAE-ED1952937668}"/>
          </ac:picMkLst>
        </pc:picChg>
        <pc:picChg chg="add mod">
          <ac:chgData name="Goodman, Daniel F M" userId="3856083d-7deb-434e-baee-35426c02f58e" providerId="ADAL" clId="{52CA5C64-EB00-4622-9A31-5E3F07C3FD31}" dt="2023-10-08T14:04:32.793" v="178"/>
          <ac:picMkLst>
            <pc:docMk/>
            <pc:sldMk cId="2265963668" sldId="263"/>
            <ac:picMk id="35" creationId="{F3CA2ACE-914A-E184-5FDE-B23A99FABDDB}"/>
          </ac:picMkLst>
        </pc:picChg>
        <pc:picChg chg="add mod">
          <ac:chgData name="Goodman, Daniel F M" userId="3856083d-7deb-434e-baee-35426c02f58e" providerId="ADAL" clId="{52CA5C64-EB00-4622-9A31-5E3F07C3FD31}" dt="2023-10-08T14:27:53.799" v="191" actId="14100"/>
          <ac:picMkLst>
            <pc:docMk/>
            <pc:sldMk cId="2265963668" sldId="263"/>
            <ac:picMk id="36" creationId="{B250079B-D93C-EC77-EEE6-AB3C5ADD7F8B}"/>
          </ac:picMkLst>
        </pc:picChg>
      </pc:sldChg>
      <pc:sldChg chg="addSp delSp modSp mod">
        <pc:chgData name="Goodman, Daniel F M" userId="3856083d-7deb-434e-baee-35426c02f58e" providerId="ADAL" clId="{52CA5C64-EB00-4622-9A31-5E3F07C3FD31}" dt="2023-10-08T14:12:15.347" v="182"/>
        <pc:sldMkLst>
          <pc:docMk/>
          <pc:sldMk cId="229085362" sldId="264"/>
        </pc:sldMkLst>
        <pc:spChg chg="mod">
          <ac:chgData name="Goodman, Daniel F M" userId="3856083d-7deb-434e-baee-35426c02f58e" providerId="ADAL" clId="{52CA5C64-EB00-4622-9A31-5E3F07C3FD31}" dt="2023-10-08T12:30:01.171" v="47" actId="1076"/>
          <ac:spMkLst>
            <pc:docMk/>
            <pc:sldMk cId="229085362" sldId="264"/>
            <ac:spMk id="45" creationId="{8E45A49C-9684-0241-758A-7772DAA17F0A}"/>
          </ac:spMkLst>
        </pc:spChg>
        <pc:grpChg chg="mod">
          <ac:chgData name="Goodman, Daniel F M" userId="3856083d-7deb-434e-baee-35426c02f58e" providerId="ADAL" clId="{52CA5C64-EB00-4622-9A31-5E3F07C3FD31}" dt="2023-10-08T12:30:05.129" v="48" actId="1076"/>
          <ac:grpSpMkLst>
            <pc:docMk/>
            <pc:sldMk cId="229085362" sldId="264"/>
            <ac:grpSpMk id="43" creationId="{F2BDA8BE-6040-923D-EC72-C25B0D67C2F4}"/>
          </ac:grpSpMkLst>
        </pc:grpChg>
        <pc:grpChg chg="mod">
          <ac:chgData name="Goodman, Daniel F M" userId="3856083d-7deb-434e-baee-35426c02f58e" providerId="ADAL" clId="{52CA5C64-EB00-4622-9A31-5E3F07C3FD31}" dt="2023-10-08T12:29:47.154" v="46" actId="1076"/>
          <ac:grpSpMkLst>
            <pc:docMk/>
            <pc:sldMk cId="229085362" sldId="264"/>
            <ac:grpSpMk id="46" creationId="{984F12AD-CFB5-CDCD-BD21-AFC50C128D2E}"/>
          </ac:grpSpMkLst>
        </pc:grpChg>
        <pc:grpChg chg="mod">
          <ac:chgData name="Goodman, Daniel F M" userId="3856083d-7deb-434e-baee-35426c02f58e" providerId="ADAL" clId="{52CA5C64-EB00-4622-9A31-5E3F07C3FD31}" dt="2023-10-08T12:28:28.050" v="37" actId="1076"/>
          <ac:grpSpMkLst>
            <pc:docMk/>
            <pc:sldMk cId="229085362" sldId="264"/>
            <ac:grpSpMk id="47" creationId="{54E8DC37-2C46-106B-B394-E8E352C7AB9F}"/>
          </ac:grpSpMkLst>
        </pc:grpChg>
        <pc:picChg chg="del mod">
          <ac:chgData name="Goodman, Daniel F M" userId="3856083d-7deb-434e-baee-35426c02f58e" providerId="ADAL" clId="{52CA5C64-EB00-4622-9A31-5E3F07C3FD31}" dt="2023-10-08T14:12:15.347" v="182"/>
          <ac:picMkLst>
            <pc:docMk/>
            <pc:sldMk cId="229085362" sldId="264"/>
            <ac:picMk id="2" creationId="{4AFFEF07-24A8-D08A-1B82-405627CB9FC9}"/>
          </ac:picMkLst>
        </pc:picChg>
        <pc:picChg chg="add mod">
          <ac:chgData name="Goodman, Daniel F M" userId="3856083d-7deb-434e-baee-35426c02f58e" providerId="ADAL" clId="{52CA5C64-EB00-4622-9A31-5E3F07C3FD31}" dt="2023-10-08T14:12:15.347" v="182"/>
          <ac:picMkLst>
            <pc:docMk/>
            <pc:sldMk cId="229085362" sldId="264"/>
            <ac:picMk id="3" creationId="{96F8AD20-14FA-32C9-B2D4-6C6522066D9C}"/>
          </ac:picMkLst>
        </pc:picChg>
        <pc:picChg chg="mod">
          <ac:chgData name="Goodman, Daniel F M" userId="3856083d-7deb-434e-baee-35426c02f58e" providerId="ADAL" clId="{52CA5C64-EB00-4622-9A31-5E3F07C3FD31}" dt="2023-10-08T12:29:43.954" v="45" actId="14100"/>
          <ac:picMkLst>
            <pc:docMk/>
            <pc:sldMk cId="229085362" sldId="264"/>
            <ac:picMk id="10" creationId="{D622C25B-3305-3AEC-8E48-FFCD5A17B452}"/>
          </ac:picMkLst>
        </pc:picChg>
      </pc:sldChg>
      <pc:sldChg chg="addSp delSp modSp mod">
        <pc:chgData name="Goodman, Daniel F M" userId="3856083d-7deb-434e-baee-35426c02f58e" providerId="ADAL" clId="{52CA5C64-EB00-4622-9A31-5E3F07C3FD31}" dt="2023-10-08T14:12:15.347" v="182"/>
        <pc:sldMkLst>
          <pc:docMk/>
          <pc:sldMk cId="930823189" sldId="265"/>
        </pc:sldMkLst>
        <pc:spChg chg="mod">
          <ac:chgData name="Goodman, Daniel F M" userId="3856083d-7deb-434e-baee-35426c02f58e" providerId="ADAL" clId="{52CA5C64-EB00-4622-9A31-5E3F07C3FD31}" dt="2023-10-08T12:30:59.729" v="52" actId="1076"/>
          <ac:spMkLst>
            <pc:docMk/>
            <pc:sldMk cId="930823189" sldId="265"/>
            <ac:spMk id="5" creationId="{1357973F-A7D4-1E73-8093-5591F6BF67C6}"/>
          </ac:spMkLst>
        </pc:spChg>
        <pc:picChg chg="del mod">
          <ac:chgData name="Goodman, Daniel F M" userId="3856083d-7deb-434e-baee-35426c02f58e" providerId="ADAL" clId="{52CA5C64-EB00-4622-9A31-5E3F07C3FD31}" dt="2023-10-08T14:12:15.347" v="182"/>
          <ac:picMkLst>
            <pc:docMk/>
            <pc:sldMk cId="930823189" sldId="265"/>
            <ac:picMk id="2" creationId="{127AB8B2-1267-5AEC-C7FB-2CE2CB5028FE}"/>
          </ac:picMkLst>
        </pc:picChg>
        <pc:picChg chg="add mod">
          <ac:chgData name="Goodman, Daniel F M" userId="3856083d-7deb-434e-baee-35426c02f58e" providerId="ADAL" clId="{52CA5C64-EB00-4622-9A31-5E3F07C3FD31}" dt="2023-10-08T14:12:15.347" v="182"/>
          <ac:picMkLst>
            <pc:docMk/>
            <pc:sldMk cId="930823189" sldId="265"/>
            <ac:picMk id="3" creationId="{FF335977-3786-75E8-7DC4-B6F36F29A363}"/>
          </ac:picMkLst>
        </pc:picChg>
      </pc:sldChg>
      <pc:sldChg chg="addSp delSp modSp mod modAnim">
        <pc:chgData name="Goodman, Daniel F M" userId="3856083d-7deb-434e-baee-35426c02f58e" providerId="ADAL" clId="{52CA5C64-EB00-4622-9A31-5E3F07C3FD31}" dt="2023-10-08T14:14:26.082" v="186"/>
        <pc:sldMkLst>
          <pc:docMk/>
          <pc:sldMk cId="470430196" sldId="266"/>
        </pc:sldMkLst>
        <pc:picChg chg="del mod">
          <ac:chgData name="Goodman, Daniel F M" userId="3856083d-7deb-434e-baee-35426c02f58e" providerId="ADAL" clId="{52CA5C64-EB00-4622-9A31-5E3F07C3FD31}" dt="2023-10-08T14:14:26.082" v="186"/>
          <ac:picMkLst>
            <pc:docMk/>
            <pc:sldMk cId="470430196" sldId="266"/>
            <ac:picMk id="2" creationId="{25A06B32-CD72-31AE-E060-3A7E3CC39363}"/>
          </ac:picMkLst>
        </pc:picChg>
        <pc:picChg chg="add mod">
          <ac:chgData name="Goodman, Daniel F M" userId="3856083d-7deb-434e-baee-35426c02f58e" providerId="ADAL" clId="{52CA5C64-EB00-4622-9A31-5E3F07C3FD31}" dt="2023-10-08T14:14:26.082" v="186"/>
          <ac:picMkLst>
            <pc:docMk/>
            <pc:sldMk cId="470430196" sldId="266"/>
            <ac:picMk id="3" creationId="{40785D56-2E23-D148-7884-9572B3AEA9FB}"/>
          </ac:picMkLst>
        </pc:picChg>
      </pc:sldChg>
      <pc:sldChg chg="addSp delSp modSp mod modTransition modAnim modNotesTx">
        <pc:chgData name="Goodman, Daniel F M" userId="3856083d-7deb-434e-baee-35426c02f58e" providerId="ADAL" clId="{52CA5C64-EB00-4622-9A31-5E3F07C3FD31}" dt="2023-10-08T14:14:36.510" v="187" actId="1366"/>
        <pc:sldMkLst>
          <pc:docMk/>
          <pc:sldMk cId="11504035" sldId="267"/>
        </pc:sldMkLst>
        <pc:spChg chg="mod">
          <ac:chgData name="Goodman, Daniel F M" userId="3856083d-7deb-434e-baee-35426c02f58e" providerId="ADAL" clId="{52CA5C64-EB00-4622-9A31-5E3F07C3FD31}" dt="2023-10-08T12:33:54.714" v="78" actId="121"/>
          <ac:spMkLst>
            <pc:docMk/>
            <pc:sldMk cId="11504035" sldId="267"/>
            <ac:spMk id="6" creationId="{33640A38-EEDB-F860-3C8F-A4E1E6C7AA1C}"/>
          </ac:spMkLst>
        </pc:spChg>
        <pc:spChg chg="mod">
          <ac:chgData name="Goodman, Daniel F M" userId="3856083d-7deb-434e-baee-35426c02f58e" providerId="ADAL" clId="{52CA5C64-EB00-4622-9A31-5E3F07C3FD31}" dt="2023-10-08T12:33:59.314" v="79" actId="1076"/>
          <ac:spMkLst>
            <pc:docMk/>
            <pc:sldMk cId="11504035" sldId="267"/>
            <ac:spMk id="9" creationId="{FE7D5EEE-2C0E-D414-9943-A759CDA13B8F}"/>
          </ac:spMkLst>
        </pc:spChg>
        <pc:picChg chg="del mod">
          <ac:chgData name="Goodman, Daniel F M" userId="3856083d-7deb-434e-baee-35426c02f58e" providerId="ADAL" clId="{52CA5C64-EB00-4622-9A31-5E3F07C3FD31}" dt="2023-10-08T14:12:15.347" v="182"/>
          <ac:picMkLst>
            <pc:docMk/>
            <pc:sldMk cId="11504035" sldId="267"/>
            <ac:picMk id="2" creationId="{25A06B32-CD72-31AE-E060-3A7E3CC39363}"/>
          </ac:picMkLst>
        </pc:picChg>
        <pc:picChg chg="add del mod">
          <ac:chgData name="Goodman, Daniel F M" userId="3856083d-7deb-434e-baee-35426c02f58e" providerId="ADAL" clId="{52CA5C64-EB00-4622-9A31-5E3F07C3FD31}" dt="2023-10-08T14:12:28.817" v="184"/>
          <ac:picMkLst>
            <pc:docMk/>
            <pc:sldMk cId="11504035" sldId="267"/>
            <ac:picMk id="3" creationId="{8D800976-88AA-56B9-B5BF-51888DAFE2B5}"/>
          </ac:picMkLst>
        </pc:picChg>
        <pc:picChg chg="mod">
          <ac:chgData name="Goodman, Daniel F M" userId="3856083d-7deb-434e-baee-35426c02f58e" providerId="ADAL" clId="{52CA5C64-EB00-4622-9A31-5E3F07C3FD31}" dt="2023-10-08T12:33:12.074" v="73" actId="1076"/>
          <ac:picMkLst>
            <pc:docMk/>
            <pc:sldMk cId="11504035" sldId="267"/>
            <ac:picMk id="7" creationId="{3A7496DD-09BD-7CD9-ACFB-CF38A7ABA998}"/>
          </ac:picMkLst>
        </pc:picChg>
        <pc:picChg chg="add del mod ord">
          <ac:chgData name="Goodman, Daniel F M" userId="3856083d-7deb-434e-baee-35426c02f58e" providerId="ADAL" clId="{52CA5C64-EB00-4622-9A31-5E3F07C3FD31}" dt="2023-10-08T14:13:44.671" v="185"/>
          <ac:picMkLst>
            <pc:docMk/>
            <pc:sldMk cId="11504035" sldId="267"/>
            <ac:picMk id="11" creationId="{5141A506-E39C-307C-6478-7C116B9715F5}"/>
          </ac:picMkLst>
        </pc:picChg>
        <pc:picChg chg="add mod">
          <ac:chgData name="Goodman, Daniel F M" userId="3856083d-7deb-434e-baee-35426c02f58e" providerId="ADAL" clId="{52CA5C64-EB00-4622-9A31-5E3F07C3FD31}" dt="2023-10-08T14:14:36.510" v="187" actId="1366"/>
          <ac:picMkLst>
            <pc:docMk/>
            <pc:sldMk cId="11504035" sldId="267"/>
            <ac:picMk id="12" creationId="{16EA7DC5-60A4-4BFB-B725-15079C690877}"/>
          </ac:picMkLst>
        </pc:picChg>
      </pc:sldChg>
      <pc:sldChg chg="del">
        <pc:chgData name="Goodman, Daniel F M" userId="3856083d-7deb-434e-baee-35426c02f58e" providerId="ADAL" clId="{52CA5C64-EB00-4622-9A31-5E3F07C3FD31}" dt="2023-10-08T13:37:55.523" v="84" actId="47"/>
        <pc:sldMkLst>
          <pc:docMk/>
          <pc:sldMk cId="2687660150" sldId="268"/>
        </pc:sldMkLst>
      </pc:sldChg>
      <pc:sldMasterChg chg="del delSldLayout">
        <pc:chgData name="Goodman, Daniel F M" userId="3856083d-7deb-434e-baee-35426c02f58e" providerId="ADAL" clId="{52CA5C64-EB00-4622-9A31-5E3F07C3FD31}" dt="2023-10-08T13:37:55.523" v="84" actId="47"/>
        <pc:sldMasterMkLst>
          <pc:docMk/>
          <pc:sldMasterMk cId="2460954070" sldId="2147483672"/>
        </pc:sldMasterMkLst>
        <pc:sldLayoutChg chg="del">
          <pc:chgData name="Goodman, Daniel F M" userId="3856083d-7deb-434e-baee-35426c02f58e" providerId="ADAL" clId="{52CA5C64-EB00-4622-9A31-5E3F07C3FD31}" dt="2023-10-08T13:37:55.523" v="84" actId="47"/>
          <pc:sldLayoutMkLst>
            <pc:docMk/>
            <pc:sldMasterMk cId="2460954070" sldId="2147483672"/>
            <pc:sldLayoutMk cId="2385387890" sldId="2147483661"/>
          </pc:sldLayoutMkLst>
        </pc:sldLayoutChg>
        <pc:sldLayoutChg chg="del">
          <pc:chgData name="Goodman, Daniel F M" userId="3856083d-7deb-434e-baee-35426c02f58e" providerId="ADAL" clId="{52CA5C64-EB00-4622-9A31-5E3F07C3FD31}" dt="2023-10-08T13:37:55.523" v="84" actId="47"/>
          <pc:sldLayoutMkLst>
            <pc:docMk/>
            <pc:sldMasterMk cId="2460954070" sldId="2147483672"/>
            <pc:sldLayoutMk cId="949138452" sldId="2147483662"/>
          </pc:sldLayoutMkLst>
        </pc:sldLayoutChg>
        <pc:sldLayoutChg chg="del">
          <pc:chgData name="Goodman, Daniel F M" userId="3856083d-7deb-434e-baee-35426c02f58e" providerId="ADAL" clId="{52CA5C64-EB00-4622-9A31-5E3F07C3FD31}" dt="2023-10-08T13:37:55.523" v="84" actId="47"/>
          <pc:sldLayoutMkLst>
            <pc:docMk/>
            <pc:sldMasterMk cId="2460954070" sldId="2147483672"/>
            <pc:sldLayoutMk cId="1203092039" sldId="2147483664"/>
          </pc:sldLayoutMkLst>
        </pc:sldLayoutChg>
        <pc:sldLayoutChg chg="del">
          <pc:chgData name="Goodman, Daniel F M" userId="3856083d-7deb-434e-baee-35426c02f58e" providerId="ADAL" clId="{52CA5C64-EB00-4622-9A31-5E3F07C3FD31}" dt="2023-10-08T13:37:55.523" v="84" actId="47"/>
          <pc:sldLayoutMkLst>
            <pc:docMk/>
            <pc:sldMasterMk cId="2460954070" sldId="2147483672"/>
            <pc:sldLayoutMk cId="3733172339" sldId="2147483665"/>
          </pc:sldLayoutMkLst>
        </pc:sldLayoutChg>
        <pc:sldLayoutChg chg="del">
          <pc:chgData name="Goodman, Daniel F M" userId="3856083d-7deb-434e-baee-35426c02f58e" providerId="ADAL" clId="{52CA5C64-EB00-4622-9A31-5E3F07C3FD31}" dt="2023-10-08T13:37:55.523" v="84" actId="47"/>
          <pc:sldLayoutMkLst>
            <pc:docMk/>
            <pc:sldMasterMk cId="2460954070" sldId="2147483672"/>
            <pc:sldLayoutMk cId="3210312558" sldId="2147483666"/>
          </pc:sldLayoutMkLst>
        </pc:sldLayoutChg>
        <pc:sldLayoutChg chg="del">
          <pc:chgData name="Goodman, Daniel F M" userId="3856083d-7deb-434e-baee-35426c02f58e" providerId="ADAL" clId="{52CA5C64-EB00-4622-9A31-5E3F07C3FD31}" dt="2023-10-08T13:37:55.523" v="84" actId="47"/>
          <pc:sldLayoutMkLst>
            <pc:docMk/>
            <pc:sldMasterMk cId="2460954070" sldId="2147483672"/>
            <pc:sldLayoutMk cId="3146388984" sldId="2147483667"/>
          </pc:sldLayoutMkLst>
        </pc:sldLayoutChg>
        <pc:sldLayoutChg chg="del">
          <pc:chgData name="Goodman, Daniel F M" userId="3856083d-7deb-434e-baee-35426c02f58e" providerId="ADAL" clId="{52CA5C64-EB00-4622-9A31-5E3F07C3FD31}" dt="2023-10-08T13:37:55.523" v="84" actId="47"/>
          <pc:sldLayoutMkLst>
            <pc:docMk/>
            <pc:sldMasterMk cId="2460954070" sldId="2147483672"/>
            <pc:sldLayoutMk cId="3171841454" sldId="2147483668"/>
          </pc:sldLayoutMkLst>
        </pc:sldLayoutChg>
        <pc:sldLayoutChg chg="del">
          <pc:chgData name="Goodman, Daniel F M" userId="3856083d-7deb-434e-baee-35426c02f58e" providerId="ADAL" clId="{52CA5C64-EB00-4622-9A31-5E3F07C3FD31}" dt="2023-10-08T13:37:55.523" v="84" actId="47"/>
          <pc:sldLayoutMkLst>
            <pc:docMk/>
            <pc:sldMasterMk cId="2460954070" sldId="2147483672"/>
            <pc:sldLayoutMk cId="1718958274" sldId="2147483669"/>
          </pc:sldLayoutMkLst>
        </pc:sldLayoutChg>
        <pc:sldLayoutChg chg="del">
          <pc:chgData name="Goodman, Daniel F M" userId="3856083d-7deb-434e-baee-35426c02f58e" providerId="ADAL" clId="{52CA5C64-EB00-4622-9A31-5E3F07C3FD31}" dt="2023-10-08T13:37:55.523" v="84" actId="47"/>
          <pc:sldLayoutMkLst>
            <pc:docMk/>
            <pc:sldMasterMk cId="2460954070" sldId="2147483672"/>
            <pc:sldLayoutMk cId="2202905451" sldId="2147483670"/>
          </pc:sldLayoutMkLst>
        </pc:sldLayoutChg>
        <pc:sldLayoutChg chg="del">
          <pc:chgData name="Goodman, Daniel F M" userId="3856083d-7deb-434e-baee-35426c02f58e" providerId="ADAL" clId="{52CA5C64-EB00-4622-9A31-5E3F07C3FD31}" dt="2023-10-08T13:37:55.523" v="84" actId="47"/>
          <pc:sldLayoutMkLst>
            <pc:docMk/>
            <pc:sldMasterMk cId="2460954070" sldId="2147483672"/>
            <pc:sldLayoutMk cId="3479445657" sldId="2147483671"/>
          </pc:sldLayoutMkLst>
        </pc:sldLayoutChg>
        <pc:sldLayoutChg chg="del">
          <pc:chgData name="Goodman, Daniel F M" userId="3856083d-7deb-434e-baee-35426c02f58e" providerId="ADAL" clId="{52CA5C64-EB00-4622-9A31-5E3F07C3FD31}" dt="2023-10-08T13:37:55.523" v="84" actId="47"/>
          <pc:sldLayoutMkLst>
            <pc:docMk/>
            <pc:sldMasterMk cId="2460954070" sldId="2147483672"/>
            <pc:sldLayoutMk cId="2591524520" sldId="2147483673"/>
          </pc:sldLayoutMkLst>
        </pc:sldLayoutChg>
      </pc:sldMasterChg>
    </pc:docChg>
  </pc:docChgLst>
  <pc:docChgLst>
    <pc:chgData name="Goodman, Daniel F M" userId="3856083d-7deb-434e-baee-35426c02f58e" providerId="ADAL" clId="{71E66900-B5F7-432D-8D3C-A921F068267A}"/>
    <pc:docChg chg="modSld">
      <pc:chgData name="Goodman, Daniel F M" userId="3856083d-7deb-434e-baee-35426c02f58e" providerId="ADAL" clId="{71E66900-B5F7-432D-8D3C-A921F068267A}" dt="2023-10-08T14:52:30.183" v="0"/>
      <pc:docMkLst>
        <pc:docMk/>
      </pc:docMkLst>
      <pc:sldChg chg="modSp modTransition modAnim">
        <pc:chgData name="Goodman, Daniel F M" userId="3856083d-7deb-434e-baee-35426c02f58e" providerId="ADAL" clId="{71E66900-B5F7-432D-8D3C-A921F068267A}" dt="2023-10-08T14:52:30.183" v="0"/>
        <pc:sldMkLst>
          <pc:docMk/>
          <pc:sldMk cId="2324049996" sldId="256"/>
        </pc:sldMkLst>
        <pc:picChg chg="mod">
          <ac:chgData name="Goodman, Daniel F M" userId="3856083d-7deb-434e-baee-35426c02f58e" providerId="ADAL" clId="{71E66900-B5F7-432D-8D3C-A921F068267A}" dt="2023-10-08T14:52:30.183" v="0"/>
          <ac:picMkLst>
            <pc:docMk/>
            <pc:sldMk cId="2324049996" sldId="256"/>
            <ac:picMk id="8" creationId="{327FC2DA-8E94-A667-3104-CB16CDE60E47}"/>
          </ac:picMkLst>
        </pc:picChg>
      </pc:sldChg>
      <pc:sldChg chg="modSp modTransition modAnim">
        <pc:chgData name="Goodman, Daniel F M" userId="3856083d-7deb-434e-baee-35426c02f58e" providerId="ADAL" clId="{71E66900-B5F7-432D-8D3C-A921F068267A}" dt="2023-10-08T14:52:30.183" v="0"/>
        <pc:sldMkLst>
          <pc:docMk/>
          <pc:sldMk cId="500980453" sldId="257"/>
        </pc:sldMkLst>
        <pc:picChg chg="mod">
          <ac:chgData name="Goodman, Daniel F M" userId="3856083d-7deb-434e-baee-35426c02f58e" providerId="ADAL" clId="{71E66900-B5F7-432D-8D3C-A921F068267A}" dt="2023-10-08T14:52:30.183" v="0"/>
          <ac:picMkLst>
            <pc:docMk/>
            <pc:sldMk cId="500980453" sldId="257"/>
            <ac:picMk id="20" creationId="{2D7F5D0D-EFC0-CB89-CF19-DAB22AFA9AD7}"/>
          </ac:picMkLst>
        </pc:picChg>
      </pc:sldChg>
      <pc:sldChg chg="modSp modTransition modAnim">
        <pc:chgData name="Goodman, Daniel F M" userId="3856083d-7deb-434e-baee-35426c02f58e" providerId="ADAL" clId="{71E66900-B5F7-432D-8D3C-A921F068267A}" dt="2023-10-08T14:52:30.183" v="0"/>
        <pc:sldMkLst>
          <pc:docMk/>
          <pc:sldMk cId="2066581274" sldId="258"/>
        </pc:sldMkLst>
        <pc:picChg chg="mod">
          <ac:chgData name="Goodman, Daniel F M" userId="3856083d-7deb-434e-baee-35426c02f58e" providerId="ADAL" clId="{71E66900-B5F7-432D-8D3C-A921F068267A}" dt="2023-10-08T14:52:30.183" v="0"/>
          <ac:picMkLst>
            <pc:docMk/>
            <pc:sldMk cId="2066581274" sldId="258"/>
            <ac:picMk id="10" creationId="{49D2B900-D252-DC9A-F9CF-3F34A3CF187C}"/>
          </ac:picMkLst>
        </pc:picChg>
      </pc:sldChg>
      <pc:sldChg chg="modSp modTransition modAnim">
        <pc:chgData name="Goodman, Daniel F M" userId="3856083d-7deb-434e-baee-35426c02f58e" providerId="ADAL" clId="{71E66900-B5F7-432D-8D3C-A921F068267A}" dt="2023-10-08T14:52:30.183" v="0"/>
        <pc:sldMkLst>
          <pc:docMk/>
          <pc:sldMk cId="125373241" sldId="259"/>
        </pc:sldMkLst>
        <pc:picChg chg="mod">
          <ac:chgData name="Goodman, Daniel F M" userId="3856083d-7deb-434e-baee-35426c02f58e" providerId="ADAL" clId="{71E66900-B5F7-432D-8D3C-A921F068267A}" dt="2023-10-08T14:52:30.183" v="0"/>
          <ac:picMkLst>
            <pc:docMk/>
            <pc:sldMk cId="125373241" sldId="259"/>
            <ac:picMk id="6" creationId="{11E896E6-A4C5-A2E6-5BF5-95D9F9A452E1}"/>
          </ac:picMkLst>
        </pc:picChg>
      </pc:sldChg>
      <pc:sldChg chg="modSp modTransition modAnim">
        <pc:chgData name="Goodman, Daniel F M" userId="3856083d-7deb-434e-baee-35426c02f58e" providerId="ADAL" clId="{71E66900-B5F7-432D-8D3C-A921F068267A}" dt="2023-10-08T14:52:30.183" v="0"/>
        <pc:sldMkLst>
          <pc:docMk/>
          <pc:sldMk cId="3522120800" sldId="260"/>
        </pc:sldMkLst>
        <pc:picChg chg="mod">
          <ac:chgData name="Goodman, Daniel F M" userId="3856083d-7deb-434e-baee-35426c02f58e" providerId="ADAL" clId="{71E66900-B5F7-432D-8D3C-A921F068267A}" dt="2023-10-08T14:52:30.183" v="0"/>
          <ac:picMkLst>
            <pc:docMk/>
            <pc:sldMk cId="3522120800" sldId="260"/>
            <ac:picMk id="6" creationId="{167418A8-DB2D-B038-2782-1EF209CF2139}"/>
          </ac:picMkLst>
        </pc:picChg>
      </pc:sldChg>
      <pc:sldChg chg="modSp modTransition modAnim">
        <pc:chgData name="Goodman, Daniel F M" userId="3856083d-7deb-434e-baee-35426c02f58e" providerId="ADAL" clId="{71E66900-B5F7-432D-8D3C-A921F068267A}" dt="2023-10-08T14:52:30.183" v="0"/>
        <pc:sldMkLst>
          <pc:docMk/>
          <pc:sldMk cId="673185309" sldId="261"/>
        </pc:sldMkLst>
        <pc:picChg chg="mod">
          <ac:chgData name="Goodman, Daniel F M" userId="3856083d-7deb-434e-baee-35426c02f58e" providerId="ADAL" clId="{71E66900-B5F7-432D-8D3C-A921F068267A}" dt="2023-10-08T14:52:30.183" v="0"/>
          <ac:picMkLst>
            <pc:docMk/>
            <pc:sldMk cId="673185309" sldId="261"/>
            <ac:picMk id="3" creationId="{A951B8EA-E0B1-DA5F-FD63-A5C6ADD35D23}"/>
          </ac:picMkLst>
        </pc:picChg>
      </pc:sldChg>
      <pc:sldChg chg="modSp modTransition modAnim">
        <pc:chgData name="Goodman, Daniel F M" userId="3856083d-7deb-434e-baee-35426c02f58e" providerId="ADAL" clId="{71E66900-B5F7-432D-8D3C-A921F068267A}" dt="2023-10-08T14:52:30.183" v="0"/>
        <pc:sldMkLst>
          <pc:docMk/>
          <pc:sldMk cId="3147224783" sldId="262"/>
        </pc:sldMkLst>
        <pc:picChg chg="mod">
          <ac:chgData name="Goodman, Daniel F M" userId="3856083d-7deb-434e-baee-35426c02f58e" providerId="ADAL" clId="{71E66900-B5F7-432D-8D3C-A921F068267A}" dt="2023-10-08T14:52:30.183" v="0"/>
          <ac:picMkLst>
            <pc:docMk/>
            <pc:sldMk cId="3147224783" sldId="262"/>
            <ac:picMk id="3" creationId="{10726095-B714-F3B5-5CF2-7E152AE92F6E}"/>
          </ac:picMkLst>
        </pc:picChg>
      </pc:sldChg>
      <pc:sldChg chg="modSp modTransition modAnim">
        <pc:chgData name="Goodman, Daniel F M" userId="3856083d-7deb-434e-baee-35426c02f58e" providerId="ADAL" clId="{71E66900-B5F7-432D-8D3C-A921F068267A}" dt="2023-10-08T14:52:30.183" v="0"/>
        <pc:sldMkLst>
          <pc:docMk/>
          <pc:sldMk cId="2265963668" sldId="263"/>
        </pc:sldMkLst>
        <pc:picChg chg="mod">
          <ac:chgData name="Goodman, Daniel F M" userId="3856083d-7deb-434e-baee-35426c02f58e" providerId="ADAL" clId="{71E66900-B5F7-432D-8D3C-A921F068267A}" dt="2023-10-08T14:52:30.183" v="0"/>
          <ac:picMkLst>
            <pc:docMk/>
            <pc:sldMk cId="2265963668" sldId="263"/>
            <ac:picMk id="35" creationId="{F3CA2ACE-914A-E184-5FDE-B23A99FABDDB}"/>
          </ac:picMkLst>
        </pc:picChg>
        <pc:picChg chg="mod">
          <ac:chgData name="Goodman, Daniel F M" userId="3856083d-7deb-434e-baee-35426c02f58e" providerId="ADAL" clId="{71E66900-B5F7-432D-8D3C-A921F068267A}" dt="2023-10-08T14:52:30.183" v="0"/>
          <ac:picMkLst>
            <pc:docMk/>
            <pc:sldMk cId="2265963668" sldId="263"/>
            <ac:picMk id="36" creationId="{B250079B-D93C-EC77-EEE6-AB3C5ADD7F8B}"/>
          </ac:picMkLst>
        </pc:picChg>
      </pc:sldChg>
      <pc:sldChg chg="modSp modTransition modAnim">
        <pc:chgData name="Goodman, Daniel F M" userId="3856083d-7deb-434e-baee-35426c02f58e" providerId="ADAL" clId="{71E66900-B5F7-432D-8D3C-A921F068267A}" dt="2023-10-08T14:52:30.183" v="0"/>
        <pc:sldMkLst>
          <pc:docMk/>
          <pc:sldMk cId="229085362" sldId="264"/>
        </pc:sldMkLst>
        <pc:picChg chg="mod">
          <ac:chgData name="Goodman, Daniel F M" userId="3856083d-7deb-434e-baee-35426c02f58e" providerId="ADAL" clId="{71E66900-B5F7-432D-8D3C-A921F068267A}" dt="2023-10-08T14:52:30.183" v="0"/>
          <ac:picMkLst>
            <pc:docMk/>
            <pc:sldMk cId="229085362" sldId="264"/>
            <ac:picMk id="3" creationId="{96F8AD20-14FA-32C9-B2D4-6C6522066D9C}"/>
          </ac:picMkLst>
        </pc:picChg>
      </pc:sldChg>
      <pc:sldChg chg="modSp modTransition modAnim">
        <pc:chgData name="Goodman, Daniel F M" userId="3856083d-7deb-434e-baee-35426c02f58e" providerId="ADAL" clId="{71E66900-B5F7-432D-8D3C-A921F068267A}" dt="2023-10-08T14:52:30.183" v="0"/>
        <pc:sldMkLst>
          <pc:docMk/>
          <pc:sldMk cId="930823189" sldId="265"/>
        </pc:sldMkLst>
        <pc:picChg chg="mod">
          <ac:chgData name="Goodman, Daniel F M" userId="3856083d-7deb-434e-baee-35426c02f58e" providerId="ADAL" clId="{71E66900-B5F7-432D-8D3C-A921F068267A}" dt="2023-10-08T14:52:30.183" v="0"/>
          <ac:picMkLst>
            <pc:docMk/>
            <pc:sldMk cId="930823189" sldId="265"/>
            <ac:picMk id="3" creationId="{FF335977-3786-75E8-7DC4-B6F36F29A363}"/>
          </ac:picMkLst>
        </pc:picChg>
      </pc:sldChg>
      <pc:sldChg chg="modSp modTransition modAnim">
        <pc:chgData name="Goodman, Daniel F M" userId="3856083d-7deb-434e-baee-35426c02f58e" providerId="ADAL" clId="{71E66900-B5F7-432D-8D3C-A921F068267A}" dt="2023-10-08T14:52:30.183" v="0"/>
        <pc:sldMkLst>
          <pc:docMk/>
          <pc:sldMk cId="470430196" sldId="266"/>
        </pc:sldMkLst>
        <pc:picChg chg="mod">
          <ac:chgData name="Goodman, Daniel F M" userId="3856083d-7deb-434e-baee-35426c02f58e" providerId="ADAL" clId="{71E66900-B5F7-432D-8D3C-A921F068267A}" dt="2023-10-08T14:52:30.183" v="0"/>
          <ac:picMkLst>
            <pc:docMk/>
            <pc:sldMk cId="470430196" sldId="266"/>
            <ac:picMk id="3" creationId="{40785D56-2E23-D148-7884-9572B3AEA9FB}"/>
          </ac:picMkLst>
        </pc:picChg>
      </pc:sldChg>
      <pc:sldChg chg="modSp modTransition modAnim">
        <pc:chgData name="Goodman, Daniel F M" userId="3856083d-7deb-434e-baee-35426c02f58e" providerId="ADAL" clId="{71E66900-B5F7-432D-8D3C-A921F068267A}" dt="2023-10-08T14:52:30.183" v="0"/>
        <pc:sldMkLst>
          <pc:docMk/>
          <pc:sldMk cId="11504035" sldId="267"/>
        </pc:sldMkLst>
        <pc:picChg chg="mod">
          <ac:chgData name="Goodman, Daniel F M" userId="3856083d-7deb-434e-baee-35426c02f58e" providerId="ADAL" clId="{71E66900-B5F7-432D-8D3C-A921F068267A}" dt="2023-10-08T14:52:30.183" v="0"/>
          <ac:picMkLst>
            <pc:docMk/>
            <pc:sldMk cId="11504035" sldId="267"/>
            <ac:picMk id="12" creationId="{16EA7DC5-60A4-4BFB-B725-15079C6908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B4BB2-BF8F-4D77-A80C-42EB334BB15E}" type="datetimeFigureOut">
              <a:rPr lang="en-GB" smtClean="0"/>
              <a:t>08/10/2023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168F9-F8DB-467F-94CC-8BE33CE2D1BF}" type="slidenum">
              <a:rPr lang="en-GB" smtClean="0"/>
              <a:t>‹#›</a:t>
            </a:fld>
            <a:endParaRPr lang="en-GB"/>
          </a:p>
        </p:txBody>
      </p:sp>
    </p:spTree>
    <p:extLst>
      <p:ext uri="{BB962C8B-B14F-4D97-AF65-F5344CB8AC3E}">
        <p14:creationId xmlns:p14="http://schemas.microsoft.com/office/powerpoint/2010/main" val="326099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Neuroscience, machine learning and computing more generally have had a long and rich history of influencing each other.</a:t>
            </a:r>
          </a:p>
          <a:p>
            <a:r>
              <a:rPr lang="en-GB" dirty="0"/>
              <a:t>There’s no way I can cover everything that could be said about that, so in this video I want to just pick out a few threads in that history, and show how the influence goes both ways.</a:t>
            </a:r>
          </a:p>
        </p:txBody>
      </p:sp>
      <p:sp>
        <p:nvSpPr>
          <p:cNvPr id="4" name="Slide Number Placeholder 3"/>
          <p:cNvSpPr>
            <a:spLocks noGrp="1"/>
          </p:cNvSpPr>
          <p:nvPr>
            <p:ph type="sldNum" sz="quarter" idx="5"/>
          </p:nvPr>
        </p:nvSpPr>
        <p:spPr/>
        <p:txBody>
          <a:bodyPr/>
          <a:lstStyle/>
          <a:p>
            <a:fld id="{7A9168F9-F8DB-467F-94CC-8BE33CE2D1BF}" type="slidenum">
              <a:rPr lang="en-GB" smtClean="0"/>
              <a:t>1</a:t>
            </a:fld>
            <a:endParaRPr lang="en-GB"/>
          </a:p>
        </p:txBody>
      </p:sp>
    </p:spTree>
    <p:extLst>
      <p:ext uri="{BB962C8B-B14F-4D97-AF65-F5344CB8AC3E}">
        <p14:creationId xmlns:p14="http://schemas.microsoft.com/office/powerpoint/2010/main" val="2126599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last thing I’m going to talk about in this video is reinforcement learning.</a:t>
            </a:r>
          </a:p>
          <a:p>
            <a:r>
              <a:rPr lang="en-GB" dirty="0"/>
              <a:t>The phrase actually dates back to Pavlov in 1927 – yes the dog guy.</a:t>
            </a:r>
          </a:p>
          <a:p>
            <a:r>
              <a:rPr lang="en-GB" dirty="0"/>
              <a:t>The study of this sort of learning though actually goes back to Thorndike in 1898.</a:t>
            </a:r>
          </a:p>
          <a:p>
            <a:r>
              <a:rPr lang="en-GB" dirty="0"/>
              <a:t>***</a:t>
            </a:r>
          </a:p>
          <a:p>
            <a:r>
              <a:rPr lang="en-GB" dirty="0"/>
              <a:t>At this point it wasn’t neuroscience so much as animal psychology.</a:t>
            </a:r>
          </a:p>
          <a:p>
            <a:r>
              <a:rPr lang="en-GB" dirty="0"/>
              <a:t>***</a:t>
            </a:r>
          </a:p>
          <a:p>
            <a:r>
              <a:rPr lang="en-GB" dirty="0"/>
              <a:t>Incidentally, the Thorndike paper is pretty funny because it seems his main aim was to prove that animals are actually stupid, which I guess was an active debate in that day.</a:t>
            </a:r>
          </a:p>
          <a:p>
            <a:r>
              <a:rPr lang="en-GB" dirty="0"/>
              <a:t>***</a:t>
            </a:r>
          </a:p>
          <a:p>
            <a:r>
              <a:rPr lang="en-GB" dirty="0"/>
              <a:t>He built cages with opening mechanisms of varying complexity that the animals had to escape from, and tracked how long it took for them to escape over repeated trials.</a:t>
            </a:r>
          </a:p>
          <a:p>
            <a:r>
              <a:rPr lang="en-GB" dirty="0"/>
              <a:t>I find these look remarkably like modern day training curves.</a:t>
            </a:r>
          </a:p>
          <a:p>
            <a:r>
              <a:rPr lang="en-GB" dirty="0"/>
              <a:t>***</a:t>
            </a:r>
          </a:p>
          <a:p>
            <a:r>
              <a:rPr lang="en-GB" dirty="0"/>
              <a:t>In the conclusion, you can even see some hints of what in modern reinforcement learning terms we’d call optimising for value instead of optimising for reward.</a:t>
            </a:r>
          </a:p>
        </p:txBody>
      </p:sp>
      <p:sp>
        <p:nvSpPr>
          <p:cNvPr id="4" name="Slide Number Placeholder 3"/>
          <p:cNvSpPr>
            <a:spLocks noGrp="1"/>
          </p:cNvSpPr>
          <p:nvPr>
            <p:ph type="sldNum" sz="quarter" idx="5"/>
          </p:nvPr>
        </p:nvSpPr>
        <p:spPr/>
        <p:txBody>
          <a:bodyPr/>
          <a:lstStyle/>
          <a:p>
            <a:fld id="{7A9168F9-F8DB-467F-94CC-8BE33CE2D1BF}" type="slidenum">
              <a:rPr lang="en-GB" smtClean="0"/>
              <a:t>10</a:t>
            </a:fld>
            <a:endParaRPr lang="en-GB"/>
          </a:p>
        </p:txBody>
      </p:sp>
    </p:spTree>
    <p:extLst>
      <p:ext uri="{BB962C8B-B14F-4D97-AF65-F5344CB8AC3E}">
        <p14:creationId xmlns:p14="http://schemas.microsoft.com/office/powerpoint/2010/main" val="595355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 lot of developments in this space from researchers in psychology and neuroscience, and I don’t want to go into the whole history of this topic.</a:t>
            </a:r>
          </a:p>
          <a:p>
            <a:r>
              <a:rPr lang="en-GB" dirty="0"/>
              <a:t>***</a:t>
            </a:r>
          </a:p>
          <a:p>
            <a:r>
              <a:rPr lang="en-GB" dirty="0"/>
              <a:t>If you’re interested in it, there’s a great book from Sutton and </a:t>
            </a:r>
            <a:r>
              <a:rPr lang="en-GB" dirty="0" err="1"/>
              <a:t>Barto</a:t>
            </a:r>
            <a:r>
              <a:rPr lang="en-GB" dirty="0"/>
              <a:t> that is freely available online and goes deep into the history.</a:t>
            </a:r>
          </a:p>
          <a:p>
            <a:r>
              <a:rPr lang="en-GB" dirty="0"/>
              <a:t>Here I’ll just mention a few interesting moments from that history.</a:t>
            </a:r>
          </a:p>
          <a:p>
            <a:r>
              <a:rPr lang="en-GB" dirty="0"/>
              <a:t>***</a:t>
            </a:r>
          </a:p>
          <a:p>
            <a:r>
              <a:rPr lang="en-GB" dirty="0"/>
              <a:t>Like Alan Turing’s 1948 paper where he describes a computational learner that is explicitly described as a model of cortex.</a:t>
            </a:r>
          </a:p>
          <a:p>
            <a:r>
              <a:rPr lang="en-GB" dirty="0"/>
              <a:t>***</a:t>
            </a:r>
          </a:p>
          <a:p>
            <a:r>
              <a:rPr lang="en-GB" dirty="0"/>
              <a:t>There’s then a long spell where the mathematical modelling of reinforcement learning is primarily carried out by computer scientists and people working in optimal control.</a:t>
            </a:r>
          </a:p>
          <a:p>
            <a:r>
              <a:rPr lang="en-GB" dirty="0"/>
              <a:t>***</a:t>
            </a:r>
          </a:p>
          <a:p>
            <a:r>
              <a:rPr lang="en-GB" dirty="0"/>
              <a:t>It came back to neuroscience in a big way in the 80s and 90s with experiments on dopamine neurons, and models that showed that their activity corresponded to what you’d expect from temporal difference learning.</a:t>
            </a:r>
          </a:p>
          <a:p>
            <a:r>
              <a:rPr lang="en-GB" dirty="0"/>
              <a:t>This sparked a huge wave of work in neuroscience, a lot of which was going at the Gatsby Computational Neuroscience unit at UCL led by Peter Dayan and colleagues.</a:t>
            </a:r>
          </a:p>
          <a:p>
            <a:r>
              <a:rPr lang="en-GB" dirty="0"/>
              <a:t>***</a:t>
            </a:r>
          </a:p>
          <a:p>
            <a:r>
              <a:rPr lang="en-GB" dirty="0"/>
              <a:t>And just to show that there’s a tight relationship to this day, </a:t>
            </a:r>
            <a:r>
              <a:rPr lang="en-GB" dirty="0" err="1"/>
              <a:t>Demis</a:t>
            </a:r>
            <a:r>
              <a:rPr lang="en-GB" dirty="0"/>
              <a:t> Hassabis’ last academic post before founding DeepMind was at UCL with Peter Dayan</a:t>
            </a:r>
          </a:p>
          <a:p>
            <a:r>
              <a:rPr lang="en-GB" dirty="0"/>
              <a:t>***</a:t>
            </a:r>
          </a:p>
          <a:p>
            <a:r>
              <a:rPr lang="en-GB" dirty="0"/>
              <a:t>And he’s still advocating for AI to be influenced by neuroscience.</a:t>
            </a:r>
          </a:p>
        </p:txBody>
      </p:sp>
      <p:sp>
        <p:nvSpPr>
          <p:cNvPr id="4" name="Slide Number Placeholder 3"/>
          <p:cNvSpPr>
            <a:spLocks noGrp="1"/>
          </p:cNvSpPr>
          <p:nvPr>
            <p:ph type="sldNum" sz="quarter" idx="5"/>
          </p:nvPr>
        </p:nvSpPr>
        <p:spPr/>
        <p:txBody>
          <a:bodyPr/>
          <a:lstStyle/>
          <a:p>
            <a:fld id="{7A9168F9-F8DB-467F-94CC-8BE33CE2D1BF}" type="slidenum">
              <a:rPr lang="en-GB" smtClean="0"/>
              <a:t>11</a:t>
            </a:fld>
            <a:endParaRPr lang="en-GB"/>
          </a:p>
        </p:txBody>
      </p:sp>
    </p:spTree>
    <p:extLst>
      <p:ext uri="{BB962C8B-B14F-4D97-AF65-F5344CB8AC3E}">
        <p14:creationId xmlns:p14="http://schemas.microsoft.com/office/powerpoint/2010/main" val="2855650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has been a very brief and incomplete history of some of the ways that neuroscience and machine learning have interacted over the years.</a:t>
            </a:r>
          </a:p>
          <a:p>
            <a:r>
              <a:rPr lang="en-GB" dirty="0"/>
              <a:t>There’s a lot more!</a:t>
            </a:r>
          </a:p>
          <a:p>
            <a:r>
              <a:rPr lang="en-GB" dirty="0"/>
              <a:t>***</a:t>
            </a:r>
          </a:p>
          <a:p>
            <a:r>
              <a:rPr lang="en-GB" dirty="0"/>
              <a:t>Here are some good papers to read if you’re interested in learning more about the history and what’s going on at the moment in this space.</a:t>
            </a:r>
          </a:p>
          <a:p>
            <a:r>
              <a:rPr lang="en-GB" dirty="0"/>
              <a:t>***</a:t>
            </a:r>
          </a:p>
          <a:p>
            <a:r>
              <a:rPr lang="en-GB" dirty="0"/>
              <a:t>And there’s a great newsletter from Patrick Mineault with all the latest developments in </a:t>
            </a:r>
            <a:r>
              <a:rPr lang="en-GB" dirty="0" err="1"/>
              <a:t>NeuroAI</a:t>
            </a:r>
            <a:r>
              <a:rPr lang="en-GB" dirty="0"/>
              <a:t>.</a:t>
            </a:r>
          </a:p>
          <a:p>
            <a:endParaRPr lang="en-GB"/>
          </a:p>
          <a:p>
            <a:r>
              <a:rPr lang="en-GB"/>
              <a:t>And </a:t>
            </a:r>
            <a:r>
              <a:rPr lang="en-GB" dirty="0"/>
              <a:t>perhaps the next big development I’ll be reading about will be from you?</a:t>
            </a:r>
          </a:p>
        </p:txBody>
      </p:sp>
      <p:sp>
        <p:nvSpPr>
          <p:cNvPr id="4" name="Slide Number Placeholder 3"/>
          <p:cNvSpPr>
            <a:spLocks noGrp="1"/>
          </p:cNvSpPr>
          <p:nvPr>
            <p:ph type="sldNum" sz="quarter" idx="5"/>
          </p:nvPr>
        </p:nvSpPr>
        <p:spPr/>
        <p:txBody>
          <a:bodyPr/>
          <a:lstStyle/>
          <a:p>
            <a:fld id="{7A9168F9-F8DB-467F-94CC-8BE33CE2D1BF}" type="slidenum">
              <a:rPr lang="en-GB" smtClean="0"/>
              <a:t>12</a:t>
            </a:fld>
            <a:endParaRPr lang="en-GB"/>
          </a:p>
        </p:txBody>
      </p:sp>
    </p:spTree>
    <p:extLst>
      <p:ext uri="{BB962C8B-B14F-4D97-AF65-F5344CB8AC3E}">
        <p14:creationId xmlns:p14="http://schemas.microsoft.com/office/powerpoint/2010/main" val="316218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by talking about the idea of the neural network.</a:t>
            </a:r>
          </a:p>
          <a:p>
            <a:r>
              <a:rPr lang="en-GB" dirty="0"/>
              <a:t>One of the first papers to mathematically model this was from McCulloch and Pitts in 1943.</a:t>
            </a:r>
          </a:p>
          <a:p>
            <a:r>
              <a:rPr lang="en-GB" dirty="0"/>
              <a:t>***</a:t>
            </a:r>
          </a:p>
          <a:p>
            <a:r>
              <a:rPr lang="en-GB" dirty="0"/>
              <a:t>This ultimately led to the modern study of neural networks in both biology and machine learning.</a:t>
            </a:r>
          </a:p>
          <a:p>
            <a:r>
              <a:rPr lang="en-GB" dirty="0"/>
              <a:t>Their approach was to take what was known at that time about the biology of neurons, explicitly acknowledge what they still didn’t know, and create an abstract model that would work even with future findings.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r>
              <a:rPr lang="en-GB" dirty="0"/>
              <a:t>This model is essentially equivalent to the modern artificial neuron, except that input and output activations are binary and weights are plus or minus 1.</a:t>
            </a:r>
          </a:p>
          <a:p>
            <a:r>
              <a:rPr lang="en-GB" dirty="0"/>
              <a:t>This matched what was known at the time that biological neurons communicate via discrete all-or-nothing bursts of activity called action potentials or spikes, that we’ll come back to next week.</a:t>
            </a:r>
          </a:p>
          <a:p>
            <a:r>
              <a:rPr lang="en-GB" dirty="0"/>
              <a:t>Even today, this is not a terrible model of networks of neurons, although it misses out on a lot of interesting temporal dynamics that we’ll talk about throughout the course.</a:t>
            </a:r>
          </a:p>
          <a:p>
            <a:r>
              <a:rPr lang="en-GB" dirty="0"/>
              <a:t>The main result they showed was that the class of functions computable by these networks was equivalent to propositional logic.</a:t>
            </a:r>
          </a:p>
          <a:p>
            <a:r>
              <a:rPr lang="en-GB" dirty="0"/>
              <a:t>In other words, you could implement any logical function with neural networks, and vice versa.</a:t>
            </a:r>
          </a:p>
        </p:txBody>
      </p:sp>
      <p:sp>
        <p:nvSpPr>
          <p:cNvPr id="4" name="Slide Number Placeholder 3"/>
          <p:cNvSpPr>
            <a:spLocks noGrp="1"/>
          </p:cNvSpPr>
          <p:nvPr>
            <p:ph type="sldNum" sz="quarter" idx="5"/>
          </p:nvPr>
        </p:nvSpPr>
        <p:spPr/>
        <p:txBody>
          <a:bodyPr/>
          <a:lstStyle/>
          <a:p>
            <a:fld id="{7A9168F9-F8DB-467F-94CC-8BE33CE2D1BF}" type="slidenum">
              <a:rPr lang="en-GB" smtClean="0"/>
              <a:t>2</a:t>
            </a:fld>
            <a:endParaRPr lang="en-GB"/>
          </a:p>
        </p:txBody>
      </p:sp>
    </p:spTree>
    <p:extLst>
      <p:ext uri="{BB962C8B-B14F-4D97-AF65-F5344CB8AC3E}">
        <p14:creationId xmlns:p14="http://schemas.microsoft.com/office/powerpoint/2010/main" val="102409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brief interlude, I just wanted to mention that McCulloch and Pitts’ work, and the biology of the brain, was a direct inspiration to John von Neumann who created the architecture of the modern digital computer.</a:t>
            </a:r>
          </a:p>
          <a:p>
            <a:r>
              <a:rPr lang="en-GB" dirty="0"/>
              <a:t>***</a:t>
            </a:r>
          </a:p>
          <a:p>
            <a:r>
              <a:rPr lang="en-GB" dirty="0"/>
              <a:t>You can see here he states that the CPU and RAM “correspond to the associative neurons in the human nervous system”.</a:t>
            </a:r>
          </a:p>
        </p:txBody>
      </p:sp>
      <p:sp>
        <p:nvSpPr>
          <p:cNvPr id="4" name="Slide Number Placeholder 3"/>
          <p:cNvSpPr>
            <a:spLocks noGrp="1"/>
          </p:cNvSpPr>
          <p:nvPr>
            <p:ph type="sldNum" sz="quarter" idx="5"/>
          </p:nvPr>
        </p:nvSpPr>
        <p:spPr/>
        <p:txBody>
          <a:bodyPr/>
          <a:lstStyle/>
          <a:p>
            <a:fld id="{7A9168F9-F8DB-467F-94CC-8BE33CE2D1BF}" type="slidenum">
              <a:rPr lang="en-GB" smtClean="0"/>
              <a:t>3</a:t>
            </a:fld>
            <a:endParaRPr lang="en-GB"/>
          </a:p>
        </p:txBody>
      </p:sp>
    </p:spTree>
    <p:extLst>
      <p:ext uri="{BB962C8B-B14F-4D97-AF65-F5344CB8AC3E}">
        <p14:creationId xmlns:p14="http://schemas.microsoft.com/office/powerpoint/2010/main" val="164973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major development in the neural network concept was from Frank Rosenblatt who invented the perceptron model that is still used in a modified form today.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r>
              <a:rPr lang="en-GB" dirty="0"/>
              <a:t>And yes, he actually built it with wires because they didn’t have computers that could simulate them at that time.</a:t>
            </a:r>
          </a:p>
          <a:p>
            <a:r>
              <a:rPr lang="en-GB" dirty="0"/>
              <a:t>It had 512 modifiable connections and filled an entire room, using motors to modify the weights.</a:t>
            </a:r>
          </a:p>
          <a:p>
            <a:r>
              <a:rPr lang="en-GB" dirty="0"/>
              <a:t>Rosenblatt’s insight was that the McCulloch and Pitts model and its close links with propositional logic was too rigid to handle the statistical problems the brain has to contend with.</a:t>
            </a:r>
          </a:p>
          <a:p>
            <a:r>
              <a:rPr lang="en-GB" dirty="0"/>
              <a:t>Namely, that biological networks seem to be wired up at least partly randomly, they are very noisy and so is the input data from the world they are handling.</a:t>
            </a:r>
          </a:p>
          <a:p>
            <a:r>
              <a:rPr lang="en-GB" dirty="0"/>
              <a:t>The model he came up with is actually fairly complicated and I won’t go into it in detail.</a:t>
            </a:r>
          </a:p>
          <a:p>
            <a:r>
              <a:rPr lang="en-GB" dirty="0"/>
              <a:t>Like McCulloch and Pitts it uses binary activations and had a recurrent structure and temporal dynamics inspired by what was known from biology at the time.</a:t>
            </a:r>
          </a:p>
          <a:p>
            <a:r>
              <a:rPr lang="en-GB" dirty="0"/>
              <a:t>Later work simplified it to the form you have probably seen before.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r>
              <a:rPr lang="en-GB" dirty="0"/>
              <a:t>The key result of this work was to show that given enough training data from a distribution, the test accuracy on different samples from the same distribution approaches the training accuracy, something that wasn’t true of the earlier approaches and definitely an important property for understanding the brain.</a:t>
            </a:r>
          </a:p>
          <a:p>
            <a:r>
              <a:rPr lang="en-GB" dirty="0"/>
              <a:t>***</a:t>
            </a:r>
          </a:p>
          <a:p>
            <a:r>
              <a:rPr lang="en-GB" dirty="0"/>
              <a:t>And just to show that it is still relevant, one my papers in 2013 was to show that the perceptron was statistically a better model of mammalian sound localisation than either of the two dominant models current at the time in the field.</a:t>
            </a:r>
          </a:p>
        </p:txBody>
      </p:sp>
      <p:sp>
        <p:nvSpPr>
          <p:cNvPr id="4" name="Slide Number Placeholder 3"/>
          <p:cNvSpPr>
            <a:spLocks noGrp="1"/>
          </p:cNvSpPr>
          <p:nvPr>
            <p:ph type="sldNum" sz="quarter" idx="5"/>
          </p:nvPr>
        </p:nvSpPr>
        <p:spPr/>
        <p:txBody>
          <a:bodyPr/>
          <a:lstStyle/>
          <a:p>
            <a:fld id="{7A9168F9-F8DB-467F-94CC-8BE33CE2D1BF}" type="slidenum">
              <a:rPr lang="en-GB" smtClean="0"/>
              <a:t>4</a:t>
            </a:fld>
            <a:endParaRPr lang="en-GB"/>
          </a:p>
        </p:txBody>
      </p:sp>
    </p:spTree>
    <p:extLst>
      <p:ext uri="{BB962C8B-B14F-4D97-AF65-F5344CB8AC3E}">
        <p14:creationId xmlns:p14="http://schemas.microsoft.com/office/powerpoint/2010/main" val="34672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development I have to talk about is Minsky’s criticisms of the perceptron.</a:t>
            </a:r>
          </a:p>
          <a:p>
            <a:r>
              <a:rPr lang="en-GB" dirty="0"/>
              <a:t>I won’t say much about this since it doesn’t bear directly on neuroscience, but it feels wrong not to mention it at all.</a:t>
            </a:r>
          </a:p>
          <a:p>
            <a:r>
              <a:rPr lang="en-GB" dirty="0"/>
              <a:t>During the 1960s Marvin Minsky started criticising the perceptron ultimately leading to a book in 1969 that is credited with ending funding for neural network research and setting back the field for decades.</a:t>
            </a:r>
          </a:p>
          <a:p>
            <a:r>
              <a:rPr lang="en-GB" dirty="0"/>
              <a:t>I’m not going to take a position on that, but there are a couple of interesting things to say about his criticisms in terms of the history I’m talking about.</a:t>
            </a:r>
          </a:p>
          <a:p>
            <a:r>
              <a:rPr lang="en-GB" dirty="0"/>
              <a:t>His argument was that a single layer perceptron could only implement a linearly separable function, and therefore couldn’t compute functions like</a:t>
            </a:r>
          </a:p>
          <a:p>
            <a:r>
              <a:rPr lang="en-GB" dirty="0"/>
              <a:t>***</a:t>
            </a:r>
          </a:p>
          <a:p>
            <a:r>
              <a:rPr lang="en-GB" dirty="0"/>
              <a:t>exclusive-OR</a:t>
            </a:r>
          </a:p>
          <a:p>
            <a:r>
              <a:rPr lang="en-GB" dirty="0"/>
              <a:t>***</a:t>
            </a:r>
          </a:p>
          <a:p>
            <a:r>
              <a:rPr lang="en-GB" dirty="0"/>
              <a:t>evenness or</a:t>
            </a:r>
          </a:p>
          <a:p>
            <a:r>
              <a:rPr lang="en-GB" dirty="0"/>
              <a:t>***</a:t>
            </a:r>
          </a:p>
          <a:p>
            <a:r>
              <a:rPr lang="en-GB" dirty="0"/>
              <a:t>connectedness.</a:t>
            </a:r>
          </a:p>
          <a:p>
            <a:r>
              <a:rPr lang="en-GB" dirty="0"/>
              <a:t>However, he did recognise that multilayer </a:t>
            </a:r>
            <a:r>
              <a:rPr lang="en-GB" dirty="0" err="1"/>
              <a:t>perceptrons</a:t>
            </a:r>
            <a:r>
              <a:rPr lang="en-GB" dirty="0"/>
              <a:t> were able to do so, and indeed it was well known that the McCulloch and Pitts networks could do exclusive-OR for example, because it could do any logical function.</a:t>
            </a:r>
          </a:p>
          <a:p>
            <a:r>
              <a:rPr lang="en-GB" dirty="0"/>
              <a:t>His criticism of multilayer </a:t>
            </a:r>
            <a:r>
              <a:rPr lang="en-GB" dirty="0" err="1"/>
              <a:t>perceptrons</a:t>
            </a:r>
            <a:r>
              <a:rPr lang="en-GB" dirty="0"/>
              <a:t> was not that they couldn’t implement these functions, but that they were too hard to train.</a:t>
            </a:r>
          </a:p>
          <a:p>
            <a:r>
              <a:rPr lang="en-GB" dirty="0"/>
              <a:t>Obviously, that turned out to be largely wrong, which I’ll come back to in a moment.</a:t>
            </a:r>
          </a:p>
          <a:p>
            <a:r>
              <a:rPr lang="en-GB" dirty="0"/>
              <a:t>But it is interesting to note that it wasn’t entirely wrong.</a:t>
            </a:r>
          </a:p>
          <a:p>
            <a:r>
              <a:rPr lang="en-GB" dirty="0"/>
              <a:t>Although it’s possible to solve the connectedness problem with a deep or recurrent neural network, it’s still very hard to find this or any other solution via training, without essentially feeding in the answer in terms of a very specific and highly constrained architecture.</a:t>
            </a:r>
          </a:p>
          <a:p>
            <a:r>
              <a:rPr lang="en-GB" dirty="0"/>
              <a:t>***</a:t>
            </a:r>
          </a:p>
          <a:p>
            <a:r>
              <a:rPr lang="en-GB" dirty="0"/>
              <a:t>It’s still an open research question, and to justify talking about this in a history of neuroscience and ML, the latest paper I could find on the topic was actually from a neuroscience research group.</a:t>
            </a:r>
          </a:p>
        </p:txBody>
      </p:sp>
      <p:sp>
        <p:nvSpPr>
          <p:cNvPr id="4" name="Slide Number Placeholder 3"/>
          <p:cNvSpPr>
            <a:spLocks noGrp="1"/>
          </p:cNvSpPr>
          <p:nvPr>
            <p:ph type="sldNum" sz="quarter" idx="5"/>
          </p:nvPr>
        </p:nvSpPr>
        <p:spPr/>
        <p:txBody>
          <a:bodyPr/>
          <a:lstStyle/>
          <a:p>
            <a:fld id="{7A9168F9-F8DB-467F-94CC-8BE33CE2D1BF}" type="slidenum">
              <a:rPr lang="en-GB" smtClean="0"/>
              <a:t>5</a:t>
            </a:fld>
            <a:endParaRPr lang="en-GB"/>
          </a:p>
        </p:txBody>
      </p:sp>
    </p:spTree>
    <p:extLst>
      <p:ext uri="{BB962C8B-B14F-4D97-AF65-F5344CB8AC3E}">
        <p14:creationId xmlns:p14="http://schemas.microsoft.com/office/powerpoint/2010/main" val="410935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Minsky thought that multilayer neural networks would be hard to train, but </a:t>
            </a:r>
            <a:r>
              <a:rPr lang="en-GB" dirty="0" err="1"/>
              <a:t>Rumelhart</a:t>
            </a:r>
            <a:r>
              <a:rPr lang="en-GB" dirty="0"/>
              <a:t>, Hinton and Williams found a solution in backpropagation.</a:t>
            </a:r>
          </a:p>
          <a:p>
            <a:r>
              <a:rPr lang="en-GB" dirty="0"/>
              <a:t>I’m going to assume you either already know what backpropagation is, or will be learning about it in another course very soon.</a:t>
            </a:r>
          </a:p>
          <a:p>
            <a:r>
              <a:rPr lang="en-GB" dirty="0"/>
              <a:t>***</a:t>
            </a:r>
          </a:p>
          <a:p>
            <a:r>
              <a:rPr lang="en-GB" dirty="0"/>
              <a:t>This box has a very brief summary if you want to pause and have a read.</a:t>
            </a:r>
          </a:p>
          <a:p>
            <a:r>
              <a:rPr lang="en-GB" dirty="0"/>
              <a:t>In brief, they found an efficient algorithm to compute the gradient of the loss function with respect to the parameters of the network, and therefore an efficient way to do gradient descent on multilayer neural networks.</a:t>
            </a:r>
          </a:p>
          <a:p>
            <a:r>
              <a:rPr lang="en-GB" dirty="0"/>
              <a:t>***</a:t>
            </a:r>
          </a:p>
          <a:p>
            <a:r>
              <a:rPr lang="en-GB" dirty="0"/>
              <a:t>This has proven to mostly solve Minsky’s problem with trainability, including finding a solution to the XOR problem.</a:t>
            </a:r>
          </a:p>
          <a:p>
            <a:r>
              <a:rPr lang="en-GB" dirty="0"/>
              <a:t>Although it is still not theoretically proven when it should work – and we saw a moment ago an example where it fails.</a:t>
            </a:r>
          </a:p>
          <a:p>
            <a:r>
              <a:rPr lang="en-GB" dirty="0"/>
              <a:t>Incidentally, gradient based methods were known in the 60s when Minsky was developing his arguments, but they were considered to be too inefficient and slowly convergent for high dimensional problems.</a:t>
            </a:r>
          </a:p>
          <a:p>
            <a:r>
              <a:rPr lang="en-GB" dirty="0"/>
              <a:t>***</a:t>
            </a:r>
          </a:p>
          <a:p>
            <a:r>
              <a:rPr lang="en-GB" dirty="0"/>
              <a:t>Returning to neuroscience, </a:t>
            </a:r>
            <a:r>
              <a:rPr lang="en-GB" dirty="0" err="1"/>
              <a:t>Rumelhart</a:t>
            </a:r>
            <a:r>
              <a:rPr lang="en-GB" dirty="0"/>
              <a:t> and colleagues explicitly recognised that although their method was effective, it wasn’t biologically plausible.</a:t>
            </a:r>
          </a:p>
          <a:p>
            <a:r>
              <a:rPr lang="en-GB" dirty="0"/>
              <a:t>But there are some interesting twists to this.</a:t>
            </a:r>
          </a:p>
          <a:p>
            <a:r>
              <a:rPr lang="en-GB" dirty="0"/>
              <a:t>The first is that some biologically plausible learning rules can be seen as mathematical approximations of backprop, which we’ll talk about later in the course.</a:t>
            </a:r>
          </a:p>
          <a:p>
            <a:r>
              <a:rPr lang="en-GB" dirty="0"/>
              <a:t>The second is that the reason that backprop isn’t biologically plausible may turn out to be irrelevant.</a:t>
            </a:r>
          </a:p>
          <a:p>
            <a:r>
              <a:rPr lang="en-GB" dirty="0"/>
              <a:t>The argument goes that backprop requires passing an error signal backwards through the network, and there’s no biological mechanism that can do that.</a:t>
            </a:r>
          </a:p>
          <a:p>
            <a:r>
              <a:rPr lang="en-GB" dirty="0"/>
              <a:t>You could do it with a secondary feedback network that carries the error signal backwards through the network, but it would have to be exactly symmetrical with the feedforward network, and nothing like that has been observed in the brain.</a:t>
            </a:r>
          </a:p>
          <a:p>
            <a:r>
              <a:rPr lang="en-GB" dirty="0"/>
              <a:t>***</a:t>
            </a:r>
          </a:p>
          <a:p>
            <a:r>
              <a:rPr lang="en-GB" dirty="0"/>
              <a:t>But in a fascinating development from 2016 onwards, Timothy </a:t>
            </a:r>
            <a:r>
              <a:rPr lang="en-GB" dirty="0" err="1"/>
              <a:t>Lillicrap</a:t>
            </a:r>
            <a:r>
              <a:rPr lang="en-GB" dirty="0"/>
              <a:t> and colleagues found that if you just use a random feedback network that isn’t symmetrical, it still works!</a:t>
            </a:r>
          </a:p>
          <a:p>
            <a:r>
              <a:rPr lang="en-GB" dirty="0"/>
              <a:t>It turns out that the feedforward network learns to align itself with the feedback network so that in the end the feedback network is carrying the correct error signals for the learned - or aligned - feedforward network.</a:t>
            </a:r>
          </a:p>
          <a:p>
            <a:r>
              <a:rPr lang="en-GB" dirty="0"/>
              <a:t>This ‘feedback alignment’ turns out not to scale to very deep networks, but the story isn’t over yet and there’s still a lot of interesting research going on in this space.</a:t>
            </a:r>
          </a:p>
        </p:txBody>
      </p:sp>
      <p:sp>
        <p:nvSpPr>
          <p:cNvPr id="4" name="Slide Number Placeholder 3"/>
          <p:cNvSpPr>
            <a:spLocks noGrp="1"/>
          </p:cNvSpPr>
          <p:nvPr>
            <p:ph type="sldNum" sz="quarter" idx="5"/>
          </p:nvPr>
        </p:nvSpPr>
        <p:spPr/>
        <p:txBody>
          <a:bodyPr/>
          <a:lstStyle/>
          <a:p>
            <a:fld id="{7A9168F9-F8DB-467F-94CC-8BE33CE2D1BF}" type="slidenum">
              <a:rPr lang="en-GB" smtClean="0"/>
              <a:t>6</a:t>
            </a:fld>
            <a:endParaRPr lang="en-GB"/>
          </a:p>
        </p:txBody>
      </p:sp>
    </p:spTree>
    <p:extLst>
      <p:ext uri="{BB962C8B-B14F-4D97-AF65-F5344CB8AC3E}">
        <p14:creationId xmlns:p14="http://schemas.microsoft.com/office/powerpoint/2010/main" val="1969747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I’m done with talking about neural networks in general and want to cover just a couple more topics before finishing this video.</a:t>
            </a:r>
          </a:p>
          <a:p>
            <a:r>
              <a:rPr lang="en-GB" dirty="0"/>
              <a:t>The first is the interplay between neuroscientific studies of the visual system, and the development of the convolutional neural network.</a:t>
            </a:r>
          </a:p>
          <a:p>
            <a:r>
              <a:rPr lang="en-GB" dirty="0"/>
              <a:t>***</a:t>
            </a:r>
          </a:p>
          <a:p>
            <a:r>
              <a:rPr lang="en-GB" dirty="0"/>
              <a:t>In the late 50s and early 60s, neuroscientists Hubel and Wiesel discovered two types of cells dominated in the early part of the visual system.</a:t>
            </a:r>
          </a:p>
          <a:p>
            <a:r>
              <a:rPr lang="en-GB" dirty="0"/>
              <a:t>***</a:t>
            </a:r>
          </a:p>
          <a:p>
            <a:r>
              <a:rPr lang="en-GB" dirty="0"/>
              <a:t>Most of the cells they analysed had a “receptive field”, that is a</a:t>
            </a:r>
          </a:p>
          <a:p>
            <a:r>
              <a:rPr lang="en-GB" dirty="0"/>
              <a:t>+++</a:t>
            </a:r>
          </a:p>
          <a:p>
            <a:r>
              <a:rPr lang="en-GB" dirty="0"/>
              <a:t>small, local area of the visual field where shining light could cause the neuron to fire, and in the rest of the field it has no effect.</a:t>
            </a:r>
          </a:p>
          <a:p>
            <a:r>
              <a:rPr lang="en-GB" dirty="0"/>
              <a:t>Some of the cells were “simple” meaning effectively that you could predict their response to any signal by knowing their responses to shining a light at different spots.</a:t>
            </a:r>
          </a:p>
          <a:p>
            <a:r>
              <a:rPr lang="en-GB" dirty="0"/>
              <a:t>This is roughly equivalent to saying that they act as linear filters.</a:t>
            </a:r>
          </a:p>
          <a:p>
            <a:r>
              <a:rPr lang="en-GB" dirty="0"/>
              <a:t>***</a:t>
            </a:r>
          </a:p>
          <a:p>
            <a:r>
              <a:rPr lang="en-GB" dirty="0"/>
              <a:t>Here you can see one example from their recordings.</a:t>
            </a:r>
          </a:p>
          <a:p>
            <a:r>
              <a:rPr lang="en-GB" dirty="0"/>
              <a:t>+++ Shining a light here caused the cell to be more active (x), and shining it here caused it to be less active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r>
              <a:rPr lang="en-GB" dirty="0"/>
              <a:t>They also found complex cells.</a:t>
            </a:r>
          </a:p>
          <a:p>
            <a:r>
              <a:rPr lang="en-GB" dirty="0"/>
              <a:t>These were defined to be any cell that wasn’t simple, but in many cases they found that they had the property of responding to a bar of light with a preferred orientation, but they didn’t mind where in their receptive field the bar was shown.</a:t>
            </a:r>
          </a:p>
          <a:p>
            <a:r>
              <a:rPr lang="en-GB" dirty="0"/>
              <a:t>If you know about how convolutional neural networks work, this result probably doesn’t surprise you.</a:t>
            </a:r>
          </a:p>
          <a:p>
            <a:r>
              <a:rPr lang="en-GB" dirty="0"/>
              <a:t>You can think of simple and complex cells as convolutional layers and pooling layers.</a:t>
            </a:r>
          </a:p>
        </p:txBody>
      </p:sp>
      <p:sp>
        <p:nvSpPr>
          <p:cNvPr id="4" name="Slide Number Placeholder 3"/>
          <p:cNvSpPr>
            <a:spLocks noGrp="1"/>
          </p:cNvSpPr>
          <p:nvPr>
            <p:ph type="sldNum" sz="quarter" idx="5"/>
          </p:nvPr>
        </p:nvSpPr>
        <p:spPr/>
        <p:txBody>
          <a:bodyPr/>
          <a:lstStyle/>
          <a:p>
            <a:fld id="{7A9168F9-F8DB-467F-94CC-8BE33CE2D1BF}" type="slidenum">
              <a:rPr lang="en-GB" smtClean="0"/>
              <a:t>7</a:t>
            </a:fld>
            <a:endParaRPr lang="en-GB"/>
          </a:p>
        </p:txBody>
      </p:sp>
    </p:spTree>
    <p:extLst>
      <p:ext uri="{BB962C8B-B14F-4D97-AF65-F5344CB8AC3E}">
        <p14:creationId xmlns:p14="http://schemas.microsoft.com/office/powerpoint/2010/main" val="14209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simple and complex cell structure was the direct inspiration for Fukushima’s 1980 “</a:t>
            </a:r>
            <a:r>
              <a:rPr lang="en-GB" dirty="0" err="1"/>
              <a:t>Neocognitron</a:t>
            </a:r>
            <a:r>
              <a:rPr lang="en-GB" dirty="0"/>
              <a:t>”.</a:t>
            </a:r>
          </a:p>
          <a:p>
            <a:r>
              <a:rPr lang="en-GB" dirty="0"/>
              <a:t>***</a:t>
            </a:r>
          </a:p>
          <a:p>
            <a:r>
              <a:rPr lang="en-GB" dirty="0"/>
              <a:t>This was an explicit computational model inspired by Hubel and Wiesel, and featured alternating S and C-layers, corresponding to simple and complex cells.</a:t>
            </a:r>
          </a:p>
          <a:p>
            <a:r>
              <a:rPr lang="en-GB" dirty="0"/>
              <a:t>The network was trained by a bespoke unsupervised learning rule that I won’t go into here.</a:t>
            </a:r>
          </a:p>
          <a:p>
            <a:r>
              <a:rPr lang="en-GB" dirty="0"/>
              <a:t>***</a:t>
            </a:r>
          </a:p>
          <a:p>
            <a:r>
              <a:rPr lang="en-GB" dirty="0"/>
              <a:t>In 1989 Yann </a:t>
            </a:r>
            <a:r>
              <a:rPr lang="en-GB" dirty="0" err="1"/>
              <a:t>LeCun</a:t>
            </a:r>
            <a:r>
              <a:rPr lang="en-GB" dirty="0"/>
              <a:t> and others took essentially the same architecture but trained it using backpropagation, later refining this model and calling it a convolutional neural network.</a:t>
            </a:r>
          </a:p>
          <a:p>
            <a:r>
              <a:rPr lang="en-GB" dirty="0"/>
              <a:t>This led to a flurry of work in machine learning over the next decades and played a big part in the current explosion of success in machine learning.</a:t>
            </a:r>
          </a:p>
        </p:txBody>
      </p:sp>
      <p:sp>
        <p:nvSpPr>
          <p:cNvPr id="4" name="Slide Number Placeholder 3"/>
          <p:cNvSpPr>
            <a:spLocks noGrp="1"/>
          </p:cNvSpPr>
          <p:nvPr>
            <p:ph type="sldNum" sz="quarter" idx="5"/>
          </p:nvPr>
        </p:nvSpPr>
        <p:spPr/>
        <p:txBody>
          <a:bodyPr/>
          <a:lstStyle/>
          <a:p>
            <a:fld id="{7A9168F9-F8DB-467F-94CC-8BE33CE2D1BF}" type="slidenum">
              <a:rPr lang="en-GB" smtClean="0"/>
              <a:t>8</a:t>
            </a:fld>
            <a:endParaRPr lang="en-GB"/>
          </a:p>
        </p:txBody>
      </p:sp>
    </p:spTree>
    <p:extLst>
      <p:ext uri="{BB962C8B-B14F-4D97-AF65-F5344CB8AC3E}">
        <p14:creationId xmlns:p14="http://schemas.microsoft.com/office/powerpoint/2010/main" val="3690158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closing out this discussion of the visual system, I want to briefly take it back to neuroscience and show that the influence isn’t just one way.</a:t>
            </a:r>
          </a:p>
          <a:p>
            <a:r>
              <a:rPr lang="en-GB" dirty="0"/>
              <a:t>***</a:t>
            </a:r>
          </a:p>
          <a:p>
            <a:r>
              <a:rPr lang="en-GB" dirty="0"/>
              <a:t>In 2014 Dan </a:t>
            </a:r>
            <a:r>
              <a:rPr lang="en-GB" dirty="0" err="1"/>
              <a:t>Yamins</a:t>
            </a:r>
            <a:r>
              <a:rPr lang="en-GB" dirty="0"/>
              <a:t> and colleagues found that training a CNN to perform well at a task actually gave internal representations that were a close match to neural data recorded in the visual system.</a:t>
            </a:r>
          </a:p>
          <a:p>
            <a:r>
              <a:rPr lang="en-GB" dirty="0"/>
              <a:t>***</a:t>
            </a:r>
          </a:p>
          <a:p>
            <a:r>
              <a:rPr lang="en-GB" dirty="0"/>
              <a:t>Alex Kell and colleagues found the same thing in the auditory cortex.</a:t>
            </a:r>
          </a:p>
          <a:p>
            <a:r>
              <a:rPr lang="en-GB" dirty="0"/>
              <a:t>***</a:t>
            </a:r>
          </a:p>
          <a:p>
            <a:r>
              <a:rPr lang="en-GB" dirty="0"/>
              <a:t>This led Martin </a:t>
            </a:r>
            <a:r>
              <a:rPr lang="en-GB" dirty="0" err="1"/>
              <a:t>Schrimpf</a:t>
            </a:r>
            <a:r>
              <a:rPr lang="en-GB" dirty="0"/>
              <a:t> and others to propose a “brain score” and leaderboard to track which models gave the closest match to neural data.</a:t>
            </a:r>
          </a:p>
          <a:p>
            <a:r>
              <a:rPr lang="en-GB" dirty="0"/>
              <a:t>***</a:t>
            </a:r>
          </a:p>
          <a:p>
            <a:r>
              <a:rPr lang="en-GB" dirty="0"/>
              <a:t>But the story isn’t over, and there are lots of people out there who are not convinced by this.</a:t>
            </a:r>
          </a:p>
          <a:p>
            <a:r>
              <a:rPr lang="en-GB" dirty="0"/>
              <a:t>Jacob et al. found that these networks don’t predict the patterns of success and failure made by humans on out-of-distribution stimuli.</a:t>
            </a:r>
          </a:p>
          <a:p>
            <a:r>
              <a:rPr lang="en-GB" dirty="0"/>
              <a:t>My group found the same problem in auditory stimuli, and another group found the same thing independently around the same time. </a:t>
            </a:r>
          </a:p>
          <a:p>
            <a:r>
              <a:rPr lang="en-GB" dirty="0"/>
              <a:t>So, the jury is still out on how good deep neural networks are as models of the brain, but one thing for sure is that machine learning is having an outsized influence on neuroscience at the moment.</a:t>
            </a:r>
          </a:p>
        </p:txBody>
      </p:sp>
      <p:sp>
        <p:nvSpPr>
          <p:cNvPr id="4" name="Slide Number Placeholder 3"/>
          <p:cNvSpPr>
            <a:spLocks noGrp="1"/>
          </p:cNvSpPr>
          <p:nvPr>
            <p:ph type="sldNum" sz="quarter" idx="5"/>
          </p:nvPr>
        </p:nvSpPr>
        <p:spPr/>
        <p:txBody>
          <a:bodyPr/>
          <a:lstStyle/>
          <a:p>
            <a:fld id="{7A9168F9-F8DB-467F-94CC-8BE33CE2D1BF}" type="slidenum">
              <a:rPr lang="en-GB" smtClean="0"/>
              <a:t>9</a:t>
            </a:fld>
            <a:endParaRPr lang="en-GB"/>
          </a:p>
        </p:txBody>
      </p:sp>
    </p:spTree>
    <p:extLst>
      <p:ext uri="{BB962C8B-B14F-4D97-AF65-F5344CB8AC3E}">
        <p14:creationId xmlns:p14="http://schemas.microsoft.com/office/powerpoint/2010/main" val="1679869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63201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70164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38990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37251"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344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08/10/2023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90260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08/10/2023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1807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08/10/2023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96570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08/10/2023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44468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08/10/2023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2665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32989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69202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08/10/2023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308613102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6.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incompleteideas.net/book/the-book.html" TargetMode="Externa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hyperlink" Target="https://xcorr.net/" TargetMode="External"/><Relationship Id="rId4" Type="http://schemas.openxmlformats.org/officeDocument/2006/relationships/hyperlink" Target="https://www.neuroai.scienc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0.png"/><Relationship Id="rId3" Type="http://schemas.openxmlformats.org/officeDocument/2006/relationships/notesSlide" Target="../notesSlides/notesSlide2.xml"/><Relationship Id="rId7" Type="http://schemas.openxmlformats.org/officeDocument/2006/relationships/hyperlink" Target="https://doi.org/10.1016/j.biosystems.2006.08.010" TargetMode="External"/><Relationship Id="rId12" Type="http://schemas.openxmlformats.org/officeDocument/2006/relationships/image" Target="../media/image80.png"/><Relationship Id="rId2" Type="http://schemas.openxmlformats.org/officeDocument/2006/relationships/slideLayout" Target="../slideLayouts/slideLayout2.xml"/><Relationship Id="rId16" Type="http://schemas.openxmlformats.org/officeDocument/2006/relationships/image" Target="../media/image12.png"/><Relationship Id="rId1" Type="http://schemas.openxmlformats.org/officeDocument/2006/relationships/tags" Target="../tags/tag1.xml"/><Relationship Id="rId6" Type="http://schemas.openxmlformats.org/officeDocument/2006/relationships/image" Target="../media/image6.png"/><Relationship Id="rId11" Type="http://schemas.openxmlformats.org/officeDocument/2006/relationships/image" Target="../media/image70.png"/><Relationship Id="rId5" Type="http://schemas.openxmlformats.org/officeDocument/2006/relationships/image" Target="../media/image2.svg"/><Relationship Id="rId15"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hyperlink" Target="https://doi.org/10.1007/BF02478259" TargetMode="Externa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hyperlink" Target="https://library.si.edu/digital-library/book/firstdraftofrepo00vonn"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notesSlide" Target="../notesSlides/notesSlide4.xml"/><Relationship Id="rId12" Type="http://schemas.openxmlformats.org/officeDocument/2006/relationships/image" Target="../media/image20.png"/><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tags" Target="../tags/tag3.xml"/><Relationship Id="rId11" Type="http://schemas.openxmlformats.org/officeDocument/2006/relationships/image" Target="../media/image19.png"/><Relationship Id="rId5" Type="http://schemas.openxmlformats.org/officeDocument/2006/relationships/image" Target="../media/image10.jpeg"/><Relationship Id="rId15" Type="http://schemas.openxmlformats.org/officeDocument/2006/relationships/image" Target="../media/image1.pn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 Id="rId14" Type="http://schemas.openxmlformats.org/officeDocument/2006/relationships/hyperlink" Target="https://elifesciences.org/articles/01312"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6.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0.png"/><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8.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brain-scor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Neuroscience </a:t>
            </a:r>
            <a:r>
              <a:rPr lang="en-GB" b="1" dirty="0">
                <a:solidFill>
                  <a:srgbClr val="FF0000"/>
                </a:solidFill>
                <a:latin typeface="Calibri"/>
                <a:ea typeface="Calibri"/>
                <a:cs typeface="Calibri"/>
              </a:rPr>
              <a:t>♥</a:t>
            </a:r>
            <a:r>
              <a:rPr lang="en-GB" b="1" dirty="0">
                <a:latin typeface="Calibri"/>
                <a:ea typeface="Calibri"/>
                <a:cs typeface="Calibri"/>
              </a:rPr>
              <a:t> ML</a:t>
            </a:r>
            <a:br>
              <a:rPr lang="en-GB" b="1" dirty="0">
                <a:latin typeface="Calibri"/>
              </a:rPr>
            </a:br>
            <a:r>
              <a:rPr lang="en-GB" b="1" dirty="0">
                <a:latin typeface="Calibri"/>
                <a:ea typeface="Calibri"/>
                <a:cs typeface="Calibri"/>
              </a:rPr>
              <a:t>History</a:t>
            </a:r>
            <a:endParaRPr lang="en-GB" b="1">
              <a:latin typeface="Calibri Light"/>
              <a:ea typeface="Calibri Light"/>
              <a:cs typeface="Calibri Light"/>
            </a:endParaRPr>
          </a:p>
        </p:txBody>
      </p:sp>
      <p:pic>
        <p:nvPicPr>
          <p:cNvPr id="8" name="Video 7">
            <a:hlinkClick r:id="" action="ppaction://media"/>
            <a:extLst>
              <a:ext uri="{FF2B5EF4-FFF2-40B4-BE49-F238E27FC236}">
                <a16:creationId xmlns:a16="http://schemas.microsoft.com/office/drawing/2014/main" id="{327FC2DA-8E94-A667-3104-CB16CDE60E47}"/>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a:ln>
            <a:noFill/>
          </a:ln>
        </p:spPr>
      </p:pic>
    </p:spTree>
    <p:extLst>
      <p:ext uri="{BB962C8B-B14F-4D97-AF65-F5344CB8AC3E}">
        <p14:creationId xmlns:p14="http://schemas.microsoft.com/office/powerpoint/2010/main" val="232404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Reinforcement learning</a:t>
            </a:r>
            <a:endParaRPr lang="en-GB" b="1">
              <a:latin typeface="Calibri Light"/>
              <a:ea typeface="Calibri Light"/>
              <a:cs typeface="Calibri Light"/>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t>Thorndike (1898)</a:t>
            </a:r>
          </a:p>
          <a:p>
            <a:r>
              <a:rPr lang="en-GB" dirty="0"/>
              <a:t>Pavlov (1927)</a:t>
            </a:r>
          </a:p>
        </p:txBody>
      </p:sp>
      <p:pic>
        <p:nvPicPr>
          <p:cNvPr id="6" name="Video 5">
            <a:hlinkClick r:id="" action="ppaction://media"/>
            <a:extLst>
              <a:ext uri="{FF2B5EF4-FFF2-40B4-BE49-F238E27FC236}">
                <a16:creationId xmlns:a16="http://schemas.microsoft.com/office/drawing/2014/main" id="{167418A8-DB2D-B038-2782-1EF209CF2139}"/>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39" y="4544840"/>
            <a:ext cx="2313160" cy="2313160"/>
          </a:xfrm>
          <a:prstGeom prst="ellipse">
            <a:avLst/>
          </a:prstGeom>
          <a:ln>
            <a:noFill/>
          </a:ln>
        </p:spPr>
      </p:pic>
      <p:sp>
        <p:nvSpPr>
          <p:cNvPr id="3" name="TextBox 2">
            <a:extLst>
              <a:ext uri="{FF2B5EF4-FFF2-40B4-BE49-F238E27FC236}">
                <a16:creationId xmlns:a16="http://schemas.microsoft.com/office/drawing/2014/main" id="{3B6A89E8-1DBF-375F-53AB-9EF5285063B9}"/>
              </a:ext>
            </a:extLst>
          </p:cNvPr>
          <p:cNvSpPr txBox="1"/>
          <p:nvPr/>
        </p:nvSpPr>
        <p:spPr>
          <a:xfrm>
            <a:off x="4927333" y="914400"/>
            <a:ext cx="7127416" cy="1754326"/>
          </a:xfrm>
          <a:prstGeom prst="rect">
            <a:avLst/>
          </a:prstGeom>
          <a:noFill/>
        </p:spPr>
        <p:txBody>
          <a:bodyPr wrap="square" rtlCol="0">
            <a:spAutoFit/>
          </a:bodyPr>
          <a:lstStyle/>
          <a:p>
            <a:r>
              <a:rPr lang="en-GB" sz="1800" b="1" dirty="0">
                <a:solidFill>
                  <a:srgbClr val="00B0F0"/>
                </a:solidFill>
                <a:effectLst/>
                <a:latin typeface="Calibri" panose="020F0502020204030204" pitchFamily="34" charset="0"/>
              </a:rPr>
              <a:t>“</a:t>
            </a:r>
            <a:r>
              <a:rPr lang="en-GB" sz="1800" dirty="0">
                <a:effectLst/>
                <a:latin typeface="Calibri" panose="020F0502020204030204" pitchFamily="34" charset="0"/>
              </a:rPr>
              <a:t> In the first place, most of the books do not give us a psychology, but rather a eulogy, of animals. They have all been about animal intelligence, never about animal stupidity… Dogs get lost hundreds of times and no one ever notices it or sends an account of it to a scientific magazine. But let one find his way from Brooklyn to Yonkers and the fact immediately becomes a circulating anecdote. </a:t>
            </a:r>
            <a:r>
              <a:rPr lang="en-GB" sz="1800" b="1" dirty="0">
                <a:solidFill>
                  <a:srgbClr val="00B0F0"/>
                </a:solidFill>
                <a:effectLst/>
                <a:latin typeface="Calibri" panose="020F0502020204030204" pitchFamily="34" charset="0"/>
              </a:rPr>
              <a:t>”</a:t>
            </a:r>
          </a:p>
        </p:txBody>
      </p:sp>
      <p:pic>
        <p:nvPicPr>
          <p:cNvPr id="8" name="Picture 7">
            <a:extLst>
              <a:ext uri="{FF2B5EF4-FFF2-40B4-BE49-F238E27FC236}">
                <a16:creationId xmlns:a16="http://schemas.microsoft.com/office/drawing/2014/main" id="{911D12B3-6E58-A26B-0043-5B9C9C2997BB}"/>
              </a:ext>
            </a:extLst>
          </p:cNvPr>
          <p:cNvPicPr>
            <a:picLocks noChangeAspect="1"/>
          </p:cNvPicPr>
          <p:nvPr/>
        </p:nvPicPr>
        <p:blipFill>
          <a:blip r:embed="rId6"/>
          <a:stretch>
            <a:fillRect/>
          </a:stretch>
        </p:blipFill>
        <p:spPr>
          <a:xfrm>
            <a:off x="137251" y="1783777"/>
            <a:ext cx="4206149" cy="3364920"/>
          </a:xfrm>
          <a:prstGeom prst="rect">
            <a:avLst/>
          </a:prstGeom>
        </p:spPr>
      </p:pic>
      <p:grpSp>
        <p:nvGrpSpPr>
          <p:cNvPr id="13" name="Group 12">
            <a:extLst>
              <a:ext uri="{FF2B5EF4-FFF2-40B4-BE49-F238E27FC236}">
                <a16:creationId xmlns:a16="http://schemas.microsoft.com/office/drawing/2014/main" id="{6FB32CFB-FF84-3384-42D9-508C3882E81E}"/>
              </a:ext>
            </a:extLst>
          </p:cNvPr>
          <p:cNvGrpSpPr/>
          <p:nvPr/>
        </p:nvGrpSpPr>
        <p:grpSpPr>
          <a:xfrm>
            <a:off x="4751054" y="2896613"/>
            <a:ext cx="4966361" cy="2585323"/>
            <a:chOff x="6709810" y="3819340"/>
            <a:chExt cx="5426896" cy="2825062"/>
          </a:xfrm>
        </p:grpSpPr>
        <p:pic>
          <p:nvPicPr>
            <p:cNvPr id="10" name="Picture 9">
              <a:extLst>
                <a:ext uri="{FF2B5EF4-FFF2-40B4-BE49-F238E27FC236}">
                  <a16:creationId xmlns:a16="http://schemas.microsoft.com/office/drawing/2014/main" id="{319721FB-0973-4AA8-1240-0B9FA77AC0D1}"/>
                </a:ext>
              </a:extLst>
            </p:cNvPr>
            <p:cNvPicPr>
              <a:picLocks noChangeAspect="1"/>
            </p:cNvPicPr>
            <p:nvPr/>
          </p:nvPicPr>
          <p:blipFill>
            <a:blip r:embed="rId7"/>
            <a:stretch>
              <a:fillRect/>
            </a:stretch>
          </p:blipFill>
          <p:spPr>
            <a:xfrm>
              <a:off x="7083910" y="3819340"/>
              <a:ext cx="5052796" cy="2455730"/>
            </a:xfrm>
            <a:prstGeom prst="rect">
              <a:avLst/>
            </a:prstGeom>
          </p:spPr>
        </p:pic>
        <p:sp>
          <p:nvSpPr>
            <p:cNvPr id="11" name="TextBox 10">
              <a:extLst>
                <a:ext uri="{FF2B5EF4-FFF2-40B4-BE49-F238E27FC236}">
                  <a16:creationId xmlns:a16="http://schemas.microsoft.com/office/drawing/2014/main" id="{C3B03E48-FCD0-5A79-013E-FEB9685A6CCA}"/>
                </a:ext>
              </a:extLst>
            </p:cNvPr>
            <p:cNvSpPr txBox="1"/>
            <p:nvPr/>
          </p:nvSpPr>
          <p:spPr>
            <a:xfrm>
              <a:off x="9275857" y="6275070"/>
              <a:ext cx="668901" cy="369332"/>
            </a:xfrm>
            <a:prstGeom prst="rect">
              <a:avLst/>
            </a:prstGeom>
            <a:noFill/>
          </p:spPr>
          <p:txBody>
            <a:bodyPr wrap="none" rtlCol="0">
              <a:spAutoFit/>
            </a:bodyPr>
            <a:lstStyle/>
            <a:p>
              <a:r>
                <a:rPr lang="en-GB" dirty="0"/>
                <a:t>Trials</a:t>
              </a:r>
            </a:p>
          </p:txBody>
        </p:sp>
        <p:sp>
          <p:nvSpPr>
            <p:cNvPr id="12" name="TextBox 11">
              <a:extLst>
                <a:ext uri="{FF2B5EF4-FFF2-40B4-BE49-F238E27FC236}">
                  <a16:creationId xmlns:a16="http://schemas.microsoft.com/office/drawing/2014/main" id="{EF3562AF-0243-26E4-DDCD-70D42C201DCF}"/>
                </a:ext>
              </a:extLst>
            </p:cNvPr>
            <p:cNvSpPr txBox="1"/>
            <p:nvPr/>
          </p:nvSpPr>
          <p:spPr>
            <a:xfrm rot="16200000">
              <a:off x="5853165" y="4862538"/>
              <a:ext cx="2082621" cy="369332"/>
            </a:xfrm>
            <a:prstGeom prst="rect">
              <a:avLst/>
            </a:prstGeom>
            <a:noFill/>
          </p:spPr>
          <p:txBody>
            <a:bodyPr wrap="none" rtlCol="0">
              <a:spAutoFit/>
            </a:bodyPr>
            <a:lstStyle/>
            <a:p>
              <a:r>
                <a:rPr lang="en-GB" dirty="0"/>
                <a:t>Time to escape cage</a:t>
              </a:r>
            </a:p>
          </p:txBody>
        </p:sp>
      </p:grpSp>
      <p:sp>
        <p:nvSpPr>
          <p:cNvPr id="14" name="TextBox 13">
            <a:extLst>
              <a:ext uri="{FF2B5EF4-FFF2-40B4-BE49-F238E27FC236}">
                <a16:creationId xmlns:a16="http://schemas.microsoft.com/office/drawing/2014/main" id="{D9063B8C-AD7D-2289-4657-7E59DEC7DF5C}"/>
              </a:ext>
            </a:extLst>
          </p:cNvPr>
          <p:cNvSpPr txBox="1"/>
          <p:nvPr/>
        </p:nvSpPr>
        <p:spPr>
          <a:xfrm>
            <a:off x="137251" y="5559676"/>
            <a:ext cx="9580164" cy="1200329"/>
          </a:xfrm>
          <a:prstGeom prst="rect">
            <a:avLst/>
          </a:prstGeom>
          <a:noFill/>
        </p:spPr>
        <p:txBody>
          <a:bodyPr wrap="square" rtlCol="0">
            <a:spAutoFit/>
          </a:bodyPr>
          <a:lstStyle/>
          <a:p>
            <a:r>
              <a:rPr lang="en-GB" sz="1800" b="1" dirty="0">
                <a:solidFill>
                  <a:srgbClr val="00B0F0"/>
                </a:solidFill>
                <a:effectLst/>
                <a:latin typeface="Calibri" panose="020F0502020204030204" pitchFamily="34" charset="0"/>
              </a:rPr>
              <a:t>“</a:t>
            </a:r>
            <a:r>
              <a:rPr lang="en-GB" dirty="0"/>
              <a:t>our view abolishes and declares that the progress is not from little and simple to big and complicated, but from direct connections to indirect connections in which a stock of isolated elements plays a part, is from ‘ pure experience’ or undifferentiated feelings, to discrimination, on the one hand, to generalizations, abstractions, on the other</a:t>
            </a:r>
            <a:r>
              <a:rPr lang="en-GB" sz="1800" dirty="0">
                <a:effectLst/>
                <a:latin typeface="Calibri" panose="020F0502020204030204" pitchFamily="34" charset="0"/>
              </a:rPr>
              <a:t> </a:t>
            </a:r>
            <a:r>
              <a:rPr lang="en-GB" sz="1800" b="1" dirty="0">
                <a:solidFill>
                  <a:srgbClr val="00B0F0"/>
                </a:solidFill>
                <a:effectLst/>
                <a:latin typeface="Calibri" panose="020F0502020204030204" pitchFamily="34" charset="0"/>
              </a:rPr>
              <a:t>”</a:t>
            </a:r>
          </a:p>
        </p:txBody>
      </p:sp>
    </p:spTree>
    <p:custDataLst>
      <p:tags r:id="rId1"/>
    </p:custDataLst>
    <p:extLst>
      <p:ext uri="{BB962C8B-B14F-4D97-AF65-F5344CB8AC3E}">
        <p14:creationId xmlns:p14="http://schemas.microsoft.com/office/powerpoint/2010/main" val="352212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Reinforcement learning</a:t>
            </a:r>
            <a:endParaRPr lang="en-GB" b="1">
              <a:latin typeface="Calibri Light"/>
              <a:ea typeface="Calibri Light"/>
              <a:cs typeface="Calibri Light"/>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t>Thorndike (1898)</a:t>
            </a:r>
          </a:p>
          <a:p>
            <a:r>
              <a:rPr lang="en-GB" dirty="0"/>
              <a:t>Pavlov (1927)</a:t>
            </a:r>
          </a:p>
          <a:p>
            <a:r>
              <a:rPr lang="en-GB" dirty="0"/>
              <a:t>Turing (1948)</a:t>
            </a:r>
          </a:p>
          <a:p>
            <a:r>
              <a:rPr lang="en-GB" dirty="0"/>
              <a:t>Bellman (1950s)</a:t>
            </a:r>
          </a:p>
          <a:p>
            <a:r>
              <a:rPr lang="en-GB" dirty="0"/>
              <a:t>Minsky (1950s-1960s)</a:t>
            </a:r>
          </a:p>
          <a:p>
            <a:r>
              <a:rPr lang="en-GB" dirty="0" err="1"/>
              <a:t>Klopf</a:t>
            </a:r>
            <a:r>
              <a:rPr lang="en-GB" dirty="0"/>
              <a:t> (1980s)</a:t>
            </a:r>
          </a:p>
          <a:p>
            <a:r>
              <a:rPr lang="en-GB" dirty="0"/>
              <a:t>Watkins (1989): Q-learning</a:t>
            </a:r>
          </a:p>
          <a:p>
            <a:r>
              <a:rPr lang="en-GB" dirty="0"/>
              <a:t>Schultz (1980s-1990s): dopamine</a:t>
            </a:r>
          </a:p>
          <a:p>
            <a:r>
              <a:rPr lang="en-GB" dirty="0"/>
              <a:t>Montague, Dayan, </a:t>
            </a:r>
            <a:r>
              <a:rPr lang="en-GB" dirty="0" err="1"/>
              <a:t>Sejnowski</a:t>
            </a:r>
            <a:r>
              <a:rPr lang="en-GB" dirty="0"/>
              <a:t> (1996): dopamine ↔ TD-learning</a:t>
            </a:r>
          </a:p>
          <a:p>
            <a:r>
              <a:rPr lang="en-GB" dirty="0"/>
              <a:t>Hassabis:</a:t>
            </a:r>
          </a:p>
          <a:p>
            <a:pPr marL="342900" indent="-342900">
              <a:buFont typeface="Arial" panose="020B0604020202020204" pitchFamily="34" charset="0"/>
              <a:buChar char="•"/>
            </a:pPr>
            <a:r>
              <a:rPr lang="en-GB" dirty="0"/>
              <a:t>Postdoc with Dayan (2009)</a:t>
            </a:r>
          </a:p>
          <a:p>
            <a:pPr marL="342900" indent="-342900">
              <a:buFont typeface="Arial" panose="020B0604020202020204" pitchFamily="34" charset="0"/>
              <a:buChar char="•"/>
            </a:pPr>
            <a:r>
              <a:rPr lang="en-GB" dirty="0"/>
              <a:t>Founded DeepMind (2010)</a:t>
            </a:r>
          </a:p>
          <a:p>
            <a:pPr marL="342900" indent="-342900">
              <a:buFont typeface="Arial" panose="020B0604020202020204" pitchFamily="34" charset="0"/>
              <a:buChar char="•"/>
            </a:pPr>
            <a:r>
              <a:rPr lang="en-GB" dirty="0"/>
              <a:t>Hassabis et al. (2017)</a:t>
            </a:r>
          </a:p>
          <a:p>
            <a:endParaRPr lang="en-GB" dirty="0"/>
          </a:p>
        </p:txBody>
      </p:sp>
      <p:pic>
        <p:nvPicPr>
          <p:cNvPr id="12" name="Video 11">
            <a:hlinkClick r:id="" action="ppaction://media"/>
            <a:extLst>
              <a:ext uri="{FF2B5EF4-FFF2-40B4-BE49-F238E27FC236}">
                <a16:creationId xmlns:a16="http://schemas.microsoft.com/office/drawing/2014/main" id="{16EA7DC5-60A4-4BFB-B725-15079C690877}"/>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a:ln>
            <a:noFill/>
          </a:ln>
        </p:spPr>
      </p:pic>
      <p:sp>
        <p:nvSpPr>
          <p:cNvPr id="6" name="TextBox 5">
            <a:extLst>
              <a:ext uri="{FF2B5EF4-FFF2-40B4-BE49-F238E27FC236}">
                <a16:creationId xmlns:a16="http://schemas.microsoft.com/office/drawing/2014/main" id="{33640A38-EEDB-F860-3C8F-A4E1E6C7AA1C}"/>
              </a:ext>
            </a:extLst>
          </p:cNvPr>
          <p:cNvSpPr txBox="1"/>
          <p:nvPr/>
        </p:nvSpPr>
        <p:spPr>
          <a:xfrm>
            <a:off x="6199172" y="914400"/>
            <a:ext cx="5855577" cy="646331"/>
          </a:xfrm>
          <a:prstGeom prst="rect">
            <a:avLst/>
          </a:prstGeom>
          <a:noFill/>
        </p:spPr>
        <p:txBody>
          <a:bodyPr wrap="none" rtlCol="0">
            <a:spAutoFit/>
          </a:bodyPr>
          <a:lstStyle/>
          <a:p>
            <a:pPr algn="r"/>
            <a:r>
              <a:rPr lang="en-GB" dirty="0"/>
              <a:t>Sutton and </a:t>
            </a:r>
            <a:r>
              <a:rPr lang="en-GB" dirty="0" err="1"/>
              <a:t>Barto</a:t>
            </a:r>
            <a:r>
              <a:rPr lang="en-GB" dirty="0"/>
              <a:t> “Reinforcement Learning: An Introduction”</a:t>
            </a:r>
          </a:p>
          <a:p>
            <a:pPr algn="r"/>
            <a:r>
              <a:rPr lang="en-GB" dirty="0">
                <a:hlinkClick r:id="rId6"/>
              </a:rPr>
              <a:t>http://incompleteideas.net/book/the-book.html</a:t>
            </a:r>
            <a:r>
              <a:rPr lang="en-GB" dirty="0"/>
              <a:t> </a:t>
            </a:r>
          </a:p>
        </p:txBody>
      </p:sp>
      <p:sp>
        <p:nvSpPr>
          <p:cNvPr id="9" name="TextBox 8">
            <a:extLst>
              <a:ext uri="{FF2B5EF4-FFF2-40B4-BE49-F238E27FC236}">
                <a16:creationId xmlns:a16="http://schemas.microsoft.com/office/drawing/2014/main" id="{FE7D5EEE-2C0E-D414-9943-A759CDA13B8F}"/>
              </a:ext>
            </a:extLst>
          </p:cNvPr>
          <p:cNvSpPr txBox="1"/>
          <p:nvPr/>
        </p:nvSpPr>
        <p:spPr>
          <a:xfrm>
            <a:off x="4126230" y="2010265"/>
            <a:ext cx="7174229" cy="1754326"/>
          </a:xfrm>
          <a:prstGeom prst="rect">
            <a:avLst/>
          </a:prstGeom>
          <a:noFill/>
        </p:spPr>
        <p:txBody>
          <a:bodyPr wrap="square" rtlCol="0">
            <a:spAutoFit/>
          </a:bodyPr>
          <a:lstStyle/>
          <a:p>
            <a:r>
              <a:rPr lang="en-US" b="1" dirty="0">
                <a:solidFill>
                  <a:srgbClr val="00B0F0"/>
                </a:solidFill>
              </a:rPr>
              <a:t>“</a:t>
            </a:r>
            <a:r>
              <a:rPr lang="en-US" dirty="0"/>
              <a:t> When a configuration is reached for which the action is undetermined, a random choice for the missing data is made and the appropriate entry is made in the description, tentatively, and is applied. When a pain stimulus occurs all tentative entries are cancelled, and when a pleasure stimulus occurs they are all made permanent. </a:t>
            </a:r>
            <a:r>
              <a:rPr lang="en-US" b="1" dirty="0">
                <a:solidFill>
                  <a:srgbClr val="00B0F0"/>
                </a:solidFill>
              </a:rPr>
              <a:t>”</a:t>
            </a:r>
          </a:p>
          <a:p>
            <a:pPr algn="r"/>
            <a:r>
              <a:rPr lang="en-US" dirty="0"/>
              <a:t>Turing (1948)</a:t>
            </a:r>
            <a:endParaRPr lang="en-GB" dirty="0"/>
          </a:p>
        </p:txBody>
      </p:sp>
      <p:pic>
        <p:nvPicPr>
          <p:cNvPr id="7" name="Picture 6">
            <a:extLst>
              <a:ext uri="{FF2B5EF4-FFF2-40B4-BE49-F238E27FC236}">
                <a16:creationId xmlns:a16="http://schemas.microsoft.com/office/drawing/2014/main" id="{3A7496DD-09BD-7CD9-ACFB-CF38A7ABA998}"/>
              </a:ext>
            </a:extLst>
          </p:cNvPr>
          <p:cNvPicPr>
            <a:picLocks noChangeAspect="1"/>
          </p:cNvPicPr>
          <p:nvPr/>
        </p:nvPicPr>
        <p:blipFill rotWithShape="1">
          <a:blip r:embed="rId7"/>
          <a:srcRect l="6899" t="6397" r="21593" b="31136"/>
          <a:stretch/>
        </p:blipFill>
        <p:spPr>
          <a:xfrm>
            <a:off x="3938224" y="4561985"/>
            <a:ext cx="5325986" cy="2296015"/>
          </a:xfrm>
          <a:prstGeom prst="rect">
            <a:avLst/>
          </a:prstGeom>
        </p:spPr>
      </p:pic>
    </p:spTree>
    <p:custDataLst>
      <p:tags r:id="rId1"/>
    </p:custDataLst>
    <p:extLst>
      <p:ext uri="{BB962C8B-B14F-4D97-AF65-F5344CB8AC3E}">
        <p14:creationId xmlns:p14="http://schemas.microsoft.com/office/powerpoint/2010/main" val="115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What next?</a:t>
            </a:r>
            <a:endParaRPr lang="en-GB" b="1" dirty="0">
              <a:latin typeface="Calibri Light"/>
              <a:ea typeface="Calibri Light"/>
              <a:cs typeface="Calibri Light"/>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endParaRPr lang="en-GB" sz="2400" b="1" dirty="0">
              <a:solidFill>
                <a:srgbClr val="0070C0"/>
              </a:solidFill>
            </a:endParaRPr>
          </a:p>
          <a:p>
            <a:endParaRPr lang="en-GB" sz="2400" b="1" dirty="0">
              <a:solidFill>
                <a:srgbClr val="0070C0"/>
              </a:solidFill>
            </a:endParaRPr>
          </a:p>
          <a:p>
            <a:r>
              <a:rPr lang="en-GB" sz="2400" b="1" dirty="0">
                <a:solidFill>
                  <a:srgbClr val="0070C0"/>
                </a:solidFill>
              </a:rPr>
              <a:t>Read more</a:t>
            </a:r>
          </a:p>
          <a:p>
            <a:r>
              <a:rPr lang="en-GB" dirty="0"/>
              <a:t>Hassabis et al. (2017) “Neuroscience-Inspired Artificial Intelligence”</a:t>
            </a:r>
          </a:p>
          <a:p>
            <a:r>
              <a:rPr lang="en-GB" dirty="0" err="1"/>
              <a:t>Zador</a:t>
            </a:r>
            <a:r>
              <a:rPr lang="en-GB" dirty="0"/>
              <a:t> et al. (2023) “</a:t>
            </a:r>
            <a:r>
              <a:rPr lang="en-US" dirty="0"/>
              <a:t>Catalyzing next-generation Artificial Intelligence through </a:t>
            </a:r>
            <a:r>
              <a:rPr lang="en-US" dirty="0" err="1"/>
              <a:t>NeuroAI</a:t>
            </a:r>
            <a:r>
              <a:rPr lang="en-GB" dirty="0"/>
              <a:t>”</a:t>
            </a:r>
          </a:p>
          <a:p>
            <a:r>
              <a:rPr lang="en-GB" dirty="0" err="1"/>
              <a:t>Doerig</a:t>
            </a:r>
            <a:r>
              <a:rPr lang="en-GB" dirty="0"/>
              <a:t> et al. (2023) “The </a:t>
            </a:r>
            <a:r>
              <a:rPr lang="en-GB" dirty="0" err="1"/>
              <a:t>neuroconnectionist</a:t>
            </a:r>
            <a:r>
              <a:rPr lang="en-GB" dirty="0"/>
              <a:t> research programme”</a:t>
            </a:r>
          </a:p>
          <a:p>
            <a:endParaRPr lang="en-GB" dirty="0"/>
          </a:p>
          <a:p>
            <a:r>
              <a:rPr lang="en-GB" sz="2400" b="1" dirty="0">
                <a:solidFill>
                  <a:srgbClr val="0070C0"/>
                </a:solidFill>
              </a:rPr>
              <a:t>Stay up to date</a:t>
            </a:r>
          </a:p>
          <a:p>
            <a:r>
              <a:rPr lang="en-GB" dirty="0"/>
              <a:t>With Patrick Mineault’s “</a:t>
            </a:r>
            <a:r>
              <a:rPr lang="en-GB" dirty="0" err="1"/>
              <a:t>NeuroAI</a:t>
            </a:r>
            <a:r>
              <a:rPr lang="en-GB" dirty="0"/>
              <a:t> archive”</a:t>
            </a:r>
          </a:p>
          <a:p>
            <a:r>
              <a:rPr lang="en-GB" dirty="0">
                <a:hlinkClick r:id="rId4"/>
              </a:rPr>
              <a:t>https://www.neuroai.science/</a:t>
            </a:r>
            <a:endParaRPr lang="en-GB" dirty="0"/>
          </a:p>
          <a:p>
            <a:r>
              <a:rPr lang="en-GB" dirty="0">
                <a:hlinkClick r:id="rId5"/>
              </a:rPr>
              <a:t>https://xcorr.net/</a:t>
            </a:r>
            <a:r>
              <a:rPr lang="en-GB" dirty="0"/>
              <a:t> </a:t>
            </a:r>
          </a:p>
        </p:txBody>
      </p:sp>
      <p:pic>
        <p:nvPicPr>
          <p:cNvPr id="3" name="Video 2">
            <a:hlinkClick r:id="" action="ppaction://media"/>
            <a:extLst>
              <a:ext uri="{FF2B5EF4-FFF2-40B4-BE49-F238E27FC236}">
                <a16:creationId xmlns:a16="http://schemas.microsoft.com/office/drawing/2014/main" id="{40785D56-2E23-D148-7884-9572B3AEA9FB}"/>
              </a:ext>
            </a:extLst>
          </p:cNvPr>
          <p:cNvPicPr>
            <a:extLst>
              <a:ext uri="{51228E76-BA90-4043-B771-695A4F85340A}">
                <alf:liveFeedProps xmlns:alf="http://schemas.microsoft.com/office/drawing/2021/livefeed"/>
              </a:ext>
            </a:extLst>
          </p:cNvPicPr>
          <p:nvPr/>
        </p:nvPicPr>
        <p:blipFill>
          <a:blip r:embed="rId6">
            <a:grayscl/>
            <a:extLst>
              <a:ext uri="{96DAC541-7B7A-43D3-8B79-37D633B846F1}">
                <asvg:svgBlip xmlns:asvg="http://schemas.microsoft.com/office/drawing/2016/SVG/main" r:embed="rId7"/>
              </a:ext>
            </a:extLst>
          </a:blip>
          <a:srcRect l="21875" r="21875"/>
          <a:stretch>
            <a:fillRect/>
          </a:stretch>
        </p:blipFill>
        <p:spPr>
          <a:xfrm>
            <a:off x="9878840" y="4544840"/>
            <a:ext cx="2313160" cy="2313160"/>
          </a:xfrm>
          <a:prstGeom prst="ellipse">
            <a:avLst/>
          </a:prstGeom>
          <a:ln>
            <a:noFill/>
          </a:ln>
        </p:spPr>
      </p:pic>
    </p:spTree>
    <p:custDataLst>
      <p:tags r:id="rId1"/>
    </p:custDataLst>
    <p:extLst>
      <p:ext uri="{BB962C8B-B14F-4D97-AF65-F5344CB8AC3E}">
        <p14:creationId xmlns:p14="http://schemas.microsoft.com/office/powerpoint/2010/main" val="47043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The neural network</a:t>
            </a:r>
            <a:endParaRPr lang="en-GB" b="1">
              <a:latin typeface="Calibri Light"/>
              <a:ea typeface="Calibri Light"/>
              <a:cs typeface="Calibri Light"/>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a:t>McCulloch and Pitts (1943)</a:t>
            </a:r>
          </a:p>
        </p:txBody>
      </p:sp>
      <p:pic>
        <p:nvPicPr>
          <p:cNvPr id="20" name="Video 19">
            <a:hlinkClick r:id="" action="ppaction://media"/>
            <a:extLst>
              <a:ext uri="{FF2B5EF4-FFF2-40B4-BE49-F238E27FC236}">
                <a16:creationId xmlns:a16="http://schemas.microsoft.com/office/drawing/2014/main" id="{2D7F5D0D-EFC0-CB89-CF19-DAB22AFA9AD7}"/>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a:ln>
            <a:noFill/>
          </a:ln>
        </p:spPr>
      </p:pic>
      <p:grpSp>
        <p:nvGrpSpPr>
          <p:cNvPr id="31" name="Group 30">
            <a:extLst>
              <a:ext uri="{FF2B5EF4-FFF2-40B4-BE49-F238E27FC236}">
                <a16:creationId xmlns:a16="http://schemas.microsoft.com/office/drawing/2014/main" id="{72CC41F9-EA26-36A2-C986-FE82762B4DCE}"/>
              </a:ext>
            </a:extLst>
          </p:cNvPr>
          <p:cNvGrpSpPr>
            <a:grpSpLocks/>
          </p:cNvGrpSpPr>
          <p:nvPr/>
        </p:nvGrpSpPr>
        <p:grpSpPr>
          <a:xfrm>
            <a:off x="47712" y="1313522"/>
            <a:ext cx="3853555" cy="3846916"/>
            <a:chOff x="2224971" y="1313522"/>
            <a:chExt cx="3853555" cy="3846916"/>
          </a:xfrm>
        </p:grpSpPr>
        <p:pic>
          <p:nvPicPr>
            <p:cNvPr id="8" name="Picture 7">
              <a:extLst>
                <a:ext uri="{FF2B5EF4-FFF2-40B4-BE49-F238E27FC236}">
                  <a16:creationId xmlns:a16="http://schemas.microsoft.com/office/drawing/2014/main" id="{4EA3166B-406E-F136-416F-E9A5B95DE182}"/>
                </a:ext>
              </a:extLst>
            </p:cNvPr>
            <p:cNvPicPr>
              <a:picLocks noChangeAspect="1"/>
            </p:cNvPicPr>
            <p:nvPr/>
          </p:nvPicPr>
          <p:blipFill>
            <a:blip r:embed="rId6"/>
            <a:stretch>
              <a:fillRect/>
            </a:stretch>
          </p:blipFill>
          <p:spPr>
            <a:xfrm>
              <a:off x="2558915" y="1313522"/>
              <a:ext cx="3185669" cy="3323696"/>
            </a:xfrm>
            <a:prstGeom prst="rect">
              <a:avLst/>
            </a:prstGeom>
          </p:spPr>
        </p:pic>
        <p:sp>
          <p:nvSpPr>
            <p:cNvPr id="9" name="TextBox 8">
              <a:extLst>
                <a:ext uri="{FF2B5EF4-FFF2-40B4-BE49-F238E27FC236}">
                  <a16:creationId xmlns:a16="http://schemas.microsoft.com/office/drawing/2014/main" id="{7219C0C3-1E8A-9572-D618-C32071173B60}"/>
                </a:ext>
              </a:extLst>
            </p:cNvPr>
            <p:cNvSpPr txBox="1">
              <a:spLocks/>
            </p:cNvSpPr>
            <p:nvPr/>
          </p:nvSpPr>
          <p:spPr>
            <a:xfrm>
              <a:off x="2224971" y="4637218"/>
              <a:ext cx="3853555" cy="523220"/>
            </a:xfrm>
            <a:prstGeom prst="rect">
              <a:avLst/>
            </a:prstGeom>
            <a:noFill/>
          </p:spPr>
          <p:txBody>
            <a:bodyPr wrap="none" rtlCol="0">
              <a:spAutoFit/>
            </a:bodyPr>
            <a:lstStyle/>
            <a:p>
              <a:pPr algn="ctr"/>
              <a:r>
                <a:rPr lang="en-GB" sz="1400">
                  <a:effectLst/>
                  <a:latin typeface="Calibri" panose="020F0502020204030204" pitchFamily="34" charset="0"/>
                </a:rPr>
                <a:t>W. Pitts and W. McCulloch, 1949</a:t>
              </a:r>
              <a:endParaRPr lang="en-GB" sz="1400">
                <a:effectLst/>
                <a:latin typeface="Calibri" panose="020F0502020204030204" pitchFamily="34" charset="0"/>
                <a:hlinkClick r:id="rId7"/>
              </a:endParaRPr>
            </a:p>
            <a:p>
              <a:pPr algn="ctr"/>
              <a:r>
                <a:rPr lang="en-GB" sz="1400">
                  <a:effectLst/>
                  <a:latin typeface="Calibri" panose="020F0502020204030204" pitchFamily="34" charset="0"/>
                  <a:hlinkClick r:id="rId7"/>
                </a:rPr>
                <a:t>https://doi.org/10.1016/j.biosystems.2006.08.010</a:t>
              </a:r>
              <a:endParaRPr lang="en-GB" sz="1400"/>
            </a:p>
          </p:txBody>
        </p:sp>
      </p:grpSp>
      <p:grpSp>
        <p:nvGrpSpPr>
          <p:cNvPr id="32" name="Group 31">
            <a:extLst>
              <a:ext uri="{FF2B5EF4-FFF2-40B4-BE49-F238E27FC236}">
                <a16:creationId xmlns:a16="http://schemas.microsoft.com/office/drawing/2014/main" id="{3538FAEF-C1C8-F3C1-7993-CC0373FC6A14}"/>
              </a:ext>
            </a:extLst>
          </p:cNvPr>
          <p:cNvGrpSpPr/>
          <p:nvPr/>
        </p:nvGrpSpPr>
        <p:grpSpPr>
          <a:xfrm>
            <a:off x="5536300" y="647523"/>
            <a:ext cx="4909990" cy="3927373"/>
            <a:chOff x="6855290" y="636307"/>
            <a:chExt cx="4909990" cy="3927373"/>
          </a:xfrm>
        </p:grpSpPr>
        <p:pic>
          <p:nvPicPr>
            <p:cNvPr id="3" name="Picture 2">
              <a:extLst>
                <a:ext uri="{FF2B5EF4-FFF2-40B4-BE49-F238E27FC236}">
                  <a16:creationId xmlns:a16="http://schemas.microsoft.com/office/drawing/2014/main" id="{C7E9B06A-582C-90E0-E311-DB4285C6EDC7}"/>
                </a:ext>
              </a:extLst>
            </p:cNvPr>
            <p:cNvPicPr>
              <a:picLocks noChangeAspect="1"/>
            </p:cNvPicPr>
            <p:nvPr/>
          </p:nvPicPr>
          <p:blipFill>
            <a:blip r:embed="rId8"/>
            <a:stretch>
              <a:fillRect/>
            </a:stretch>
          </p:blipFill>
          <p:spPr>
            <a:xfrm>
              <a:off x="6855290" y="636307"/>
              <a:ext cx="4909990" cy="3619596"/>
            </a:xfrm>
            <a:prstGeom prst="rect">
              <a:avLst/>
            </a:prstGeom>
          </p:spPr>
        </p:pic>
        <p:sp>
          <p:nvSpPr>
            <p:cNvPr id="10" name="TextBox 9">
              <a:extLst>
                <a:ext uri="{FF2B5EF4-FFF2-40B4-BE49-F238E27FC236}">
                  <a16:creationId xmlns:a16="http://schemas.microsoft.com/office/drawing/2014/main" id="{6201A43E-80B4-CBDC-39D3-6C6F1385641D}"/>
                </a:ext>
              </a:extLst>
            </p:cNvPr>
            <p:cNvSpPr txBox="1"/>
            <p:nvPr/>
          </p:nvSpPr>
          <p:spPr>
            <a:xfrm>
              <a:off x="7855175" y="4255903"/>
              <a:ext cx="2910220" cy="307777"/>
            </a:xfrm>
            <a:prstGeom prst="rect">
              <a:avLst/>
            </a:prstGeom>
            <a:noFill/>
          </p:spPr>
          <p:txBody>
            <a:bodyPr wrap="none" rtlCol="0">
              <a:spAutoFit/>
            </a:bodyPr>
            <a:lstStyle/>
            <a:p>
              <a:r>
                <a:rPr lang="en-GB" sz="1400">
                  <a:effectLst/>
                  <a:latin typeface="Calibri" panose="020F0502020204030204" pitchFamily="34" charset="0"/>
                  <a:hlinkClick r:id="rId9"/>
                </a:rPr>
                <a:t>https://doi.org/10.1007/BF02478259</a:t>
              </a:r>
              <a:endParaRPr lang="en-GB" sz="1400"/>
            </a:p>
          </p:txBody>
        </p:sp>
      </p:grpSp>
      <p:grpSp>
        <p:nvGrpSpPr>
          <p:cNvPr id="30" name="Group 29">
            <a:extLst>
              <a:ext uri="{FF2B5EF4-FFF2-40B4-BE49-F238E27FC236}">
                <a16:creationId xmlns:a16="http://schemas.microsoft.com/office/drawing/2014/main" id="{1D1BE9CE-53A0-28EB-9598-142267E4DB96}"/>
              </a:ext>
            </a:extLst>
          </p:cNvPr>
          <p:cNvGrpSpPr/>
          <p:nvPr/>
        </p:nvGrpSpPr>
        <p:grpSpPr>
          <a:xfrm>
            <a:off x="3918741" y="4892210"/>
            <a:ext cx="5960099" cy="1729865"/>
            <a:chOff x="3405291" y="5033744"/>
            <a:chExt cx="5960099" cy="1729865"/>
          </a:xfrm>
        </p:grpSpPr>
        <p:sp>
          <p:nvSpPr>
            <p:cNvPr id="11" name="Oval 10">
              <a:extLst>
                <a:ext uri="{FF2B5EF4-FFF2-40B4-BE49-F238E27FC236}">
                  <a16:creationId xmlns:a16="http://schemas.microsoft.com/office/drawing/2014/main" id="{C9005BF9-7555-8A93-B880-4AF9160DFFDC}"/>
                </a:ext>
              </a:extLst>
            </p:cNvPr>
            <p:cNvSpPr/>
            <p:nvPr/>
          </p:nvSpPr>
          <p:spPr>
            <a:xfrm>
              <a:off x="4591050" y="5036340"/>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2" name="Oval 11">
              <a:extLst>
                <a:ext uri="{FF2B5EF4-FFF2-40B4-BE49-F238E27FC236}">
                  <a16:creationId xmlns:a16="http://schemas.microsoft.com/office/drawing/2014/main" id="{B74A52EB-E131-5643-A0F3-360659C3CBA0}"/>
                </a:ext>
              </a:extLst>
            </p:cNvPr>
            <p:cNvSpPr/>
            <p:nvPr/>
          </p:nvSpPr>
          <p:spPr>
            <a:xfrm>
              <a:off x="4591050" y="5530220"/>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Oval 12">
              <a:extLst>
                <a:ext uri="{FF2B5EF4-FFF2-40B4-BE49-F238E27FC236}">
                  <a16:creationId xmlns:a16="http://schemas.microsoft.com/office/drawing/2014/main" id="{1F87B2B1-EEC3-CB78-537A-AF96A6AC1725}"/>
                </a:ext>
              </a:extLst>
            </p:cNvPr>
            <p:cNvSpPr/>
            <p:nvPr/>
          </p:nvSpPr>
          <p:spPr>
            <a:xfrm>
              <a:off x="4591050" y="6331809"/>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Oval 13">
              <a:extLst>
                <a:ext uri="{FF2B5EF4-FFF2-40B4-BE49-F238E27FC236}">
                  <a16:creationId xmlns:a16="http://schemas.microsoft.com/office/drawing/2014/main" id="{DCA55FB8-8E91-6635-16E2-2782A3C639A0}"/>
                </a:ext>
              </a:extLst>
            </p:cNvPr>
            <p:cNvSpPr/>
            <p:nvPr/>
          </p:nvSpPr>
          <p:spPr>
            <a:xfrm>
              <a:off x="6299200" y="5645940"/>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360535-C367-77A5-CC6E-676794994C9A}"/>
                    </a:ext>
                  </a:extLst>
                </p:cNvPr>
                <p:cNvSpPr txBox="1"/>
                <p:nvPr/>
              </p:nvSpPr>
              <p:spPr>
                <a:xfrm>
                  <a:off x="3405291" y="5033744"/>
                  <a:ext cx="12227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∈{0,1}</m:t>
                        </m:r>
                      </m:oMath>
                    </m:oMathPara>
                  </a14:m>
                  <a:endParaRPr lang="en-GB"/>
                </a:p>
              </p:txBody>
            </p:sp>
          </mc:Choice>
          <mc:Fallback xmlns="">
            <p:sp>
              <p:nvSpPr>
                <p:cNvPr id="15" name="TextBox 14">
                  <a:extLst>
                    <a:ext uri="{FF2B5EF4-FFF2-40B4-BE49-F238E27FC236}">
                      <a16:creationId xmlns:a16="http://schemas.microsoft.com/office/drawing/2014/main" id="{46360535-C367-77A5-CC6E-676794994C9A}"/>
                    </a:ext>
                  </a:extLst>
                </p:cNvPr>
                <p:cNvSpPr txBox="1">
                  <a:spLocks noRot="1" noChangeAspect="1" noMove="1" noResize="1" noEditPoints="1" noAdjustHandles="1" noChangeArrowheads="1" noChangeShapeType="1" noTextEdit="1"/>
                </p:cNvSpPr>
                <p:nvPr/>
              </p:nvSpPr>
              <p:spPr>
                <a:xfrm>
                  <a:off x="3405291" y="5033744"/>
                  <a:ext cx="1222707" cy="369332"/>
                </a:xfrm>
                <a:prstGeom prst="rect">
                  <a:avLst/>
                </a:prstGeom>
                <a:blipFill>
                  <a:blip r:embed="rId11"/>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CB3775A-F79D-755E-6331-7AC9506E21E6}"/>
                    </a:ext>
                  </a:extLst>
                </p:cNvPr>
                <p:cNvSpPr txBox="1"/>
                <p:nvPr/>
              </p:nvSpPr>
              <p:spPr>
                <a:xfrm>
                  <a:off x="3405291" y="5532165"/>
                  <a:ext cx="12227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∈{0,1}</m:t>
                        </m:r>
                      </m:oMath>
                    </m:oMathPara>
                  </a14:m>
                  <a:endParaRPr lang="en-GB"/>
                </a:p>
              </p:txBody>
            </p:sp>
          </mc:Choice>
          <mc:Fallback xmlns="">
            <p:sp>
              <p:nvSpPr>
                <p:cNvPr id="16" name="TextBox 15">
                  <a:extLst>
                    <a:ext uri="{FF2B5EF4-FFF2-40B4-BE49-F238E27FC236}">
                      <a16:creationId xmlns:a16="http://schemas.microsoft.com/office/drawing/2014/main" id="{7CB3775A-F79D-755E-6331-7AC9506E21E6}"/>
                    </a:ext>
                  </a:extLst>
                </p:cNvPr>
                <p:cNvSpPr txBox="1">
                  <a:spLocks noRot="1" noChangeAspect="1" noMove="1" noResize="1" noEditPoints="1" noAdjustHandles="1" noChangeArrowheads="1" noChangeShapeType="1" noTextEdit="1"/>
                </p:cNvSpPr>
                <p:nvPr/>
              </p:nvSpPr>
              <p:spPr>
                <a:xfrm>
                  <a:off x="3405291" y="5532165"/>
                  <a:ext cx="1222707" cy="369332"/>
                </a:xfrm>
                <a:prstGeom prst="rect">
                  <a:avLst/>
                </a:prstGeom>
                <a:blipFill>
                  <a:blip r:embed="rId12"/>
                  <a:stretch>
                    <a:fillRect b="-147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9E5977A-5545-75AA-37CD-D27B9C40EC47}"/>
                    </a:ext>
                  </a:extLst>
                </p:cNvPr>
                <p:cNvSpPr txBox="1"/>
                <p:nvPr/>
              </p:nvSpPr>
              <p:spPr>
                <a:xfrm>
                  <a:off x="3405291" y="6334264"/>
                  <a:ext cx="12368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r>
                          <a:rPr lang="en-GB" b="0" i="1" smtClean="0">
                            <a:latin typeface="Cambria Math" panose="02040503050406030204" pitchFamily="18" charset="0"/>
                          </a:rPr>
                          <m:t>∈{0,1}</m:t>
                        </m:r>
                      </m:oMath>
                    </m:oMathPara>
                  </a14:m>
                  <a:endParaRPr lang="en-GB"/>
                </a:p>
              </p:txBody>
            </p:sp>
          </mc:Choice>
          <mc:Fallback xmlns="">
            <p:sp>
              <p:nvSpPr>
                <p:cNvPr id="17" name="TextBox 16">
                  <a:extLst>
                    <a:ext uri="{FF2B5EF4-FFF2-40B4-BE49-F238E27FC236}">
                      <a16:creationId xmlns:a16="http://schemas.microsoft.com/office/drawing/2014/main" id="{19E5977A-5545-75AA-37CD-D27B9C40EC47}"/>
                    </a:ext>
                  </a:extLst>
                </p:cNvPr>
                <p:cNvSpPr txBox="1">
                  <a:spLocks noRot="1" noChangeAspect="1" noMove="1" noResize="1" noEditPoints="1" noAdjustHandles="1" noChangeArrowheads="1" noChangeShapeType="1" noTextEdit="1"/>
                </p:cNvSpPr>
                <p:nvPr/>
              </p:nvSpPr>
              <p:spPr>
                <a:xfrm>
                  <a:off x="3405291" y="6334264"/>
                  <a:ext cx="1236812" cy="369332"/>
                </a:xfrm>
                <a:prstGeom prst="rect">
                  <a:avLst/>
                </a:prstGeom>
                <a:blipFill>
                  <a:blip r:embed="rId13"/>
                  <a:stretch>
                    <a:fillRect b="-16667"/>
                  </a:stretch>
                </a:blipFill>
              </p:spPr>
              <p:txBody>
                <a:bodyPr/>
                <a:lstStyle/>
                <a:p>
                  <a:r>
                    <a:rPr lang="en-GB">
                      <a:noFill/>
                    </a:rPr>
                    <a:t> </a:t>
                  </a:r>
                </a:p>
              </p:txBody>
            </p:sp>
          </mc:Fallback>
        </mc:AlternateContent>
        <p:cxnSp>
          <p:nvCxnSpPr>
            <p:cNvPr id="19" name="Straight Arrow Connector 18">
              <a:extLst>
                <a:ext uri="{FF2B5EF4-FFF2-40B4-BE49-F238E27FC236}">
                  <a16:creationId xmlns:a16="http://schemas.microsoft.com/office/drawing/2014/main" id="{2D1505FF-C82E-96E1-0307-E31D8D93295E}"/>
                </a:ext>
              </a:extLst>
            </p:cNvPr>
            <p:cNvCxnSpPr>
              <a:cxnSpLocks/>
              <a:stCxn id="11" idx="6"/>
              <a:endCxn id="14" idx="1"/>
            </p:cNvCxnSpPr>
            <p:nvPr/>
          </p:nvCxnSpPr>
          <p:spPr>
            <a:xfrm>
              <a:off x="5022850" y="5252240"/>
              <a:ext cx="1339586" cy="456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1AA3751-472C-691C-B30C-A1E51B8C7790}"/>
                </a:ext>
              </a:extLst>
            </p:cNvPr>
            <p:cNvCxnSpPr>
              <a:stCxn id="12" idx="6"/>
              <a:endCxn id="14" idx="2"/>
            </p:cNvCxnSpPr>
            <p:nvPr/>
          </p:nvCxnSpPr>
          <p:spPr>
            <a:xfrm>
              <a:off x="5022850" y="5746120"/>
              <a:ext cx="1276350" cy="115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10275CA-CDCC-1060-34DB-7D159E74695B}"/>
                </a:ext>
              </a:extLst>
            </p:cNvPr>
            <p:cNvCxnSpPr>
              <a:stCxn id="13" idx="6"/>
              <a:endCxn id="14" idx="3"/>
            </p:cNvCxnSpPr>
            <p:nvPr/>
          </p:nvCxnSpPr>
          <p:spPr>
            <a:xfrm flipV="1">
              <a:off x="5022850" y="6014504"/>
              <a:ext cx="1339586" cy="533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1F6B7BA-70C1-A4F1-64A9-3CB01E08F54E}"/>
                    </a:ext>
                  </a:extLst>
                </p:cNvPr>
                <p:cNvSpPr txBox="1"/>
                <p:nvPr/>
              </p:nvSpPr>
              <p:spPr>
                <a:xfrm>
                  <a:off x="5265975" y="5043542"/>
                  <a:ext cx="14315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1</m:t>
                            </m:r>
                          </m:sub>
                        </m:sSub>
                        <m:r>
                          <a:rPr lang="en-GB" b="0" i="1" smtClean="0">
                            <a:latin typeface="Cambria Math" panose="02040503050406030204" pitchFamily="18" charset="0"/>
                          </a:rPr>
                          <m:t>∈{−1,1}</m:t>
                        </m:r>
                      </m:oMath>
                    </m:oMathPara>
                  </a14:m>
                  <a:endParaRPr lang="en-GB"/>
                </a:p>
              </p:txBody>
            </p:sp>
          </mc:Choice>
          <mc:Fallback xmlns="">
            <p:sp>
              <p:nvSpPr>
                <p:cNvPr id="25" name="TextBox 24">
                  <a:extLst>
                    <a:ext uri="{FF2B5EF4-FFF2-40B4-BE49-F238E27FC236}">
                      <a16:creationId xmlns:a16="http://schemas.microsoft.com/office/drawing/2014/main" id="{51F6B7BA-70C1-A4F1-64A9-3CB01E08F54E}"/>
                    </a:ext>
                  </a:extLst>
                </p:cNvPr>
                <p:cNvSpPr txBox="1">
                  <a:spLocks noRot="1" noChangeAspect="1" noMove="1" noResize="1" noEditPoints="1" noAdjustHandles="1" noChangeArrowheads="1" noChangeShapeType="1" noTextEdit="1"/>
                </p:cNvSpPr>
                <p:nvPr/>
              </p:nvSpPr>
              <p:spPr>
                <a:xfrm>
                  <a:off x="5265975" y="5043542"/>
                  <a:ext cx="1431546" cy="369332"/>
                </a:xfrm>
                <a:prstGeom prst="rect">
                  <a:avLst/>
                </a:prstGeom>
                <a:blipFill>
                  <a:blip r:embed="rId14"/>
                  <a:stretch>
                    <a:fillRect b="-147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FCF988F-7D44-1511-2287-FFA79AE8847F}"/>
                    </a:ext>
                  </a:extLst>
                </p:cNvPr>
                <p:cNvSpPr txBox="1"/>
                <p:nvPr/>
              </p:nvSpPr>
              <p:spPr>
                <a:xfrm>
                  <a:off x="5265975" y="6303090"/>
                  <a:ext cx="14315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𝑛</m:t>
                            </m:r>
                          </m:sub>
                        </m:sSub>
                        <m:r>
                          <a:rPr lang="en-GB" b="0" i="1" smtClean="0">
                            <a:latin typeface="Cambria Math" panose="02040503050406030204" pitchFamily="18" charset="0"/>
                          </a:rPr>
                          <m:t>∈{−1,1}</m:t>
                        </m:r>
                      </m:oMath>
                    </m:oMathPara>
                  </a14:m>
                  <a:endParaRPr lang="en-GB"/>
                </a:p>
              </p:txBody>
            </p:sp>
          </mc:Choice>
          <mc:Fallback xmlns="">
            <p:sp>
              <p:nvSpPr>
                <p:cNvPr id="26" name="TextBox 25">
                  <a:extLst>
                    <a:ext uri="{FF2B5EF4-FFF2-40B4-BE49-F238E27FC236}">
                      <a16:creationId xmlns:a16="http://schemas.microsoft.com/office/drawing/2014/main" id="{FFCF988F-7D44-1511-2287-FFA79AE8847F}"/>
                    </a:ext>
                  </a:extLst>
                </p:cNvPr>
                <p:cNvSpPr txBox="1">
                  <a:spLocks noRot="1" noChangeAspect="1" noMove="1" noResize="1" noEditPoints="1" noAdjustHandles="1" noChangeArrowheads="1" noChangeShapeType="1" noTextEdit="1"/>
                </p:cNvSpPr>
                <p:nvPr/>
              </p:nvSpPr>
              <p:spPr>
                <a:xfrm>
                  <a:off x="5265975" y="6303090"/>
                  <a:ext cx="1431546" cy="369332"/>
                </a:xfrm>
                <a:prstGeom prst="rect">
                  <a:avLst/>
                </a:prstGeom>
                <a:blipFill>
                  <a:blip r:embed="rId15"/>
                  <a:stretch>
                    <a:fillRect b="-16667"/>
                  </a:stretch>
                </a:blipFill>
              </p:spPr>
              <p:txBody>
                <a:bodyPr/>
                <a:lstStyle/>
                <a:p>
                  <a:r>
                    <a:rPr lang="en-GB">
                      <a:noFill/>
                    </a:rPr>
                    <a:t> </a:t>
                  </a:r>
                </a:p>
              </p:txBody>
            </p:sp>
          </mc:Fallback>
        </mc:AlternateContent>
        <p:cxnSp>
          <p:nvCxnSpPr>
            <p:cNvPr id="28" name="Straight Arrow Connector 27">
              <a:extLst>
                <a:ext uri="{FF2B5EF4-FFF2-40B4-BE49-F238E27FC236}">
                  <a16:creationId xmlns:a16="http://schemas.microsoft.com/office/drawing/2014/main" id="{7ED13EC2-4BB9-169D-61DE-1E210DD82C25}"/>
                </a:ext>
              </a:extLst>
            </p:cNvPr>
            <p:cNvCxnSpPr>
              <a:stCxn id="14" idx="6"/>
            </p:cNvCxnSpPr>
            <p:nvPr/>
          </p:nvCxnSpPr>
          <p:spPr>
            <a:xfrm>
              <a:off x="6731000" y="5861840"/>
              <a:ext cx="565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0904B29-C9D2-A979-B19D-1A7F566A7CD0}"/>
                    </a:ext>
                  </a:extLst>
                </p:cNvPr>
                <p:cNvSpPr txBox="1"/>
                <p:nvPr/>
              </p:nvSpPr>
              <p:spPr>
                <a:xfrm>
                  <a:off x="7356763" y="5503723"/>
                  <a:ext cx="2008627" cy="7101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n-GB" b="0" i="1" smtClean="0">
                                    <a:latin typeface="Cambria Math" panose="02040503050406030204" pitchFamily="18" charset="0"/>
                                  </a:rPr>
                                  <m:t>0</m:t>
                                </m:r>
                                <m:r>
                                  <m:rPr>
                                    <m:nor/>
                                  </m:rPr>
                                  <a:rPr lang="en-GB" b="0" i="0" smtClean="0">
                                    <a:latin typeface="Cambria Math" panose="02040503050406030204" pitchFamily="18" charset="0"/>
                                  </a:rPr>
                                  <m:t>   </m:t>
                                </m:r>
                                <m:r>
                                  <m:rPr>
                                    <m:nor/>
                                  </m:rPr>
                                  <a:rPr lang="en-GB" b="0" i="0" smtClean="0">
                                    <a:latin typeface="Cambria Math" panose="02040503050406030204" pitchFamily="18" charset="0"/>
                                  </a:rPr>
                                  <m:t>if</m:t>
                                </m:r>
                                <m:r>
                                  <m:rPr>
                                    <m:nor/>
                                  </m:rPr>
                                  <a:rPr lang="en-GB" b="0" i="0" smtClean="0">
                                    <a:latin typeface="Cambria Math" panose="02040503050406030204" pitchFamily="18" charset="0"/>
                                  </a:rPr>
                                  <m:t>   </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&lt;</m:t>
                                </m:r>
                                <m:r>
                                  <a:rPr lang="en-GB" b="0" i="1" smtClean="0">
                                    <a:latin typeface="Cambria Math" panose="02040503050406030204" pitchFamily="18" charset="0"/>
                                  </a:rPr>
                                  <m:t>𝜃</m:t>
                                </m:r>
                              </m:e>
                              <m:e>
                                <m:r>
                                  <a:rPr lang="en-GB" b="0" i="1" smtClean="0">
                                    <a:latin typeface="Cambria Math" panose="02040503050406030204" pitchFamily="18" charset="0"/>
                                  </a:rPr>
                                  <m:t>1</m:t>
                                </m:r>
                                <m:r>
                                  <m:rPr>
                                    <m:nor/>
                                  </m:rPr>
                                  <a:rPr lang="en-GB">
                                    <a:latin typeface="Cambria Math" panose="02040503050406030204" pitchFamily="18" charset="0"/>
                                  </a:rPr>
                                  <m:t>   </m:t>
                                </m:r>
                                <m:r>
                                  <m:rPr>
                                    <m:nor/>
                                  </m:rPr>
                                  <a:rPr lang="en-GB">
                                    <a:latin typeface="Cambria Math" panose="02040503050406030204" pitchFamily="18" charset="0"/>
                                  </a:rPr>
                                  <m:t>if</m:t>
                                </m:r>
                                <m:r>
                                  <m:rPr>
                                    <m:nor/>
                                  </m:rPr>
                                  <a:rPr lang="en-GB">
                                    <a:latin typeface="Cambria Math" panose="02040503050406030204" pitchFamily="18" charset="0"/>
                                  </a:rPr>
                                  <m:t>   </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b="0" i="1" smtClean="0">
                                    <a:latin typeface="Cambria Math" panose="02040503050406030204" pitchFamily="18" charset="0"/>
                                  </a:rPr>
                                  <m:t>≥</m:t>
                                </m:r>
                                <m:r>
                                  <a:rPr lang="en-GB" i="1">
                                    <a:latin typeface="Cambria Math" panose="02040503050406030204" pitchFamily="18" charset="0"/>
                                  </a:rPr>
                                  <m:t>𝜃</m:t>
                                </m:r>
                              </m:e>
                            </m:eqArr>
                          </m:e>
                        </m:d>
                      </m:oMath>
                    </m:oMathPara>
                  </a14:m>
                  <a:endParaRPr lang="en-GB"/>
                </a:p>
              </p:txBody>
            </p:sp>
          </mc:Choice>
          <mc:Fallback xmlns="">
            <p:sp>
              <p:nvSpPr>
                <p:cNvPr id="29" name="TextBox 28">
                  <a:extLst>
                    <a:ext uri="{FF2B5EF4-FFF2-40B4-BE49-F238E27FC236}">
                      <a16:creationId xmlns:a16="http://schemas.microsoft.com/office/drawing/2014/main" id="{20904B29-C9D2-A979-B19D-1A7F566A7CD0}"/>
                    </a:ext>
                  </a:extLst>
                </p:cNvPr>
                <p:cNvSpPr txBox="1">
                  <a:spLocks noRot="1" noChangeAspect="1" noMove="1" noResize="1" noEditPoints="1" noAdjustHandles="1" noChangeArrowheads="1" noChangeShapeType="1" noTextEdit="1"/>
                </p:cNvSpPr>
                <p:nvPr/>
              </p:nvSpPr>
              <p:spPr>
                <a:xfrm>
                  <a:off x="7356763" y="5503723"/>
                  <a:ext cx="2008627" cy="710194"/>
                </a:xfrm>
                <a:prstGeom prst="rect">
                  <a:avLst/>
                </a:prstGeom>
                <a:blipFill>
                  <a:blip r:embed="rId16"/>
                  <a:stretch>
                    <a:fillRect/>
                  </a:stretch>
                </a:blipFill>
              </p:spPr>
              <p:txBody>
                <a:bodyPr/>
                <a:lstStyle/>
                <a:p>
                  <a:r>
                    <a:rPr lang="en-GB">
                      <a:noFill/>
                    </a:rPr>
                    <a:t> </a:t>
                  </a:r>
                </a:p>
              </p:txBody>
            </p:sp>
          </mc:Fallback>
        </mc:AlternateContent>
      </p:grpSp>
    </p:spTree>
    <p:custDataLst>
      <p:tags r:id="rId1"/>
    </p:custDataLst>
    <p:extLst>
      <p:ext uri="{BB962C8B-B14F-4D97-AF65-F5344CB8AC3E}">
        <p14:creationId xmlns:p14="http://schemas.microsoft.com/office/powerpoint/2010/main" val="5009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The digital computer</a:t>
            </a:r>
            <a:endParaRPr lang="en-GB" b="1">
              <a:latin typeface="Calibri"/>
              <a:ea typeface="Calibri"/>
              <a:cs typeface="Calibri"/>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a:t>McCulloch and Pitts (1943)</a:t>
            </a:r>
          </a:p>
          <a:p>
            <a:r>
              <a:rPr lang="en-GB"/>
              <a:t>Von Neumann (1945)</a:t>
            </a:r>
          </a:p>
        </p:txBody>
      </p:sp>
      <p:grpSp>
        <p:nvGrpSpPr>
          <p:cNvPr id="34" name="Group 33">
            <a:extLst>
              <a:ext uri="{FF2B5EF4-FFF2-40B4-BE49-F238E27FC236}">
                <a16:creationId xmlns:a16="http://schemas.microsoft.com/office/drawing/2014/main" id="{C64B20B0-6B8D-E546-2984-7E13CE7D1039}"/>
              </a:ext>
            </a:extLst>
          </p:cNvPr>
          <p:cNvGrpSpPr/>
          <p:nvPr/>
        </p:nvGrpSpPr>
        <p:grpSpPr>
          <a:xfrm>
            <a:off x="388764" y="2097326"/>
            <a:ext cx="9167446" cy="3541429"/>
            <a:chOff x="2773040" y="2097326"/>
            <a:chExt cx="9167446" cy="3541429"/>
          </a:xfrm>
        </p:grpSpPr>
        <p:pic>
          <p:nvPicPr>
            <p:cNvPr id="7" name="Picture 6">
              <a:extLst>
                <a:ext uri="{FF2B5EF4-FFF2-40B4-BE49-F238E27FC236}">
                  <a16:creationId xmlns:a16="http://schemas.microsoft.com/office/drawing/2014/main" id="{A64D28CB-0FEE-65F8-1234-618763C332F6}"/>
                </a:ext>
              </a:extLst>
            </p:cNvPr>
            <p:cNvPicPr>
              <a:picLocks noChangeAspect="1"/>
            </p:cNvPicPr>
            <p:nvPr/>
          </p:nvPicPr>
          <p:blipFill>
            <a:blip r:embed="rId4"/>
            <a:stretch>
              <a:fillRect/>
            </a:stretch>
          </p:blipFill>
          <p:spPr>
            <a:xfrm>
              <a:off x="2773040" y="2624580"/>
              <a:ext cx="9167446" cy="2367844"/>
            </a:xfrm>
            <a:prstGeom prst="rect">
              <a:avLst/>
            </a:prstGeom>
          </p:spPr>
        </p:pic>
        <p:sp>
          <p:nvSpPr>
            <p:cNvPr id="18" name="TextBox 17">
              <a:extLst>
                <a:ext uri="{FF2B5EF4-FFF2-40B4-BE49-F238E27FC236}">
                  <a16:creationId xmlns:a16="http://schemas.microsoft.com/office/drawing/2014/main" id="{4F7D24E5-400E-0647-FC18-4E69CEC9CA8C}"/>
                </a:ext>
              </a:extLst>
            </p:cNvPr>
            <p:cNvSpPr txBox="1"/>
            <p:nvPr/>
          </p:nvSpPr>
          <p:spPr>
            <a:xfrm>
              <a:off x="4239467" y="4992424"/>
              <a:ext cx="6234592" cy="646331"/>
            </a:xfrm>
            <a:prstGeom prst="rect">
              <a:avLst/>
            </a:prstGeom>
            <a:noFill/>
          </p:spPr>
          <p:txBody>
            <a:bodyPr wrap="none" rtlCol="0">
              <a:spAutoFit/>
            </a:bodyPr>
            <a:lstStyle/>
            <a:p>
              <a:pPr algn="ctr"/>
              <a:r>
                <a:rPr lang="en-GB" sz="1800" b="1">
                  <a:effectLst/>
                  <a:latin typeface="Calibri" panose="020F0502020204030204" pitchFamily="34" charset="0"/>
                </a:rPr>
                <a:t>First draft of a report on the EDVAC</a:t>
              </a:r>
            </a:p>
            <a:p>
              <a:pPr algn="ctr"/>
              <a:r>
                <a:rPr lang="en-GB" sz="1800">
                  <a:effectLst/>
                  <a:latin typeface="Calibri" panose="020F0502020204030204" pitchFamily="34" charset="0"/>
                  <a:hlinkClick r:id="rId5"/>
                </a:rPr>
                <a:t>https://library.si.edu/digital-library/book/firstdraftofrepo00vonn</a:t>
              </a:r>
              <a:r>
                <a:rPr lang="en-GB">
                  <a:latin typeface="Calibri" panose="020F0502020204030204" pitchFamily="34" charset="0"/>
                </a:rPr>
                <a:t> </a:t>
              </a:r>
              <a:endParaRPr lang="en-GB" sz="1800">
                <a:effectLst/>
                <a:latin typeface="Calibri" panose="020F0502020204030204" pitchFamily="34" charset="0"/>
              </a:endParaRPr>
            </a:p>
          </p:txBody>
        </p:sp>
        <p:sp>
          <p:nvSpPr>
            <p:cNvPr id="22" name="Rectangle 21">
              <a:extLst>
                <a:ext uri="{FF2B5EF4-FFF2-40B4-BE49-F238E27FC236}">
                  <a16:creationId xmlns:a16="http://schemas.microsoft.com/office/drawing/2014/main" id="{17A29D69-0CF0-79AD-9EE6-BC154D5744F7}"/>
                </a:ext>
              </a:extLst>
            </p:cNvPr>
            <p:cNvSpPr/>
            <p:nvPr/>
          </p:nvSpPr>
          <p:spPr>
            <a:xfrm>
              <a:off x="7913077" y="2532185"/>
              <a:ext cx="2157046" cy="49577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3" name="Rectangle 22">
              <a:extLst>
                <a:ext uri="{FF2B5EF4-FFF2-40B4-BE49-F238E27FC236}">
                  <a16:creationId xmlns:a16="http://schemas.microsoft.com/office/drawing/2014/main" id="{8C45C1E2-AAE9-AFB1-A43F-0CCE372A92D4}"/>
                </a:ext>
              </a:extLst>
            </p:cNvPr>
            <p:cNvSpPr/>
            <p:nvPr/>
          </p:nvSpPr>
          <p:spPr>
            <a:xfrm>
              <a:off x="10556875" y="2532185"/>
              <a:ext cx="276225" cy="49577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7" name="TextBox 26">
              <a:extLst>
                <a:ext uri="{FF2B5EF4-FFF2-40B4-BE49-F238E27FC236}">
                  <a16:creationId xmlns:a16="http://schemas.microsoft.com/office/drawing/2014/main" id="{F8EF7144-73DF-84AA-D7DA-C63D65C6C0FE}"/>
                </a:ext>
              </a:extLst>
            </p:cNvPr>
            <p:cNvSpPr txBox="1"/>
            <p:nvPr/>
          </p:nvSpPr>
          <p:spPr>
            <a:xfrm>
              <a:off x="8682060" y="2097326"/>
              <a:ext cx="619080" cy="400110"/>
            </a:xfrm>
            <a:prstGeom prst="rect">
              <a:avLst/>
            </a:prstGeom>
            <a:noFill/>
          </p:spPr>
          <p:txBody>
            <a:bodyPr wrap="none" rtlCol="0">
              <a:spAutoFit/>
            </a:bodyPr>
            <a:lstStyle/>
            <a:p>
              <a:r>
                <a:rPr lang="en-GB" sz="2000">
                  <a:solidFill>
                    <a:srgbClr val="FF0000"/>
                  </a:solidFill>
                </a:rPr>
                <a:t>CPU</a:t>
              </a:r>
            </a:p>
          </p:txBody>
        </p:sp>
        <p:sp>
          <p:nvSpPr>
            <p:cNvPr id="33" name="TextBox 32">
              <a:extLst>
                <a:ext uri="{FF2B5EF4-FFF2-40B4-BE49-F238E27FC236}">
                  <a16:creationId xmlns:a16="http://schemas.microsoft.com/office/drawing/2014/main" id="{9CCD0EF2-0CEA-AC80-700D-B589F77B8609}"/>
                </a:ext>
              </a:extLst>
            </p:cNvPr>
            <p:cNvSpPr txBox="1"/>
            <p:nvPr/>
          </p:nvSpPr>
          <p:spPr>
            <a:xfrm>
              <a:off x="10348578" y="2097326"/>
              <a:ext cx="692818" cy="400110"/>
            </a:xfrm>
            <a:prstGeom prst="rect">
              <a:avLst/>
            </a:prstGeom>
            <a:noFill/>
          </p:spPr>
          <p:txBody>
            <a:bodyPr wrap="none" rtlCol="0">
              <a:spAutoFit/>
            </a:bodyPr>
            <a:lstStyle/>
            <a:p>
              <a:r>
                <a:rPr lang="en-GB" sz="2000">
                  <a:solidFill>
                    <a:srgbClr val="FF0000"/>
                  </a:solidFill>
                </a:rPr>
                <a:t>RAM</a:t>
              </a:r>
            </a:p>
          </p:txBody>
        </p:sp>
      </p:grpSp>
      <p:pic>
        <p:nvPicPr>
          <p:cNvPr id="3" name="Video 2">
            <a:hlinkClick r:id="" action="ppaction://media"/>
            <a:extLst>
              <a:ext uri="{FF2B5EF4-FFF2-40B4-BE49-F238E27FC236}">
                <a16:creationId xmlns:a16="http://schemas.microsoft.com/office/drawing/2014/main" id="{10726095-B714-F3B5-5CF2-7E152AE92F6E}"/>
              </a:ext>
            </a:extLst>
          </p:cNvPr>
          <p:cNvPicPr>
            <a:extLst>
              <a:ext uri="{51228E76-BA90-4043-B771-695A4F85340A}">
                <alf:liveFeedProps xmlns:alf="http://schemas.microsoft.com/office/drawing/2021/livefeed"/>
              </a:ext>
            </a:extLst>
          </p:cNvPicPr>
          <p:nvPr/>
        </p:nvPicPr>
        <p:blipFill>
          <a:blip r:embed="rId6">
            <a:grayscl/>
            <a:extLst>
              <a:ext uri="{96DAC541-7B7A-43D3-8B79-37D633B846F1}">
                <asvg:svgBlip xmlns:asvg="http://schemas.microsoft.com/office/drawing/2016/SVG/main" r:embed="rId7"/>
              </a:ext>
            </a:extLst>
          </a:blip>
          <a:srcRect l="21875" r="21875"/>
          <a:stretch>
            <a:fillRect/>
          </a:stretch>
        </p:blipFill>
        <p:spPr>
          <a:xfrm>
            <a:off x="9878840" y="4544840"/>
            <a:ext cx="2313160" cy="2313160"/>
          </a:xfrm>
          <a:prstGeom prst="ellipse">
            <a:avLst/>
          </a:prstGeom>
          <a:ln>
            <a:noFill/>
          </a:ln>
        </p:spPr>
      </p:pic>
    </p:spTree>
    <p:custDataLst>
      <p:tags r:id="rId1"/>
    </p:custDataLst>
    <p:extLst>
      <p:ext uri="{BB962C8B-B14F-4D97-AF65-F5344CB8AC3E}">
        <p14:creationId xmlns:p14="http://schemas.microsoft.com/office/powerpoint/2010/main" val="314722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The neural network</a:t>
            </a:r>
            <a:endParaRPr lang="en-GB" b="1">
              <a:latin typeface="Calibri"/>
              <a:ea typeface="Calibri"/>
              <a:cs typeface="Calibri"/>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a:t>McCulloch and Pitts (1943)</a:t>
            </a:r>
          </a:p>
          <a:p>
            <a:r>
              <a:rPr lang="en-GB"/>
              <a:t>Von Neumann (1945)</a:t>
            </a:r>
          </a:p>
          <a:p>
            <a:r>
              <a:rPr lang="en-GB"/>
              <a:t>Rosenblatt (1958)</a:t>
            </a:r>
          </a:p>
        </p:txBody>
      </p:sp>
      <p:grpSp>
        <p:nvGrpSpPr>
          <p:cNvPr id="20" name="Group 19">
            <a:extLst>
              <a:ext uri="{FF2B5EF4-FFF2-40B4-BE49-F238E27FC236}">
                <a16:creationId xmlns:a16="http://schemas.microsoft.com/office/drawing/2014/main" id="{3EA3457E-C4C8-AD37-4B36-E7A3D48FC43B}"/>
              </a:ext>
            </a:extLst>
          </p:cNvPr>
          <p:cNvGrpSpPr/>
          <p:nvPr/>
        </p:nvGrpSpPr>
        <p:grpSpPr>
          <a:xfrm>
            <a:off x="4244368" y="660111"/>
            <a:ext cx="5221043" cy="4000247"/>
            <a:chOff x="4980791" y="1951806"/>
            <a:chExt cx="5905948" cy="4525006"/>
          </a:xfrm>
        </p:grpSpPr>
        <p:pic>
          <p:nvPicPr>
            <p:cNvPr id="7" name="Picture 6">
              <a:extLst>
                <a:ext uri="{FF2B5EF4-FFF2-40B4-BE49-F238E27FC236}">
                  <a16:creationId xmlns:a16="http://schemas.microsoft.com/office/drawing/2014/main" id="{970E93F3-286A-B735-F86A-BD6BEAD8E6DF}"/>
                </a:ext>
              </a:extLst>
            </p:cNvPr>
            <p:cNvPicPr>
              <a:picLocks noChangeAspect="1"/>
            </p:cNvPicPr>
            <p:nvPr/>
          </p:nvPicPr>
          <p:blipFill>
            <a:blip r:embed="rId4"/>
            <a:stretch>
              <a:fillRect/>
            </a:stretch>
          </p:blipFill>
          <p:spPr>
            <a:xfrm>
              <a:off x="5007443" y="1951806"/>
              <a:ext cx="5877745" cy="4525006"/>
            </a:xfrm>
            <a:prstGeom prst="rect">
              <a:avLst/>
            </a:prstGeom>
          </p:spPr>
        </p:pic>
        <p:sp>
          <p:nvSpPr>
            <p:cNvPr id="18" name="Rectangle 17">
              <a:extLst>
                <a:ext uri="{FF2B5EF4-FFF2-40B4-BE49-F238E27FC236}">
                  <a16:creationId xmlns:a16="http://schemas.microsoft.com/office/drawing/2014/main" id="{EB7E1DBD-C15B-3168-C795-DF41031823D8}"/>
                </a:ext>
              </a:extLst>
            </p:cNvPr>
            <p:cNvSpPr/>
            <p:nvPr/>
          </p:nvSpPr>
          <p:spPr>
            <a:xfrm>
              <a:off x="4980791" y="5077609"/>
              <a:ext cx="5905948" cy="1398495"/>
            </a:xfrm>
            <a:prstGeom prst="rect">
              <a:avLst/>
            </a:prstGeom>
            <a:gradFill flip="none" rotWithShape="1">
              <a:gsLst>
                <a:gs pos="0">
                  <a:schemeClr val="bg1">
                    <a:alpha val="0"/>
                  </a:schemeClr>
                </a:gs>
                <a:gs pos="100000">
                  <a:schemeClr val="lt1">
                    <a:shade val="100000"/>
                    <a:satMod val="115000"/>
                  </a:schemeClr>
                </a:gs>
              </a:gsLst>
              <a:lin ang="5400000" scaled="1"/>
              <a:tileRect/>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endParaRPr>
            </a:p>
          </p:txBody>
        </p:sp>
      </p:grpSp>
      <p:pic>
        <p:nvPicPr>
          <p:cNvPr id="23" name="Picture 22" descr="A person working on a piece of art&#10;&#10;Description automatically generated">
            <a:extLst>
              <a:ext uri="{FF2B5EF4-FFF2-40B4-BE49-F238E27FC236}">
                <a16:creationId xmlns:a16="http://schemas.microsoft.com/office/drawing/2014/main" id="{7002959A-EA4E-78BC-4BB5-40B0652D4A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251" y="2154378"/>
            <a:ext cx="3065100" cy="3803640"/>
          </a:xfrm>
          <a:prstGeom prst="rect">
            <a:avLst/>
          </a:prstGeom>
        </p:spPr>
      </p:pic>
      <p:grpSp>
        <p:nvGrpSpPr>
          <p:cNvPr id="27" name="Group 26">
            <a:extLst>
              <a:ext uri="{FF2B5EF4-FFF2-40B4-BE49-F238E27FC236}">
                <a16:creationId xmlns:a16="http://schemas.microsoft.com/office/drawing/2014/main" id="{BBF42FD1-D5C0-1C8A-A32C-F0B49B0F6628}"/>
              </a:ext>
            </a:extLst>
          </p:cNvPr>
          <p:cNvGrpSpPr/>
          <p:nvPr/>
        </p:nvGrpSpPr>
        <p:grpSpPr>
          <a:xfrm>
            <a:off x="4478523" y="4741931"/>
            <a:ext cx="4798538" cy="1729767"/>
            <a:chOff x="4566852" y="5033842"/>
            <a:chExt cx="4798538" cy="1729767"/>
          </a:xfrm>
        </p:grpSpPr>
        <p:sp>
          <p:nvSpPr>
            <p:cNvPr id="31" name="Oval 30">
              <a:extLst>
                <a:ext uri="{FF2B5EF4-FFF2-40B4-BE49-F238E27FC236}">
                  <a16:creationId xmlns:a16="http://schemas.microsoft.com/office/drawing/2014/main" id="{229DC94B-C2D4-01AE-6077-D593AB41DAB8}"/>
                </a:ext>
              </a:extLst>
            </p:cNvPr>
            <p:cNvSpPr/>
            <p:nvPr/>
          </p:nvSpPr>
          <p:spPr>
            <a:xfrm>
              <a:off x="4591050" y="5036340"/>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2" name="Oval 31">
              <a:extLst>
                <a:ext uri="{FF2B5EF4-FFF2-40B4-BE49-F238E27FC236}">
                  <a16:creationId xmlns:a16="http://schemas.microsoft.com/office/drawing/2014/main" id="{82D67949-2017-8884-9ADC-B0CC8CD85400}"/>
                </a:ext>
              </a:extLst>
            </p:cNvPr>
            <p:cNvSpPr/>
            <p:nvPr/>
          </p:nvSpPr>
          <p:spPr>
            <a:xfrm>
              <a:off x="4591050" y="5530220"/>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3" name="Oval 32">
              <a:extLst>
                <a:ext uri="{FF2B5EF4-FFF2-40B4-BE49-F238E27FC236}">
                  <a16:creationId xmlns:a16="http://schemas.microsoft.com/office/drawing/2014/main" id="{9ED61162-60CB-1564-818E-ECA062795E6E}"/>
                </a:ext>
              </a:extLst>
            </p:cNvPr>
            <p:cNvSpPr/>
            <p:nvPr/>
          </p:nvSpPr>
          <p:spPr>
            <a:xfrm>
              <a:off x="4591050" y="6331809"/>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631A5C0-9DD4-5961-B9A5-913957E661BD}"/>
                </a:ext>
              </a:extLst>
            </p:cNvPr>
            <p:cNvSpPr/>
            <p:nvPr/>
          </p:nvSpPr>
          <p:spPr>
            <a:xfrm>
              <a:off x="6299200" y="5645940"/>
              <a:ext cx="431800" cy="431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1F0CE2B-8415-D79E-26E1-CDFF10EE2AB7}"/>
                    </a:ext>
                  </a:extLst>
                </p:cNvPr>
                <p:cNvSpPr txBox="1"/>
                <p:nvPr/>
              </p:nvSpPr>
              <p:spPr>
                <a:xfrm>
                  <a:off x="4591050" y="5033842"/>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GB"/>
                </a:p>
              </p:txBody>
            </p:sp>
          </mc:Choice>
          <mc:Fallback xmlns="">
            <p:sp>
              <p:nvSpPr>
                <p:cNvPr id="35" name="TextBox 34">
                  <a:extLst>
                    <a:ext uri="{FF2B5EF4-FFF2-40B4-BE49-F238E27FC236}">
                      <a16:creationId xmlns:a16="http://schemas.microsoft.com/office/drawing/2014/main" id="{61F0CE2B-8415-D79E-26E1-CDFF10EE2AB7}"/>
                    </a:ext>
                  </a:extLst>
                </p:cNvPr>
                <p:cNvSpPr txBox="1">
                  <a:spLocks noRot="1" noChangeAspect="1" noMove="1" noResize="1" noEditPoints="1" noAdjustHandles="1" noChangeArrowheads="1" noChangeShapeType="1" noTextEdit="1"/>
                </p:cNvSpPr>
                <p:nvPr/>
              </p:nvSpPr>
              <p:spPr>
                <a:xfrm>
                  <a:off x="4591050" y="5033842"/>
                  <a:ext cx="460767"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053C15F-3C4F-E82D-A1F7-983047273BEC}"/>
                    </a:ext>
                  </a:extLst>
                </p:cNvPr>
                <p:cNvSpPr txBox="1"/>
                <p:nvPr/>
              </p:nvSpPr>
              <p:spPr>
                <a:xfrm>
                  <a:off x="4577200" y="5530782"/>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GB"/>
                </a:p>
              </p:txBody>
            </p:sp>
          </mc:Choice>
          <mc:Fallback xmlns="">
            <p:sp>
              <p:nvSpPr>
                <p:cNvPr id="36" name="TextBox 35">
                  <a:extLst>
                    <a:ext uri="{FF2B5EF4-FFF2-40B4-BE49-F238E27FC236}">
                      <a16:creationId xmlns:a16="http://schemas.microsoft.com/office/drawing/2014/main" id="{5053C15F-3C4F-E82D-A1F7-983047273BEC}"/>
                    </a:ext>
                  </a:extLst>
                </p:cNvPr>
                <p:cNvSpPr txBox="1">
                  <a:spLocks noRot="1" noChangeAspect="1" noMove="1" noResize="1" noEditPoints="1" noAdjustHandles="1" noChangeArrowheads="1" noChangeShapeType="1" noTextEdit="1"/>
                </p:cNvSpPr>
                <p:nvPr/>
              </p:nvSpPr>
              <p:spPr>
                <a:xfrm>
                  <a:off x="4577200" y="5530782"/>
                  <a:ext cx="466090"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FAD589F-29E0-22E7-CC2A-3BBB08B4F165}"/>
                    </a:ext>
                  </a:extLst>
                </p:cNvPr>
                <p:cNvSpPr txBox="1"/>
                <p:nvPr/>
              </p:nvSpPr>
              <p:spPr>
                <a:xfrm>
                  <a:off x="4566852" y="6331809"/>
                  <a:ext cx="4801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oMath>
                    </m:oMathPara>
                  </a14:m>
                  <a:endParaRPr lang="en-GB"/>
                </a:p>
              </p:txBody>
            </p:sp>
          </mc:Choice>
          <mc:Fallback xmlns="">
            <p:sp>
              <p:nvSpPr>
                <p:cNvPr id="37" name="TextBox 36">
                  <a:extLst>
                    <a:ext uri="{FF2B5EF4-FFF2-40B4-BE49-F238E27FC236}">
                      <a16:creationId xmlns:a16="http://schemas.microsoft.com/office/drawing/2014/main" id="{AFAD589F-29E0-22E7-CC2A-3BBB08B4F165}"/>
                    </a:ext>
                  </a:extLst>
                </p:cNvPr>
                <p:cNvSpPr txBox="1">
                  <a:spLocks noRot="1" noChangeAspect="1" noMove="1" noResize="1" noEditPoints="1" noAdjustHandles="1" noChangeArrowheads="1" noChangeShapeType="1" noTextEdit="1"/>
                </p:cNvSpPr>
                <p:nvPr/>
              </p:nvSpPr>
              <p:spPr>
                <a:xfrm>
                  <a:off x="4566852" y="6331809"/>
                  <a:ext cx="480195" cy="369332"/>
                </a:xfrm>
                <a:prstGeom prst="rect">
                  <a:avLst/>
                </a:prstGeom>
                <a:blipFill>
                  <a:blip r:embed="rId10"/>
                  <a:stretch>
                    <a:fillRect/>
                  </a:stretch>
                </a:blipFill>
              </p:spPr>
              <p:txBody>
                <a:bodyPr/>
                <a:lstStyle/>
                <a:p>
                  <a:r>
                    <a:rPr lang="en-GB">
                      <a:noFill/>
                    </a:rPr>
                    <a:t> </a:t>
                  </a:r>
                </a:p>
              </p:txBody>
            </p:sp>
          </mc:Fallback>
        </mc:AlternateContent>
        <p:cxnSp>
          <p:nvCxnSpPr>
            <p:cNvPr id="38" name="Straight Arrow Connector 37">
              <a:extLst>
                <a:ext uri="{FF2B5EF4-FFF2-40B4-BE49-F238E27FC236}">
                  <a16:creationId xmlns:a16="http://schemas.microsoft.com/office/drawing/2014/main" id="{EA9D08C4-FC01-6D01-6782-403690CBEE9A}"/>
                </a:ext>
              </a:extLst>
            </p:cNvPr>
            <p:cNvCxnSpPr>
              <a:cxnSpLocks/>
              <a:stCxn id="31" idx="6"/>
              <a:endCxn id="34" idx="1"/>
            </p:cNvCxnSpPr>
            <p:nvPr/>
          </p:nvCxnSpPr>
          <p:spPr>
            <a:xfrm>
              <a:off x="5022850" y="5252240"/>
              <a:ext cx="1339586" cy="456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C382F4B-5B26-6733-3E9C-DFA06C2DE27F}"/>
                </a:ext>
              </a:extLst>
            </p:cNvPr>
            <p:cNvCxnSpPr>
              <a:stCxn id="32" idx="6"/>
              <a:endCxn id="34" idx="2"/>
            </p:cNvCxnSpPr>
            <p:nvPr/>
          </p:nvCxnSpPr>
          <p:spPr>
            <a:xfrm>
              <a:off x="5022850" y="5746120"/>
              <a:ext cx="1276350" cy="115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A22B99C-F8E1-FE3E-1DFB-CDAB135C2E70}"/>
                </a:ext>
              </a:extLst>
            </p:cNvPr>
            <p:cNvCxnSpPr>
              <a:stCxn id="33" idx="6"/>
              <a:endCxn id="34" idx="3"/>
            </p:cNvCxnSpPr>
            <p:nvPr/>
          </p:nvCxnSpPr>
          <p:spPr>
            <a:xfrm flipV="1">
              <a:off x="5022850" y="6014504"/>
              <a:ext cx="1339586" cy="533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0F2C901-51A4-27F4-B285-89E720DE2DFD}"/>
                    </a:ext>
                  </a:extLst>
                </p:cNvPr>
                <p:cNvSpPr txBox="1"/>
                <p:nvPr/>
              </p:nvSpPr>
              <p:spPr>
                <a:xfrm>
                  <a:off x="5265975" y="5043542"/>
                  <a:ext cx="5018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1</m:t>
                            </m:r>
                          </m:sub>
                        </m:sSub>
                      </m:oMath>
                    </m:oMathPara>
                  </a14:m>
                  <a:endParaRPr lang="en-GB"/>
                </a:p>
              </p:txBody>
            </p:sp>
          </mc:Choice>
          <mc:Fallback xmlns="">
            <p:sp>
              <p:nvSpPr>
                <p:cNvPr id="41" name="TextBox 40">
                  <a:extLst>
                    <a:ext uri="{FF2B5EF4-FFF2-40B4-BE49-F238E27FC236}">
                      <a16:creationId xmlns:a16="http://schemas.microsoft.com/office/drawing/2014/main" id="{30F2C901-51A4-27F4-B285-89E720DE2DFD}"/>
                    </a:ext>
                  </a:extLst>
                </p:cNvPr>
                <p:cNvSpPr txBox="1">
                  <a:spLocks noRot="1" noChangeAspect="1" noMove="1" noResize="1" noEditPoints="1" noAdjustHandles="1" noChangeArrowheads="1" noChangeShapeType="1" noTextEdit="1"/>
                </p:cNvSpPr>
                <p:nvPr/>
              </p:nvSpPr>
              <p:spPr>
                <a:xfrm>
                  <a:off x="5265975" y="5043542"/>
                  <a:ext cx="501804"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C3C6E3C-A4E6-855C-AA09-BE4E15C0324E}"/>
                    </a:ext>
                  </a:extLst>
                </p:cNvPr>
                <p:cNvSpPr txBox="1"/>
                <p:nvPr/>
              </p:nvSpPr>
              <p:spPr>
                <a:xfrm>
                  <a:off x="5265975" y="6303090"/>
                  <a:ext cx="5142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𝑛</m:t>
                            </m:r>
                          </m:sub>
                        </m:sSub>
                      </m:oMath>
                    </m:oMathPara>
                  </a14:m>
                  <a:endParaRPr lang="en-GB"/>
                </a:p>
              </p:txBody>
            </p:sp>
          </mc:Choice>
          <mc:Fallback xmlns="">
            <p:sp>
              <p:nvSpPr>
                <p:cNvPr id="42" name="TextBox 41">
                  <a:extLst>
                    <a:ext uri="{FF2B5EF4-FFF2-40B4-BE49-F238E27FC236}">
                      <a16:creationId xmlns:a16="http://schemas.microsoft.com/office/drawing/2014/main" id="{9C3C6E3C-A4E6-855C-AA09-BE4E15C0324E}"/>
                    </a:ext>
                  </a:extLst>
                </p:cNvPr>
                <p:cNvSpPr txBox="1">
                  <a:spLocks noRot="1" noChangeAspect="1" noMove="1" noResize="1" noEditPoints="1" noAdjustHandles="1" noChangeArrowheads="1" noChangeShapeType="1" noTextEdit="1"/>
                </p:cNvSpPr>
                <p:nvPr/>
              </p:nvSpPr>
              <p:spPr>
                <a:xfrm>
                  <a:off x="5265975" y="6303090"/>
                  <a:ext cx="514243" cy="369332"/>
                </a:xfrm>
                <a:prstGeom prst="rect">
                  <a:avLst/>
                </a:prstGeom>
                <a:blipFill>
                  <a:blip r:embed="rId12"/>
                  <a:stretch>
                    <a:fillRect/>
                  </a:stretch>
                </a:blipFill>
              </p:spPr>
              <p:txBody>
                <a:bodyPr/>
                <a:lstStyle/>
                <a:p>
                  <a:r>
                    <a:rPr lang="en-GB">
                      <a:noFill/>
                    </a:rPr>
                    <a:t> </a:t>
                  </a:r>
                </a:p>
              </p:txBody>
            </p:sp>
          </mc:Fallback>
        </mc:AlternateContent>
        <p:cxnSp>
          <p:nvCxnSpPr>
            <p:cNvPr id="43" name="Straight Arrow Connector 42">
              <a:extLst>
                <a:ext uri="{FF2B5EF4-FFF2-40B4-BE49-F238E27FC236}">
                  <a16:creationId xmlns:a16="http://schemas.microsoft.com/office/drawing/2014/main" id="{575D1673-82D6-F41B-6F22-28A3669C9C0A}"/>
                </a:ext>
              </a:extLst>
            </p:cNvPr>
            <p:cNvCxnSpPr>
              <a:stCxn id="34" idx="6"/>
            </p:cNvCxnSpPr>
            <p:nvPr/>
          </p:nvCxnSpPr>
          <p:spPr>
            <a:xfrm>
              <a:off x="6731000" y="5861840"/>
              <a:ext cx="565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2EEC804-091D-10D1-20CB-3BCD37107D4B}"/>
                    </a:ext>
                  </a:extLst>
                </p:cNvPr>
                <p:cNvSpPr txBox="1"/>
                <p:nvPr/>
              </p:nvSpPr>
              <p:spPr>
                <a:xfrm>
                  <a:off x="7356763" y="5503723"/>
                  <a:ext cx="2008627" cy="7101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n-GB" b="0" i="1" smtClean="0">
                                    <a:latin typeface="Cambria Math" panose="02040503050406030204" pitchFamily="18" charset="0"/>
                                  </a:rPr>
                                  <m:t>0</m:t>
                                </m:r>
                                <m:r>
                                  <m:rPr>
                                    <m:nor/>
                                  </m:rPr>
                                  <a:rPr lang="en-GB" b="0" i="0" smtClean="0">
                                    <a:latin typeface="Cambria Math" panose="02040503050406030204" pitchFamily="18" charset="0"/>
                                  </a:rPr>
                                  <m:t>   </m:t>
                                </m:r>
                                <m:r>
                                  <m:rPr>
                                    <m:nor/>
                                  </m:rPr>
                                  <a:rPr lang="en-GB" b="0" i="0" smtClean="0">
                                    <a:latin typeface="Cambria Math" panose="02040503050406030204" pitchFamily="18" charset="0"/>
                                  </a:rPr>
                                  <m:t>if</m:t>
                                </m:r>
                                <m:r>
                                  <m:rPr>
                                    <m:nor/>
                                  </m:rPr>
                                  <a:rPr lang="en-GB" b="0" i="0" smtClean="0">
                                    <a:latin typeface="Cambria Math" panose="02040503050406030204" pitchFamily="18" charset="0"/>
                                  </a:rPr>
                                  <m:t>   </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&lt;</m:t>
                                </m:r>
                                <m:r>
                                  <a:rPr lang="en-GB" b="0" i="1" smtClean="0">
                                    <a:latin typeface="Cambria Math" panose="02040503050406030204" pitchFamily="18" charset="0"/>
                                  </a:rPr>
                                  <m:t>𝜃</m:t>
                                </m:r>
                              </m:e>
                              <m:e>
                                <m:r>
                                  <a:rPr lang="en-GB" b="0" i="1" smtClean="0">
                                    <a:latin typeface="Cambria Math" panose="02040503050406030204" pitchFamily="18" charset="0"/>
                                  </a:rPr>
                                  <m:t>1</m:t>
                                </m:r>
                                <m:r>
                                  <m:rPr>
                                    <m:nor/>
                                  </m:rPr>
                                  <a:rPr lang="en-GB">
                                    <a:latin typeface="Cambria Math" panose="02040503050406030204" pitchFamily="18" charset="0"/>
                                  </a:rPr>
                                  <m:t>   </m:t>
                                </m:r>
                                <m:r>
                                  <m:rPr>
                                    <m:nor/>
                                  </m:rPr>
                                  <a:rPr lang="en-GB">
                                    <a:latin typeface="Cambria Math" panose="02040503050406030204" pitchFamily="18" charset="0"/>
                                  </a:rPr>
                                  <m:t>if</m:t>
                                </m:r>
                                <m:r>
                                  <m:rPr>
                                    <m:nor/>
                                  </m:rPr>
                                  <a:rPr lang="en-GB">
                                    <a:latin typeface="Cambria Math" panose="02040503050406030204" pitchFamily="18" charset="0"/>
                                  </a:rPr>
                                  <m:t>   </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b="0" i="1" smtClean="0">
                                    <a:latin typeface="Cambria Math" panose="02040503050406030204" pitchFamily="18" charset="0"/>
                                  </a:rPr>
                                  <m:t>≥</m:t>
                                </m:r>
                                <m:r>
                                  <a:rPr lang="en-GB" i="1">
                                    <a:latin typeface="Cambria Math" panose="02040503050406030204" pitchFamily="18" charset="0"/>
                                  </a:rPr>
                                  <m:t>𝜃</m:t>
                                </m:r>
                              </m:e>
                            </m:eqArr>
                          </m:e>
                        </m:d>
                      </m:oMath>
                    </m:oMathPara>
                  </a14:m>
                  <a:endParaRPr lang="en-GB"/>
                </a:p>
              </p:txBody>
            </p:sp>
          </mc:Choice>
          <mc:Fallback xmlns="">
            <p:sp>
              <p:nvSpPr>
                <p:cNvPr id="44" name="TextBox 43">
                  <a:extLst>
                    <a:ext uri="{FF2B5EF4-FFF2-40B4-BE49-F238E27FC236}">
                      <a16:creationId xmlns:a16="http://schemas.microsoft.com/office/drawing/2014/main" id="{12EEC804-091D-10D1-20CB-3BCD37107D4B}"/>
                    </a:ext>
                  </a:extLst>
                </p:cNvPr>
                <p:cNvSpPr txBox="1">
                  <a:spLocks noRot="1" noChangeAspect="1" noMove="1" noResize="1" noEditPoints="1" noAdjustHandles="1" noChangeArrowheads="1" noChangeShapeType="1" noTextEdit="1"/>
                </p:cNvSpPr>
                <p:nvPr/>
              </p:nvSpPr>
              <p:spPr>
                <a:xfrm>
                  <a:off x="7356763" y="5503723"/>
                  <a:ext cx="2008627" cy="710194"/>
                </a:xfrm>
                <a:prstGeom prst="rect">
                  <a:avLst/>
                </a:prstGeom>
                <a:blipFill>
                  <a:blip r:embed="rId13"/>
                  <a:stretch>
                    <a:fillRect/>
                  </a:stretch>
                </a:blipFill>
              </p:spPr>
              <p:txBody>
                <a:bodyPr/>
                <a:lstStyle/>
                <a:p>
                  <a:r>
                    <a:rPr lang="en-GB">
                      <a:noFill/>
                    </a:rPr>
                    <a:t> </a:t>
                  </a:r>
                </a:p>
              </p:txBody>
            </p:sp>
          </mc:Fallback>
        </mc:AlternateContent>
      </p:grpSp>
      <p:sp>
        <p:nvSpPr>
          <p:cNvPr id="45" name="TextBox 44">
            <a:extLst>
              <a:ext uri="{FF2B5EF4-FFF2-40B4-BE49-F238E27FC236}">
                <a16:creationId xmlns:a16="http://schemas.microsoft.com/office/drawing/2014/main" id="{A6BF8354-D64D-489E-692C-EAAB558838D3}"/>
              </a:ext>
            </a:extLst>
          </p:cNvPr>
          <p:cNvSpPr txBox="1"/>
          <p:nvPr/>
        </p:nvSpPr>
        <p:spPr>
          <a:xfrm>
            <a:off x="171796" y="6472324"/>
            <a:ext cx="9008107" cy="369332"/>
          </a:xfrm>
          <a:prstGeom prst="rect">
            <a:avLst/>
          </a:prstGeom>
          <a:noFill/>
        </p:spPr>
        <p:txBody>
          <a:bodyPr wrap="none" rtlCol="0">
            <a:spAutoFit/>
          </a:bodyPr>
          <a:lstStyle/>
          <a:p>
            <a:r>
              <a:rPr lang="en-GB"/>
              <a:t>See </a:t>
            </a:r>
            <a:r>
              <a:rPr lang="en-GB">
                <a:hlinkClick r:id="rId14"/>
              </a:rPr>
              <a:t>Goodman et al. 2013 “Decoding neural responses to temporal cues for sound localization”</a:t>
            </a:r>
            <a:endParaRPr lang="en-GB"/>
          </a:p>
        </p:txBody>
      </p:sp>
      <p:pic>
        <p:nvPicPr>
          <p:cNvPr id="3" name="Video 2">
            <a:hlinkClick r:id="" action="ppaction://media"/>
            <a:extLst>
              <a:ext uri="{FF2B5EF4-FFF2-40B4-BE49-F238E27FC236}">
                <a16:creationId xmlns:a16="http://schemas.microsoft.com/office/drawing/2014/main" id="{A951B8EA-E0B1-DA5F-FD63-A5C6ADD35D23}"/>
              </a:ext>
            </a:extLst>
          </p:cNvPr>
          <p:cNvPicPr>
            <a:extLst>
              <a:ext uri="{51228E76-BA90-4043-B771-695A4F85340A}">
                <alf:liveFeedProps xmlns:alf="http://schemas.microsoft.com/office/drawing/2021/livefeed"/>
              </a:ext>
            </a:extLst>
          </p:cNvPicPr>
          <p:nvPr/>
        </p:nvPicPr>
        <p:blipFill>
          <a:blip r:embed="rId15">
            <a:grayscl/>
            <a:extLst>
              <a:ext uri="{96DAC541-7B7A-43D3-8B79-37D633B846F1}">
                <asvg:svgBlip xmlns:asvg="http://schemas.microsoft.com/office/drawing/2016/SVG/main" r:embed="rId16"/>
              </a:ext>
            </a:extLst>
          </a:blip>
          <a:srcRect l="21875" r="21875"/>
          <a:stretch>
            <a:fillRect/>
          </a:stretch>
        </p:blipFill>
        <p:spPr>
          <a:xfrm>
            <a:off x="9878840" y="4544840"/>
            <a:ext cx="2313160" cy="2313160"/>
          </a:xfrm>
          <a:prstGeom prst="ellipse">
            <a:avLst/>
          </a:prstGeom>
          <a:ln>
            <a:noFill/>
          </a:ln>
        </p:spPr>
      </p:pic>
    </p:spTree>
    <p:custDataLst>
      <p:tags r:id="rId1"/>
    </p:custDataLst>
    <p:extLst>
      <p:ext uri="{BB962C8B-B14F-4D97-AF65-F5344CB8AC3E}">
        <p14:creationId xmlns:p14="http://schemas.microsoft.com/office/powerpoint/2010/main" val="67318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The neural network</a:t>
            </a:r>
            <a:endParaRPr lang="en-GB" b="1">
              <a:latin typeface="Calibri"/>
              <a:ea typeface="Calibri"/>
              <a:cs typeface="Calibri"/>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t>McCulloch and Pitts (1943)</a:t>
            </a:r>
          </a:p>
          <a:p>
            <a:r>
              <a:rPr lang="en-GB" dirty="0"/>
              <a:t>Von Neumann (1945)</a:t>
            </a:r>
          </a:p>
          <a:p>
            <a:r>
              <a:rPr lang="en-GB" dirty="0"/>
              <a:t>Rosenblatt (1958)</a:t>
            </a:r>
          </a:p>
          <a:p>
            <a:r>
              <a:rPr lang="en-GB" dirty="0"/>
              <a:t>Minsky (1960s)</a:t>
            </a:r>
          </a:p>
        </p:txBody>
      </p:sp>
      <p:pic>
        <p:nvPicPr>
          <p:cNvPr id="3" name="Picture 2">
            <a:extLst>
              <a:ext uri="{FF2B5EF4-FFF2-40B4-BE49-F238E27FC236}">
                <a16:creationId xmlns:a16="http://schemas.microsoft.com/office/drawing/2014/main" id="{95E262C9-DAEC-9999-F42F-89FD73819E05}"/>
              </a:ext>
            </a:extLst>
          </p:cNvPr>
          <p:cNvPicPr>
            <a:picLocks noChangeAspect="1"/>
          </p:cNvPicPr>
          <p:nvPr/>
        </p:nvPicPr>
        <p:blipFill>
          <a:blip r:embed="rId4"/>
          <a:stretch>
            <a:fillRect/>
          </a:stretch>
        </p:blipFill>
        <p:spPr>
          <a:xfrm>
            <a:off x="1676789" y="4959416"/>
            <a:ext cx="6591396" cy="1861807"/>
          </a:xfrm>
          <a:prstGeom prst="rect">
            <a:avLst/>
          </a:prstGeom>
        </p:spPr>
      </p:pic>
      <p:pic>
        <p:nvPicPr>
          <p:cNvPr id="8" name="Picture 7">
            <a:extLst>
              <a:ext uri="{FF2B5EF4-FFF2-40B4-BE49-F238E27FC236}">
                <a16:creationId xmlns:a16="http://schemas.microsoft.com/office/drawing/2014/main" id="{8AF865F0-455A-C42A-B18E-FC6C72EDF9B8}"/>
              </a:ext>
            </a:extLst>
          </p:cNvPr>
          <p:cNvPicPr>
            <a:picLocks noChangeAspect="1"/>
          </p:cNvPicPr>
          <p:nvPr/>
        </p:nvPicPr>
        <p:blipFill>
          <a:blip r:embed="rId5"/>
          <a:stretch>
            <a:fillRect/>
          </a:stretch>
        </p:blipFill>
        <p:spPr>
          <a:xfrm>
            <a:off x="137251" y="3062172"/>
            <a:ext cx="9364382" cy="1648055"/>
          </a:xfrm>
          <a:prstGeom prst="rect">
            <a:avLst/>
          </a:prstGeom>
        </p:spPr>
      </p:pic>
      <p:graphicFrame>
        <p:nvGraphicFramePr>
          <p:cNvPr id="9" name="Table 9">
            <a:extLst>
              <a:ext uri="{FF2B5EF4-FFF2-40B4-BE49-F238E27FC236}">
                <a16:creationId xmlns:a16="http://schemas.microsoft.com/office/drawing/2014/main" id="{EAEF5981-7035-EF7E-C36D-C32BCB2671EE}"/>
              </a:ext>
            </a:extLst>
          </p:cNvPr>
          <p:cNvGraphicFramePr>
            <a:graphicFrameLocks noGrp="1"/>
          </p:cNvGraphicFramePr>
          <p:nvPr>
            <p:extLst>
              <p:ext uri="{D42A27DB-BD31-4B8C-83A1-F6EECF244321}">
                <p14:modId xmlns:p14="http://schemas.microsoft.com/office/powerpoint/2010/main" val="1759757197"/>
              </p:ext>
            </p:extLst>
          </p:nvPr>
        </p:nvGraphicFramePr>
        <p:xfrm>
          <a:off x="5554426" y="914399"/>
          <a:ext cx="2962032" cy="1828800"/>
        </p:xfrm>
        <a:graphic>
          <a:graphicData uri="http://schemas.openxmlformats.org/drawingml/2006/table">
            <a:tbl>
              <a:tblPr firstRow="1" bandRow="1">
                <a:tableStyleId>{72833802-FEF1-4C79-8D5D-14CF1EAF98D9}</a:tableStyleId>
              </a:tblPr>
              <a:tblGrid>
                <a:gridCol w="987344">
                  <a:extLst>
                    <a:ext uri="{9D8B030D-6E8A-4147-A177-3AD203B41FA5}">
                      <a16:colId xmlns:a16="http://schemas.microsoft.com/office/drawing/2014/main" val="180204751"/>
                    </a:ext>
                  </a:extLst>
                </a:gridCol>
                <a:gridCol w="987344">
                  <a:extLst>
                    <a:ext uri="{9D8B030D-6E8A-4147-A177-3AD203B41FA5}">
                      <a16:colId xmlns:a16="http://schemas.microsoft.com/office/drawing/2014/main" val="1044851282"/>
                    </a:ext>
                  </a:extLst>
                </a:gridCol>
                <a:gridCol w="987344">
                  <a:extLst>
                    <a:ext uri="{9D8B030D-6E8A-4147-A177-3AD203B41FA5}">
                      <a16:colId xmlns:a16="http://schemas.microsoft.com/office/drawing/2014/main" val="2425072508"/>
                    </a:ext>
                  </a:extLst>
                </a:gridCol>
              </a:tblGrid>
              <a:tr h="325244">
                <a:tc>
                  <a:txBody>
                    <a:bodyPr/>
                    <a:lstStyle/>
                    <a:p>
                      <a:pPr algn="ctr"/>
                      <a:r>
                        <a:rPr lang="en-GB" dirty="0"/>
                        <a:t>A</a:t>
                      </a:r>
                    </a:p>
                  </a:txBody>
                  <a:tcPr/>
                </a:tc>
                <a:tc>
                  <a:txBody>
                    <a:bodyPr/>
                    <a:lstStyle/>
                    <a:p>
                      <a:pPr algn="ctr"/>
                      <a:r>
                        <a:rPr lang="en-GB" dirty="0"/>
                        <a:t>B</a:t>
                      </a:r>
                    </a:p>
                  </a:txBody>
                  <a:tcPr/>
                </a:tc>
                <a:tc>
                  <a:txBody>
                    <a:bodyPr/>
                    <a:lstStyle/>
                    <a:p>
                      <a:pPr algn="ctr"/>
                      <a:r>
                        <a:rPr lang="en-GB" dirty="0"/>
                        <a:t>A XOR B</a:t>
                      </a:r>
                    </a:p>
                  </a:txBody>
                  <a:tcPr/>
                </a:tc>
                <a:extLst>
                  <a:ext uri="{0D108BD9-81ED-4DB2-BD59-A6C34878D82A}">
                    <a16:rowId xmlns:a16="http://schemas.microsoft.com/office/drawing/2014/main" val="470522576"/>
                  </a:ext>
                </a:extLst>
              </a:tr>
              <a:tr h="187180">
                <a:tc>
                  <a:txBody>
                    <a:bodyPr/>
                    <a:lstStyle/>
                    <a:p>
                      <a:pPr algn="ctr"/>
                      <a:r>
                        <a:rPr lang="en-GB" dirty="0"/>
                        <a:t>0</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3397681727"/>
                  </a:ext>
                </a:extLst>
              </a:tr>
              <a:tr h="187180">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4019467434"/>
                  </a:ext>
                </a:extLst>
              </a:tr>
              <a:tr h="187180">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474027326"/>
                  </a:ext>
                </a:extLst>
              </a:tr>
              <a:tr h="187180">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extLst>
                  <a:ext uri="{0D108BD9-81ED-4DB2-BD59-A6C34878D82A}">
                    <a16:rowId xmlns:a16="http://schemas.microsoft.com/office/drawing/2014/main" val="187541781"/>
                  </a:ext>
                </a:extLst>
              </a:tr>
            </a:tbl>
          </a:graphicData>
        </a:graphic>
      </p:graphicFrame>
      <p:grpSp>
        <p:nvGrpSpPr>
          <p:cNvPr id="23" name="Group 22">
            <a:extLst>
              <a:ext uri="{FF2B5EF4-FFF2-40B4-BE49-F238E27FC236}">
                <a16:creationId xmlns:a16="http://schemas.microsoft.com/office/drawing/2014/main" id="{8F2DE02E-85F5-30B1-21AA-3E7945CB6427}"/>
              </a:ext>
            </a:extLst>
          </p:cNvPr>
          <p:cNvGrpSpPr/>
          <p:nvPr/>
        </p:nvGrpSpPr>
        <p:grpSpPr>
          <a:xfrm>
            <a:off x="9217029" y="914399"/>
            <a:ext cx="1953077" cy="1832017"/>
            <a:chOff x="9248775" y="914399"/>
            <a:chExt cx="1953077" cy="1832017"/>
          </a:xfrm>
        </p:grpSpPr>
        <p:sp>
          <p:nvSpPr>
            <p:cNvPr id="10" name="Rectangle 9">
              <a:extLst>
                <a:ext uri="{FF2B5EF4-FFF2-40B4-BE49-F238E27FC236}">
                  <a16:creationId xmlns:a16="http://schemas.microsoft.com/office/drawing/2014/main" id="{BD63C9E7-341B-6803-99E2-52A147DF89A9}"/>
                </a:ext>
              </a:extLst>
            </p:cNvPr>
            <p:cNvSpPr/>
            <p:nvPr/>
          </p:nvSpPr>
          <p:spPr>
            <a:xfrm>
              <a:off x="9248775" y="914399"/>
              <a:ext cx="895350" cy="895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6E8CB482-2E2A-5982-3B9C-633BAFF4F885}"/>
                </a:ext>
              </a:extLst>
            </p:cNvPr>
            <p:cNvSpPr/>
            <p:nvPr/>
          </p:nvSpPr>
          <p:spPr>
            <a:xfrm>
              <a:off x="9670473" y="1851066"/>
              <a:ext cx="895350" cy="895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2" name="Star: 5 Points 11">
              <a:extLst>
                <a:ext uri="{FF2B5EF4-FFF2-40B4-BE49-F238E27FC236}">
                  <a16:creationId xmlns:a16="http://schemas.microsoft.com/office/drawing/2014/main" id="{FBF19DB5-F9D1-B70C-8D97-F2E7062A8B33}"/>
                </a:ext>
              </a:extLst>
            </p:cNvPr>
            <p:cNvSpPr/>
            <p:nvPr/>
          </p:nvSpPr>
          <p:spPr>
            <a:xfrm>
              <a:off x="9377364" y="1038226"/>
              <a:ext cx="171450" cy="171450"/>
            </a:xfrm>
            <a:prstGeom prst="star5">
              <a:avLst/>
            </a:prstGeom>
            <a:solidFill>
              <a:srgbClr val="C0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Star: 5 Points 12">
              <a:extLst>
                <a:ext uri="{FF2B5EF4-FFF2-40B4-BE49-F238E27FC236}">
                  <a16:creationId xmlns:a16="http://schemas.microsoft.com/office/drawing/2014/main" id="{0DD0AF28-61C3-4BA2-D1EB-EA604E5004DF}"/>
                </a:ext>
              </a:extLst>
            </p:cNvPr>
            <p:cNvSpPr/>
            <p:nvPr/>
          </p:nvSpPr>
          <p:spPr>
            <a:xfrm>
              <a:off x="9775991" y="967680"/>
              <a:ext cx="171450" cy="171450"/>
            </a:xfrm>
            <a:prstGeom prst="star5">
              <a:avLst/>
            </a:prstGeom>
            <a:solidFill>
              <a:srgbClr val="C0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Star: 5 Points 13">
              <a:extLst>
                <a:ext uri="{FF2B5EF4-FFF2-40B4-BE49-F238E27FC236}">
                  <a16:creationId xmlns:a16="http://schemas.microsoft.com/office/drawing/2014/main" id="{4E8123FD-2FB6-250E-EDD3-E8A5DC785971}"/>
                </a:ext>
              </a:extLst>
            </p:cNvPr>
            <p:cNvSpPr/>
            <p:nvPr/>
          </p:nvSpPr>
          <p:spPr>
            <a:xfrm>
              <a:off x="9499023" y="1449585"/>
              <a:ext cx="171450" cy="171450"/>
            </a:xfrm>
            <a:prstGeom prst="star5">
              <a:avLst/>
            </a:prstGeom>
            <a:solidFill>
              <a:srgbClr val="C0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5" name="Star: 5 Points 14">
              <a:extLst>
                <a:ext uri="{FF2B5EF4-FFF2-40B4-BE49-F238E27FC236}">
                  <a16:creationId xmlns:a16="http://schemas.microsoft.com/office/drawing/2014/main" id="{D0155BCD-9324-3A73-2124-9B763FD2C717}"/>
                </a:ext>
              </a:extLst>
            </p:cNvPr>
            <p:cNvSpPr/>
            <p:nvPr/>
          </p:nvSpPr>
          <p:spPr>
            <a:xfrm>
              <a:off x="9670473" y="1242406"/>
              <a:ext cx="171450" cy="171450"/>
            </a:xfrm>
            <a:prstGeom prst="star5">
              <a:avLst/>
            </a:prstGeom>
            <a:solidFill>
              <a:srgbClr val="C0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Star: 5 Points 15">
              <a:extLst>
                <a:ext uri="{FF2B5EF4-FFF2-40B4-BE49-F238E27FC236}">
                  <a16:creationId xmlns:a16="http://schemas.microsoft.com/office/drawing/2014/main" id="{97F317FD-4599-478E-E0B9-A92642A6C07E}"/>
                </a:ext>
              </a:extLst>
            </p:cNvPr>
            <p:cNvSpPr/>
            <p:nvPr/>
          </p:nvSpPr>
          <p:spPr>
            <a:xfrm>
              <a:off x="9799062" y="1943272"/>
              <a:ext cx="171450" cy="171450"/>
            </a:xfrm>
            <a:prstGeom prst="star5">
              <a:avLst/>
            </a:prstGeom>
            <a:solidFill>
              <a:srgbClr val="C0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Star: 5 Points 16">
              <a:extLst>
                <a:ext uri="{FF2B5EF4-FFF2-40B4-BE49-F238E27FC236}">
                  <a16:creationId xmlns:a16="http://schemas.microsoft.com/office/drawing/2014/main" id="{A2AD30D5-4BCE-F968-2BC3-63B9A1E5C7EB}"/>
                </a:ext>
              </a:extLst>
            </p:cNvPr>
            <p:cNvSpPr/>
            <p:nvPr/>
          </p:nvSpPr>
          <p:spPr>
            <a:xfrm>
              <a:off x="10291641" y="2298741"/>
              <a:ext cx="171450" cy="171450"/>
            </a:xfrm>
            <a:prstGeom prst="star5">
              <a:avLst/>
            </a:prstGeom>
            <a:solidFill>
              <a:srgbClr val="C0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Star: 5 Points 17">
              <a:extLst>
                <a:ext uri="{FF2B5EF4-FFF2-40B4-BE49-F238E27FC236}">
                  <a16:creationId xmlns:a16="http://schemas.microsoft.com/office/drawing/2014/main" id="{13CF5726-BAEC-1A95-2FCA-C747948217BB}"/>
                </a:ext>
              </a:extLst>
            </p:cNvPr>
            <p:cNvSpPr/>
            <p:nvPr/>
          </p:nvSpPr>
          <p:spPr>
            <a:xfrm>
              <a:off x="9735605" y="2453191"/>
              <a:ext cx="171450" cy="171450"/>
            </a:xfrm>
            <a:prstGeom prst="star5">
              <a:avLst/>
            </a:prstGeom>
            <a:solidFill>
              <a:srgbClr val="C0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9" name="Star: 5 Points 18">
              <a:extLst>
                <a:ext uri="{FF2B5EF4-FFF2-40B4-BE49-F238E27FC236}">
                  <a16:creationId xmlns:a16="http://schemas.microsoft.com/office/drawing/2014/main" id="{C85B39F5-C7D8-84C2-788D-882C3A895D7A}"/>
                </a:ext>
              </a:extLst>
            </p:cNvPr>
            <p:cNvSpPr/>
            <p:nvPr/>
          </p:nvSpPr>
          <p:spPr>
            <a:xfrm>
              <a:off x="10283414" y="1914422"/>
              <a:ext cx="171450" cy="171450"/>
            </a:xfrm>
            <a:prstGeom prst="star5">
              <a:avLst/>
            </a:prstGeom>
            <a:solidFill>
              <a:srgbClr val="C0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Star: 5 Points 19">
              <a:extLst>
                <a:ext uri="{FF2B5EF4-FFF2-40B4-BE49-F238E27FC236}">
                  <a16:creationId xmlns:a16="http://schemas.microsoft.com/office/drawing/2014/main" id="{DE3107B3-D30B-0DDF-6742-7E8E10A91923}"/>
                </a:ext>
              </a:extLst>
            </p:cNvPr>
            <p:cNvSpPr/>
            <p:nvPr/>
          </p:nvSpPr>
          <p:spPr>
            <a:xfrm>
              <a:off x="9933748" y="2186875"/>
              <a:ext cx="171450" cy="171450"/>
            </a:xfrm>
            <a:prstGeom prst="star5">
              <a:avLst/>
            </a:prstGeom>
            <a:solidFill>
              <a:srgbClr val="C0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1" name="TextBox 20">
              <a:extLst>
                <a:ext uri="{FF2B5EF4-FFF2-40B4-BE49-F238E27FC236}">
                  <a16:creationId xmlns:a16="http://schemas.microsoft.com/office/drawing/2014/main" id="{D9BEFF97-BF6A-FCF9-535E-29C5A4868BE2}"/>
                </a:ext>
              </a:extLst>
            </p:cNvPr>
            <p:cNvSpPr txBox="1"/>
            <p:nvPr/>
          </p:nvSpPr>
          <p:spPr>
            <a:xfrm>
              <a:off x="10199546" y="1179999"/>
              <a:ext cx="630685" cy="369332"/>
            </a:xfrm>
            <a:prstGeom prst="rect">
              <a:avLst/>
            </a:prstGeom>
            <a:noFill/>
          </p:spPr>
          <p:txBody>
            <a:bodyPr wrap="none" rtlCol="0">
              <a:spAutoFit/>
            </a:bodyPr>
            <a:lstStyle/>
            <a:p>
              <a:r>
                <a:rPr lang="en-GB" dirty="0"/>
                <a:t>Even</a:t>
              </a:r>
            </a:p>
          </p:txBody>
        </p:sp>
        <p:sp>
          <p:nvSpPr>
            <p:cNvPr id="22" name="TextBox 21">
              <a:extLst>
                <a:ext uri="{FF2B5EF4-FFF2-40B4-BE49-F238E27FC236}">
                  <a16:creationId xmlns:a16="http://schemas.microsoft.com/office/drawing/2014/main" id="{7D1E5F7C-E7CC-750A-1072-086B9F34F028}"/>
                </a:ext>
              </a:extLst>
            </p:cNvPr>
            <p:cNvSpPr txBox="1"/>
            <p:nvPr/>
          </p:nvSpPr>
          <p:spPr>
            <a:xfrm>
              <a:off x="10621244" y="2090028"/>
              <a:ext cx="580608" cy="369332"/>
            </a:xfrm>
            <a:prstGeom prst="rect">
              <a:avLst/>
            </a:prstGeom>
            <a:noFill/>
          </p:spPr>
          <p:txBody>
            <a:bodyPr wrap="none" rtlCol="0">
              <a:spAutoFit/>
            </a:bodyPr>
            <a:lstStyle/>
            <a:p>
              <a:r>
                <a:rPr lang="en-GB" dirty="0"/>
                <a:t>Odd</a:t>
              </a:r>
            </a:p>
          </p:txBody>
        </p:sp>
      </p:grpSp>
      <p:pic>
        <p:nvPicPr>
          <p:cNvPr id="35" name="Video 34">
            <a:hlinkClick r:id="" action="ppaction://media"/>
            <a:extLst>
              <a:ext uri="{FF2B5EF4-FFF2-40B4-BE49-F238E27FC236}">
                <a16:creationId xmlns:a16="http://schemas.microsoft.com/office/drawing/2014/main" id="{F3CA2ACE-914A-E184-5FDE-B23A99FABDDB}"/>
              </a:ext>
            </a:extLst>
          </p:cNvPr>
          <p:cNvPicPr>
            <a:extLst>
              <a:ext uri="{51228E76-BA90-4043-B771-695A4F85340A}">
                <alf:liveFeedProps xmlns:alf="http://schemas.microsoft.com/office/drawing/2021/livefeed"/>
              </a:ext>
            </a:extLst>
          </p:cNvPicPr>
          <p:nvPr/>
        </p:nvPicPr>
        <p:blipFill>
          <a:blip r:embed="rId6">
            <a:grayscl/>
            <a:extLst>
              <a:ext uri="{96DAC541-7B7A-43D3-8B79-37D633B846F1}">
                <asvg:svgBlip xmlns:asvg="http://schemas.microsoft.com/office/drawing/2016/SVG/main" r:embed="rId7"/>
              </a:ext>
            </a:extLst>
          </a:blip>
          <a:srcRect l="21875" r="21875"/>
          <a:stretch>
            <a:fillRect/>
          </a:stretch>
        </p:blipFill>
        <p:spPr>
          <a:xfrm>
            <a:off x="9878240" y="4544840"/>
            <a:ext cx="2313160" cy="2313160"/>
          </a:xfrm>
          <a:prstGeom prst="ellipse">
            <a:avLst/>
          </a:prstGeom>
          <a:ln>
            <a:noFill/>
          </a:ln>
        </p:spPr>
      </p:pic>
      <p:pic>
        <p:nvPicPr>
          <p:cNvPr id="36" name="Video 35">
            <a:hlinkClick r:id="" action="ppaction://media"/>
            <a:extLst>
              <a:ext uri="{FF2B5EF4-FFF2-40B4-BE49-F238E27FC236}">
                <a16:creationId xmlns:a16="http://schemas.microsoft.com/office/drawing/2014/main" id="{B250079B-D93C-EC77-EEE6-AB3C5ADD7F8B}"/>
              </a:ext>
            </a:extLst>
          </p:cNvPr>
          <p:cNvPicPr>
            <a:extLst>
              <a:ext uri="{51228E76-BA90-4043-B771-695A4F85340A}">
                <alf:liveFeedProps xmlns:alf="http://schemas.microsoft.com/office/drawing/2021/livefeed"/>
              </a:ext>
            </a:extLst>
          </p:cNvPicPr>
          <p:nvPr/>
        </p:nvPicPr>
        <p:blipFill>
          <a:blip r:embed="rId6">
            <a:grayscl/>
            <a:extLst>
              <a:ext uri="{96DAC541-7B7A-43D3-8B79-37D633B846F1}">
                <asvg:svgBlip xmlns:asvg="http://schemas.microsoft.com/office/drawing/2016/SVG/main" r:embed="rId7"/>
              </a:ext>
            </a:extLst>
          </a:blip>
          <a:srcRect l="21875" r="21875"/>
          <a:stretch>
            <a:fillRect/>
          </a:stretch>
        </p:blipFill>
        <p:spPr>
          <a:xfrm>
            <a:off x="9875309" y="4541909"/>
            <a:ext cx="2316091" cy="2316091"/>
          </a:xfrm>
          <a:prstGeom prst="ellipse">
            <a:avLst/>
          </a:prstGeom>
        </p:spPr>
      </p:pic>
    </p:spTree>
    <p:custDataLst>
      <p:tags r:id="rId1"/>
    </p:custDataLst>
    <p:extLst>
      <p:ext uri="{BB962C8B-B14F-4D97-AF65-F5344CB8AC3E}">
        <p14:creationId xmlns:p14="http://schemas.microsoft.com/office/powerpoint/2010/main" val="226596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Backpropagation</a:t>
            </a: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t>McCulloch and Pitts (1943)</a:t>
            </a:r>
          </a:p>
          <a:p>
            <a:r>
              <a:rPr lang="en-GB" dirty="0"/>
              <a:t>Von Neumann (1945)</a:t>
            </a:r>
          </a:p>
          <a:p>
            <a:r>
              <a:rPr lang="en-GB" dirty="0"/>
              <a:t>Rosenblatt (1958)</a:t>
            </a:r>
          </a:p>
          <a:p>
            <a:r>
              <a:rPr lang="en-GB" dirty="0"/>
              <a:t>Minsky (1960s)</a:t>
            </a:r>
          </a:p>
          <a:p>
            <a:r>
              <a:rPr lang="en-GB" dirty="0" err="1"/>
              <a:t>Rumelhart</a:t>
            </a:r>
            <a:r>
              <a:rPr lang="en-GB" dirty="0"/>
              <a:t>, Hinton, Williams (1986)</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A4AAAEA-3765-A9D6-0645-7F4B5FB9DF4C}"/>
                  </a:ext>
                </a:extLst>
              </p:cNvPr>
              <p:cNvSpPr txBox="1"/>
              <p:nvPr/>
            </p:nvSpPr>
            <p:spPr>
              <a:xfrm>
                <a:off x="4044534" y="660111"/>
                <a:ext cx="4748798" cy="59869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spcAft>
                    <a:spcPts val="600"/>
                  </a:spcAft>
                </a:pPr>
                <a:r>
                  <a:rPr lang="en-GB" sz="2400" b="1" dirty="0"/>
                  <a:t>Backprop / gradient descent in brief</a:t>
                </a:r>
              </a:p>
              <a:p>
                <a:r>
                  <a:rPr lang="en-GB" sz="2000" dirty="0"/>
                  <a:t>Want to minimise scalar loss </a:t>
                </a:r>
                <a14:m>
                  <m:oMath xmlns:m="http://schemas.openxmlformats.org/officeDocument/2006/math">
                    <m:r>
                      <a:rPr lang="en-GB" sz="2000" i="1" smtClean="0">
                        <a:latin typeface="Cambria Math" panose="02040503050406030204" pitchFamily="18" charset="0"/>
                        <a:ea typeface="Cambria Math" panose="02040503050406030204" pitchFamily="18" charset="0"/>
                      </a:rPr>
                      <m:t>ℒ</m:t>
                    </m:r>
                  </m:oMath>
                </a14:m>
                <a:endParaRPr lang="en-GB" sz="2000" dirty="0"/>
              </a:p>
              <a:p>
                <a:r>
                  <a:rPr lang="en-GB" sz="2000" dirty="0"/>
                  <a:t>Parameters vector </a:t>
                </a:r>
                <a14:m>
                  <m:oMath xmlns:m="http://schemas.openxmlformats.org/officeDocument/2006/math">
                    <m:r>
                      <a:rPr lang="en-GB" sz="2000" b="0" i="1" smtClean="0">
                        <a:latin typeface="Cambria Math" panose="02040503050406030204" pitchFamily="18" charset="0"/>
                      </a:rPr>
                      <m:t>𝜃</m:t>
                    </m:r>
                  </m:oMath>
                </a14:m>
                <a:endParaRPr lang="en-GB" sz="2000" b="0" dirty="0"/>
              </a:p>
              <a:p>
                <a:endParaRPr lang="en-GB" sz="2000" dirty="0"/>
              </a:p>
              <a:p>
                <a:r>
                  <a:rPr lang="en-GB" sz="2000" b="1" dirty="0"/>
                  <a:t>Compute the gradient</a:t>
                </a:r>
              </a:p>
              <a:p>
                <a:r>
                  <a:rPr lang="en-GB" sz="2000" dirty="0"/>
                  <a:t>Gradient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m:rPr>
                            <m:sty m:val="p"/>
                          </m:rPr>
                          <a:rPr lang="en-GB" sz="2000" b="0" i="0" smtClean="0">
                            <a:latin typeface="Cambria Math" panose="02040503050406030204" pitchFamily="18" charset="0"/>
                          </a:rPr>
                          <m:t>∇</m:t>
                        </m:r>
                        <m:r>
                          <a:rPr lang="en-GB" sz="2000" i="1">
                            <a:latin typeface="Cambria Math" panose="02040503050406030204" pitchFamily="18" charset="0"/>
                            <a:ea typeface="Cambria Math" panose="02040503050406030204" pitchFamily="18" charset="0"/>
                          </a:rPr>
                          <m:t>ℒ</m:t>
                        </m:r>
                        <m:r>
                          <a:rPr lang="en-GB" sz="2000" b="0" i="1" smtClean="0">
                            <a:latin typeface="Cambria Math" panose="02040503050406030204" pitchFamily="18" charset="0"/>
                          </a:rPr>
                          <m:t>)</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m:t>
                        </m:r>
                        <m:r>
                          <a:rPr lang="en-GB" sz="2000" i="1">
                            <a:latin typeface="Cambria Math" panose="02040503050406030204" pitchFamily="18" charset="0"/>
                            <a:ea typeface="Cambria Math" panose="02040503050406030204" pitchFamily="18" charset="0"/>
                          </a:rPr>
                          <m:t>ℒ</m:t>
                        </m:r>
                      </m:num>
                      <m:den>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𝜃</m:t>
                            </m:r>
                          </m:e>
                          <m:sub>
                            <m:r>
                              <a:rPr lang="en-GB" sz="2000" b="0" i="1" smtClean="0">
                                <a:latin typeface="Cambria Math" panose="02040503050406030204" pitchFamily="18" charset="0"/>
                              </a:rPr>
                              <m:t>𝑖</m:t>
                            </m:r>
                          </m:sub>
                        </m:sSub>
                      </m:den>
                    </m:f>
                  </m:oMath>
                </a14:m>
                <a:endParaRPr lang="en-GB" sz="2000" dirty="0"/>
              </a:p>
              <a:p>
                <a:r>
                  <a:rPr lang="en-GB" sz="2000" dirty="0"/>
                  <a:t>Vector chain rule:</a:t>
                </a:r>
              </a:p>
              <a:p>
                <a:pPr lvl="1"/>
                <a14:m>
                  <m:oMath xmlns:m="http://schemas.openxmlformats.org/officeDocument/2006/math">
                    <m:sSup>
                      <m:sSupPr>
                        <m:ctrlPr>
                          <a:rPr lang="en-GB" sz="2000" b="0" i="1" smtClean="0">
                            <a:latin typeface="Cambria Math" panose="02040503050406030204" pitchFamily="18" charset="0"/>
                            <a:ea typeface="Cambria Math" panose="02040503050406030204" pitchFamily="18" charset="0"/>
                          </a:rPr>
                        </m:ctrlPr>
                      </m:sSupPr>
                      <m:e>
                        <m:r>
                          <a:rPr lang="en-GB" sz="2000" b="0" i="1" smtClean="0">
                            <a:latin typeface="Cambria Math" panose="02040503050406030204" pitchFamily="18" charset="0"/>
                            <a:ea typeface="Cambria Math" panose="02040503050406030204" pitchFamily="18" charset="0"/>
                          </a:rPr>
                          <m:t>𝑥</m:t>
                        </m:r>
                        <m:r>
                          <a:rPr lang="en-GB" sz="2000" b="0" i="1" smtClean="0">
                            <a:latin typeface="Cambria Math" panose="02040503050406030204" pitchFamily="18" charset="0"/>
                            <a:ea typeface="Cambria Math" panose="02040503050406030204" pitchFamily="18" charset="0"/>
                          </a:rPr>
                          <m:t>∈</m:t>
                        </m:r>
                        <m:r>
                          <a:rPr lang="en-GB" sz="2000" i="1" smtClean="0">
                            <a:latin typeface="Cambria Math" panose="02040503050406030204" pitchFamily="18" charset="0"/>
                            <a:ea typeface="Cambria Math" panose="02040503050406030204" pitchFamily="18" charset="0"/>
                          </a:rPr>
                          <m:t>ℝ</m:t>
                        </m:r>
                      </m:e>
                      <m:sup>
                        <m:r>
                          <a:rPr lang="en-GB" sz="2000" b="0" i="1" smtClean="0">
                            <a:latin typeface="Cambria Math" panose="02040503050406030204" pitchFamily="18" charset="0"/>
                            <a:ea typeface="Cambria Math" panose="02040503050406030204" pitchFamily="18" charset="0"/>
                          </a:rPr>
                          <m:t>𝑛</m:t>
                        </m:r>
                      </m:sup>
                    </m:sSup>
                    <m:groupChr>
                      <m:groupChrPr>
                        <m:chr m:val="→"/>
                        <m:vertJc m:val="bot"/>
                        <m:ctrlPr>
                          <a:rPr lang="en-GB" sz="2000" b="0" i="1" smtClean="0">
                            <a:latin typeface="Cambria Math" panose="02040503050406030204" pitchFamily="18" charset="0"/>
                            <a:ea typeface="Cambria Math" panose="02040503050406030204" pitchFamily="18" charset="0"/>
                          </a:rPr>
                        </m:ctrlPr>
                      </m:groupChrPr>
                      <m:e>
                        <m:r>
                          <m:rPr>
                            <m:brk m:alnAt="2"/>
                          </m:rPr>
                          <a:rPr lang="en-GB" sz="2000" b="0" i="1" smtClean="0">
                            <a:latin typeface="Cambria Math" panose="02040503050406030204" pitchFamily="18" charset="0"/>
                            <a:ea typeface="Cambria Math" panose="02040503050406030204" pitchFamily="18" charset="0"/>
                          </a:rPr>
                          <m:t>𝑓</m:t>
                        </m:r>
                      </m:e>
                    </m:groupChr>
                    <m:r>
                      <a:rPr lang="en-GB" sz="2000" b="0" i="1" smtClean="0">
                        <a:latin typeface="Cambria Math" panose="02040503050406030204" pitchFamily="18" charset="0"/>
                        <a:ea typeface="Cambria Math" panose="02040503050406030204" pitchFamily="18" charset="0"/>
                      </a:rPr>
                      <m:t>𝑦</m:t>
                    </m:r>
                    <m:r>
                      <a:rPr lang="en-GB" sz="2000" b="0" i="1" smtClean="0">
                        <a:latin typeface="Cambria Math" panose="02040503050406030204" pitchFamily="18" charset="0"/>
                        <a:ea typeface="Cambria Math" panose="02040503050406030204" pitchFamily="18" charset="0"/>
                      </a:rPr>
                      <m:t>∈</m:t>
                    </m:r>
                    <m:sSup>
                      <m:sSupPr>
                        <m:ctrlPr>
                          <a:rPr lang="en-GB" sz="2000" b="0" i="1" smtClean="0">
                            <a:latin typeface="Cambria Math" panose="02040503050406030204" pitchFamily="18" charset="0"/>
                            <a:ea typeface="Cambria Math" panose="02040503050406030204" pitchFamily="18" charset="0"/>
                          </a:rPr>
                        </m:ctrlPr>
                      </m:sSupPr>
                      <m:e>
                        <m:r>
                          <a:rPr lang="en-GB" sz="2000" i="1">
                            <a:latin typeface="Cambria Math" panose="02040503050406030204" pitchFamily="18" charset="0"/>
                            <a:ea typeface="Cambria Math" panose="02040503050406030204" pitchFamily="18" charset="0"/>
                          </a:rPr>
                          <m:t>ℝ</m:t>
                        </m:r>
                      </m:e>
                      <m:sup>
                        <m:r>
                          <a:rPr lang="en-GB" sz="2000" b="0" i="1" smtClean="0">
                            <a:latin typeface="Cambria Math" panose="02040503050406030204" pitchFamily="18" charset="0"/>
                            <a:ea typeface="Cambria Math" panose="02040503050406030204" pitchFamily="18" charset="0"/>
                          </a:rPr>
                          <m:t>𝑚</m:t>
                        </m:r>
                      </m:sup>
                    </m:sSup>
                    <m:groupChr>
                      <m:groupChrPr>
                        <m:chr m:val="→"/>
                        <m:vertJc m:val="bot"/>
                        <m:ctrlPr>
                          <a:rPr lang="en-GB" sz="2000" b="0" i="1" smtClean="0">
                            <a:latin typeface="Cambria Math" panose="02040503050406030204" pitchFamily="18" charset="0"/>
                            <a:ea typeface="Cambria Math" panose="02040503050406030204" pitchFamily="18" charset="0"/>
                          </a:rPr>
                        </m:ctrlPr>
                      </m:groupChrPr>
                      <m:e>
                        <m:r>
                          <m:rPr>
                            <m:brk m:alnAt="2"/>
                          </m:rPr>
                          <a:rPr lang="en-GB" sz="2000" b="0" i="1" smtClean="0">
                            <a:latin typeface="Cambria Math" panose="02040503050406030204" pitchFamily="18" charset="0"/>
                            <a:ea typeface="Cambria Math" panose="02040503050406030204" pitchFamily="18" charset="0"/>
                          </a:rPr>
                          <m:t>𝑔</m:t>
                        </m:r>
                      </m:e>
                    </m:groupChr>
                    <m:sSup>
                      <m:sSupPr>
                        <m:ctrlPr>
                          <a:rPr lang="en-GB" sz="2000" b="0" i="1" smtClean="0">
                            <a:latin typeface="Cambria Math" panose="02040503050406030204" pitchFamily="18" charset="0"/>
                            <a:ea typeface="Cambria Math" panose="02040503050406030204" pitchFamily="18" charset="0"/>
                          </a:rPr>
                        </m:ctrlPr>
                      </m:sSupPr>
                      <m:e>
                        <m:r>
                          <a:rPr lang="en-GB" sz="2000" b="0" i="1" smtClean="0">
                            <a:latin typeface="Cambria Math" panose="02040503050406030204" pitchFamily="18" charset="0"/>
                            <a:ea typeface="Cambria Math" panose="02040503050406030204" pitchFamily="18" charset="0"/>
                          </a:rPr>
                          <m:t>𝑧</m:t>
                        </m:r>
                        <m:r>
                          <a:rPr lang="en-GB" sz="2000" b="0" i="1" smtClean="0">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ℝ</m:t>
                        </m:r>
                      </m:e>
                      <m:sup>
                        <m:r>
                          <a:rPr lang="en-GB" sz="2000" b="0" i="1" smtClean="0">
                            <a:latin typeface="Cambria Math" panose="02040503050406030204" pitchFamily="18" charset="0"/>
                            <a:ea typeface="Cambria Math" panose="02040503050406030204" pitchFamily="18" charset="0"/>
                          </a:rPr>
                          <m:t>𝑝</m:t>
                        </m:r>
                      </m:sup>
                    </m:sSup>
                  </m:oMath>
                </a14:m>
                <a:r>
                  <a:rPr lang="en-GB" sz="2000" dirty="0"/>
                  <a:t> </a:t>
                </a:r>
              </a:p>
              <a:p>
                <a:pPr lvl="1"/>
                <a:r>
                  <a:rPr lang="en-GB" sz="2000" dirty="0"/>
                  <a:t>Jacobian matrix</a:t>
                </a:r>
                <a:r>
                  <a:rPr lang="en-GB" sz="2000" i="1" dirty="0">
                    <a:latin typeface="Cambria Math" panose="02040503050406030204" pitchFamily="18" charset="0"/>
                  </a:rPr>
                  <a:t> </a:t>
                </a:r>
                <a14:m>
                  <m:oMath xmlns:m="http://schemas.openxmlformats.org/officeDocument/2006/math">
                    <m:sSubSup>
                      <m:sSubSupPr>
                        <m:ctrlPr>
                          <a:rPr lang="en-GB" sz="2000" b="0" i="1" smtClean="0">
                            <a:latin typeface="Cambria Math" panose="02040503050406030204" pitchFamily="18" charset="0"/>
                          </a:rPr>
                        </m:ctrlPr>
                      </m:sSubSupPr>
                      <m:e>
                        <m:r>
                          <a:rPr lang="en-GB" sz="2000" b="0" i="1" smtClean="0">
                            <a:latin typeface="Cambria Math" panose="02040503050406030204" pitchFamily="18" charset="0"/>
                          </a:rPr>
                          <m:t>𝐽</m:t>
                        </m:r>
                      </m:e>
                      <m:sub>
                        <m:r>
                          <a:rPr lang="en-GB" sz="2000" b="0" i="1" smtClean="0">
                            <a:latin typeface="Cambria Math" panose="02040503050406030204" pitchFamily="18" charset="0"/>
                          </a:rPr>
                          <m:t>𝑖𝑗</m:t>
                        </m:r>
                      </m:sub>
                      <m:sup>
                        <m:r>
                          <a:rPr lang="en-GB" sz="2000" b="0" i="1" smtClean="0">
                            <a:latin typeface="Cambria Math" panose="02040503050406030204" pitchFamily="18" charset="0"/>
                          </a:rPr>
                          <m:t>𝑓</m:t>
                        </m:r>
                      </m:sup>
                    </m:sSubSup>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𝑖</m:t>
                            </m:r>
                          </m:sub>
                        </m:sSub>
                      </m:num>
                      <m:den>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𝑗</m:t>
                            </m:r>
                          </m:sub>
                        </m:sSub>
                      </m:den>
                    </m:f>
                  </m:oMath>
                </a14:m>
                <a:r>
                  <a:rPr lang="en-GB" sz="2000" dirty="0"/>
                  <a:t> </a:t>
                </a:r>
              </a:p>
              <a:p>
                <a:pPr lvl="1"/>
                <a:r>
                  <a:rPr lang="en-GB" sz="2000" dirty="0"/>
                  <a:t>Chain rule is </a:t>
                </a:r>
                <a14:m>
                  <m:oMath xmlns:m="http://schemas.openxmlformats.org/officeDocument/2006/math">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𝐽</m:t>
                        </m:r>
                      </m:e>
                      <m:sup>
                        <m:r>
                          <a:rPr lang="en-GB" sz="2000" b="0" i="1" smtClean="0">
                            <a:latin typeface="Cambria Math" panose="02040503050406030204" pitchFamily="18" charset="0"/>
                          </a:rPr>
                          <m:t>𝑔</m:t>
                        </m:r>
                        <m:r>
                          <a:rPr lang="en-GB" sz="2000" b="0" i="1" smtClean="0">
                            <a:latin typeface="Cambria Math" panose="02040503050406030204" pitchFamily="18" charset="0"/>
                          </a:rPr>
                          <m:t>∘</m:t>
                        </m:r>
                        <m:r>
                          <a:rPr lang="en-GB" sz="2000" b="0" i="1" smtClean="0">
                            <a:latin typeface="Cambria Math" panose="02040503050406030204" pitchFamily="18" charset="0"/>
                          </a:rPr>
                          <m:t>𝑓</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𝐽</m:t>
                        </m:r>
                      </m:e>
                      <m:sup>
                        <m:r>
                          <a:rPr lang="en-GB" sz="2000" b="0" i="1" smtClean="0">
                            <a:latin typeface="Cambria Math" panose="02040503050406030204" pitchFamily="18" charset="0"/>
                          </a:rPr>
                          <m:t>𝑔</m:t>
                        </m:r>
                      </m:sup>
                    </m:sSup>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𝐽</m:t>
                        </m:r>
                      </m:e>
                      <m:sup>
                        <m:r>
                          <a:rPr lang="en-GB" sz="2000" b="0" i="1" smtClean="0">
                            <a:latin typeface="Cambria Math" panose="02040503050406030204" pitchFamily="18" charset="0"/>
                          </a:rPr>
                          <m:t>𝑓</m:t>
                        </m:r>
                      </m:sup>
                    </m:sSup>
                  </m:oMath>
                </a14:m>
                <a:r>
                  <a:rPr lang="en-GB" sz="2000" dirty="0"/>
                  <a:t> </a:t>
                </a:r>
              </a:p>
              <a:p>
                <a:r>
                  <a:rPr lang="en-GB" sz="2000" dirty="0"/>
                  <a:t>Efficiently compute gradient just by matrix and vector multiplications.</a:t>
                </a:r>
              </a:p>
              <a:p>
                <a:endParaRPr lang="en-GB" sz="2000" dirty="0"/>
              </a:p>
              <a:p>
                <a:r>
                  <a:rPr lang="en-GB" sz="2000" b="1" dirty="0"/>
                  <a:t>Gradient descent</a:t>
                </a:r>
              </a:p>
              <a:p>
                <a:r>
                  <a:rPr lang="en-GB" sz="2000" dirty="0"/>
                  <a:t>Learning rate </a:t>
                </a:r>
                <a14:m>
                  <m:oMath xmlns:m="http://schemas.openxmlformats.org/officeDocument/2006/math">
                    <m:r>
                      <a:rPr lang="en-GB" sz="2000" b="0" i="1" smtClean="0">
                        <a:latin typeface="Cambria Math" panose="02040503050406030204" pitchFamily="18" charset="0"/>
                      </a:rPr>
                      <m:t>𝛼</m:t>
                    </m:r>
                  </m:oMath>
                </a14:m>
                <a:endParaRPr lang="en-GB" sz="2000" dirty="0"/>
              </a:p>
              <a:p>
                <a:r>
                  <a:rPr lang="en-GB" sz="2000" dirty="0"/>
                  <a:t>Update parameters: </a:t>
                </a:r>
                <a14:m>
                  <m:oMath xmlns:m="http://schemas.openxmlformats.org/officeDocument/2006/math">
                    <m:r>
                      <a:rPr lang="en-GB" sz="2000" b="0" i="1" smtClean="0">
                        <a:latin typeface="Cambria Math" panose="02040503050406030204" pitchFamily="18" charset="0"/>
                      </a:rPr>
                      <m:t>𝜃</m:t>
                    </m:r>
                    <m:r>
                      <a:rPr lang="en-GB" sz="2000" b="0" i="1" smtClean="0">
                        <a:latin typeface="Cambria Math" panose="02040503050406030204" pitchFamily="18" charset="0"/>
                      </a:rPr>
                      <m:t>→</m:t>
                    </m:r>
                    <m:r>
                      <a:rPr lang="en-GB" sz="2000" b="0" i="1" smtClean="0">
                        <a:latin typeface="Cambria Math" panose="02040503050406030204" pitchFamily="18" charset="0"/>
                      </a:rPr>
                      <m:t>𝜃</m:t>
                    </m:r>
                    <m:r>
                      <a:rPr lang="en-GB" sz="2000" b="0" i="1" smtClean="0">
                        <a:latin typeface="Cambria Math" panose="02040503050406030204" pitchFamily="18" charset="0"/>
                      </a:rPr>
                      <m:t>−</m:t>
                    </m:r>
                    <m:r>
                      <a:rPr lang="en-GB" sz="2000" b="0" i="1" smtClean="0">
                        <a:latin typeface="Cambria Math" panose="02040503050406030204" pitchFamily="18" charset="0"/>
                      </a:rPr>
                      <m:t>𝛼</m:t>
                    </m:r>
                    <m:r>
                      <m:rPr>
                        <m:sty m:val="p"/>
                      </m:rPr>
                      <a:rPr lang="en-GB" sz="2000" b="0" i="0" smtClean="0">
                        <a:latin typeface="Cambria Math" panose="02040503050406030204" pitchFamily="18" charset="0"/>
                      </a:rPr>
                      <m:t>∇</m:t>
                    </m:r>
                    <m:r>
                      <a:rPr lang="en-GB" sz="2000" i="1">
                        <a:latin typeface="Cambria Math" panose="02040503050406030204" pitchFamily="18" charset="0"/>
                        <a:ea typeface="Cambria Math" panose="02040503050406030204" pitchFamily="18" charset="0"/>
                      </a:rPr>
                      <m:t>ℒ</m:t>
                    </m:r>
                  </m:oMath>
                </a14:m>
                <a:endParaRPr lang="en-GB" sz="2000" dirty="0"/>
              </a:p>
              <a:p>
                <a:r>
                  <a:rPr lang="en-GB" sz="2000" dirty="0"/>
                  <a:t>Better algorithms exist!</a:t>
                </a:r>
              </a:p>
            </p:txBody>
          </p:sp>
        </mc:Choice>
        <mc:Fallback xmlns="">
          <p:sp>
            <p:nvSpPr>
              <p:cNvPr id="11" name="TextBox 10">
                <a:extLst>
                  <a:ext uri="{FF2B5EF4-FFF2-40B4-BE49-F238E27FC236}">
                    <a16:creationId xmlns:a16="http://schemas.microsoft.com/office/drawing/2014/main" id="{AA4AAAEA-3765-A9D6-0645-7F4B5FB9DF4C}"/>
                  </a:ext>
                </a:extLst>
              </p:cNvPr>
              <p:cNvSpPr txBox="1">
                <a:spLocks noRot="1" noChangeAspect="1" noMove="1" noResize="1" noEditPoints="1" noAdjustHandles="1" noChangeArrowheads="1" noChangeShapeType="1" noTextEdit="1"/>
              </p:cNvSpPr>
              <p:nvPr/>
            </p:nvSpPr>
            <p:spPr>
              <a:xfrm>
                <a:off x="4044534" y="660111"/>
                <a:ext cx="4748798" cy="5986960"/>
              </a:xfrm>
              <a:prstGeom prst="rect">
                <a:avLst/>
              </a:prstGeom>
              <a:blipFill>
                <a:blip r:embed="rId6"/>
                <a:stretch>
                  <a:fillRect l="-1923" t="-814" r="-1410" b="-814"/>
                </a:stretch>
              </a:blipFill>
            </p:spPr>
            <p:txBody>
              <a:bodyPr/>
              <a:lstStyle/>
              <a:p>
                <a:r>
                  <a:rPr lang="en-GB">
                    <a:noFill/>
                  </a:rPr>
                  <a:t> </a:t>
                </a:r>
              </a:p>
            </p:txBody>
          </p:sp>
        </mc:Fallback>
      </mc:AlternateContent>
      <p:grpSp>
        <p:nvGrpSpPr>
          <p:cNvPr id="17" name="Group 16">
            <a:extLst>
              <a:ext uri="{FF2B5EF4-FFF2-40B4-BE49-F238E27FC236}">
                <a16:creationId xmlns:a16="http://schemas.microsoft.com/office/drawing/2014/main" id="{30C23197-1CC2-C427-9C3C-6EDB4AC7A156}"/>
              </a:ext>
            </a:extLst>
          </p:cNvPr>
          <p:cNvGrpSpPr/>
          <p:nvPr/>
        </p:nvGrpSpPr>
        <p:grpSpPr>
          <a:xfrm>
            <a:off x="9115910" y="660111"/>
            <a:ext cx="2753511" cy="3513345"/>
            <a:chOff x="2636532" y="4824820"/>
            <a:chExt cx="2753511" cy="3513345"/>
          </a:xfrm>
        </p:grpSpPr>
        <p:pic>
          <p:nvPicPr>
            <p:cNvPr id="15" name="Picture 14">
              <a:extLst>
                <a:ext uri="{FF2B5EF4-FFF2-40B4-BE49-F238E27FC236}">
                  <a16:creationId xmlns:a16="http://schemas.microsoft.com/office/drawing/2014/main" id="{990D766F-7B30-5C50-A76F-87A204AFCD06}"/>
                </a:ext>
              </a:extLst>
            </p:cNvPr>
            <p:cNvPicPr>
              <a:picLocks noChangeAspect="1"/>
            </p:cNvPicPr>
            <p:nvPr/>
          </p:nvPicPr>
          <p:blipFill>
            <a:blip r:embed="rId7"/>
            <a:stretch>
              <a:fillRect/>
            </a:stretch>
          </p:blipFill>
          <p:spPr>
            <a:xfrm>
              <a:off x="2791841" y="4824820"/>
              <a:ext cx="2517484" cy="2990381"/>
            </a:xfrm>
            <a:prstGeom prst="rect">
              <a:avLst/>
            </a:prstGeom>
          </p:spPr>
        </p:pic>
        <p:sp>
          <p:nvSpPr>
            <p:cNvPr id="16" name="TextBox 15">
              <a:extLst>
                <a:ext uri="{FF2B5EF4-FFF2-40B4-BE49-F238E27FC236}">
                  <a16:creationId xmlns:a16="http://schemas.microsoft.com/office/drawing/2014/main" id="{F0EABA61-132C-3143-1C95-ABE71D435832}"/>
                </a:ext>
              </a:extLst>
            </p:cNvPr>
            <p:cNvSpPr txBox="1"/>
            <p:nvPr/>
          </p:nvSpPr>
          <p:spPr>
            <a:xfrm>
              <a:off x="2636532" y="7938055"/>
              <a:ext cx="2753511" cy="400110"/>
            </a:xfrm>
            <a:prstGeom prst="rect">
              <a:avLst/>
            </a:prstGeom>
            <a:noFill/>
          </p:spPr>
          <p:txBody>
            <a:bodyPr wrap="none" rtlCol="0">
              <a:spAutoFit/>
            </a:bodyPr>
            <a:lstStyle/>
            <a:p>
              <a:r>
                <a:rPr lang="en-GB" sz="2000" dirty="0"/>
                <a:t>Discovered XOR network</a:t>
              </a:r>
            </a:p>
          </p:txBody>
        </p:sp>
      </p:grpSp>
      <p:sp>
        <p:nvSpPr>
          <p:cNvPr id="18" name="TextBox 17">
            <a:extLst>
              <a:ext uri="{FF2B5EF4-FFF2-40B4-BE49-F238E27FC236}">
                <a16:creationId xmlns:a16="http://schemas.microsoft.com/office/drawing/2014/main" id="{65698CC4-B0BF-E562-D5B3-373F997AA543}"/>
              </a:ext>
            </a:extLst>
          </p:cNvPr>
          <p:cNvSpPr txBox="1"/>
          <p:nvPr/>
        </p:nvSpPr>
        <p:spPr>
          <a:xfrm>
            <a:off x="137251" y="2932605"/>
            <a:ext cx="3767944" cy="2554545"/>
          </a:xfrm>
          <a:prstGeom prst="rect">
            <a:avLst/>
          </a:prstGeom>
          <a:noFill/>
        </p:spPr>
        <p:txBody>
          <a:bodyPr wrap="square" rtlCol="0">
            <a:spAutoFit/>
          </a:bodyPr>
          <a:lstStyle/>
          <a:p>
            <a:r>
              <a:rPr lang="en-US" sz="1600" b="1" dirty="0">
                <a:solidFill>
                  <a:srgbClr val="FF0000"/>
                </a:solidFill>
              </a:rPr>
              <a:t>“ </a:t>
            </a:r>
            <a:r>
              <a:rPr lang="en-US" sz="1600" dirty="0"/>
              <a:t>The learning procedure, in its current form, is not a plausible model of learning in brains. However, applying the procedure to various tasks shows that interesting internal representations can be constructed by gradient descent in weight-space, and this suggests that it is worth looking for more biologically plausible ways of doing gradient descent in neural networks. </a:t>
            </a:r>
            <a:r>
              <a:rPr lang="en-US" sz="1600" b="1" dirty="0">
                <a:solidFill>
                  <a:srgbClr val="FF0000"/>
                </a:solidFill>
              </a:rPr>
              <a:t>”</a:t>
            </a:r>
            <a:endParaRPr lang="en-GB" sz="1600" b="1" dirty="0">
              <a:solidFill>
                <a:srgbClr val="FF0000"/>
              </a:solidFill>
            </a:endParaRPr>
          </a:p>
        </p:txBody>
      </p:sp>
      <p:sp>
        <p:nvSpPr>
          <p:cNvPr id="19" name="TextBox 18">
            <a:extLst>
              <a:ext uri="{FF2B5EF4-FFF2-40B4-BE49-F238E27FC236}">
                <a16:creationId xmlns:a16="http://schemas.microsoft.com/office/drawing/2014/main" id="{DFF58BE7-7E89-A172-53F3-B7E5D9F34E1A}"/>
              </a:ext>
            </a:extLst>
          </p:cNvPr>
          <p:cNvSpPr txBox="1"/>
          <p:nvPr/>
        </p:nvSpPr>
        <p:spPr>
          <a:xfrm>
            <a:off x="137251" y="6301512"/>
            <a:ext cx="2517484" cy="369332"/>
          </a:xfrm>
          <a:prstGeom prst="rect">
            <a:avLst/>
          </a:prstGeom>
          <a:noFill/>
        </p:spPr>
        <p:txBody>
          <a:bodyPr wrap="none" rtlCol="0">
            <a:spAutoFit/>
          </a:bodyPr>
          <a:lstStyle/>
          <a:p>
            <a:r>
              <a:rPr lang="en-GB" dirty="0" err="1"/>
              <a:t>Lillicrap</a:t>
            </a:r>
            <a:r>
              <a:rPr lang="en-GB" dirty="0"/>
              <a:t> et al. 2016, 2020</a:t>
            </a:r>
          </a:p>
        </p:txBody>
      </p:sp>
      <p:pic>
        <p:nvPicPr>
          <p:cNvPr id="10" name="Video 9">
            <a:hlinkClick r:id="" action="ppaction://media"/>
            <a:extLst>
              <a:ext uri="{FF2B5EF4-FFF2-40B4-BE49-F238E27FC236}">
                <a16:creationId xmlns:a16="http://schemas.microsoft.com/office/drawing/2014/main" id="{49D2B900-D252-DC9A-F9CF-3F34A3CF187C}"/>
              </a:ext>
            </a:extLst>
          </p:cNvPr>
          <p:cNvPicPr>
            <a:extLst>
              <a:ext uri="{51228E76-BA90-4043-B771-695A4F85340A}">
                <alf:liveFeedProps xmlns:alf="http://schemas.microsoft.com/office/drawing/2021/livefeed"/>
              </a:ext>
            </a:extLst>
          </p:cNvPicPr>
          <p:nvPr/>
        </p:nvPicPr>
        <p:blipFill>
          <a:blip r:embed="rId8">
            <a:grayscl/>
            <a:extLst>
              <a:ext uri="{96DAC541-7B7A-43D3-8B79-37D633B846F1}">
                <asvg:svgBlip xmlns:asvg="http://schemas.microsoft.com/office/drawing/2016/SVG/main" r:embed="rId9"/>
              </a:ext>
            </a:extLst>
          </a:blip>
          <a:srcRect l="21875" r="21875"/>
          <a:stretch>
            <a:fillRect/>
          </a:stretch>
        </p:blipFill>
        <p:spPr>
          <a:xfrm>
            <a:off x="9878839" y="4544840"/>
            <a:ext cx="2313160" cy="2313160"/>
          </a:xfrm>
          <a:prstGeom prst="ellipse">
            <a:avLst/>
          </a:prstGeom>
          <a:ln>
            <a:noFill/>
          </a:ln>
        </p:spPr>
      </p:pic>
    </p:spTree>
    <p:custDataLst>
      <p:tags r:id="rId1"/>
    </p:custDataLst>
    <p:extLst>
      <p:ext uri="{BB962C8B-B14F-4D97-AF65-F5344CB8AC3E}">
        <p14:creationId xmlns:p14="http://schemas.microsoft.com/office/powerpoint/2010/main" val="206658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The visual system and convolutional neural networks</a:t>
            </a:r>
            <a:endParaRPr lang="en-GB" b="1">
              <a:latin typeface="Calibri"/>
              <a:ea typeface="Calibri"/>
              <a:cs typeface="Calibri"/>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t>Hubel and Wiesel (1959, 1962)</a:t>
            </a:r>
          </a:p>
        </p:txBody>
      </p:sp>
      <p:grpSp>
        <p:nvGrpSpPr>
          <p:cNvPr id="14" name="Group 13">
            <a:extLst>
              <a:ext uri="{FF2B5EF4-FFF2-40B4-BE49-F238E27FC236}">
                <a16:creationId xmlns:a16="http://schemas.microsoft.com/office/drawing/2014/main" id="{AEC0D832-2A0B-0466-18E8-6098E39D49A5}"/>
              </a:ext>
            </a:extLst>
          </p:cNvPr>
          <p:cNvGrpSpPr/>
          <p:nvPr/>
        </p:nvGrpSpPr>
        <p:grpSpPr>
          <a:xfrm>
            <a:off x="6096000" y="675427"/>
            <a:ext cx="3352261" cy="2178461"/>
            <a:chOff x="8778240" y="610459"/>
            <a:chExt cx="3352261" cy="2178461"/>
          </a:xfrm>
        </p:grpSpPr>
        <p:sp>
          <p:nvSpPr>
            <p:cNvPr id="7" name="Rectangle 6">
              <a:extLst>
                <a:ext uri="{FF2B5EF4-FFF2-40B4-BE49-F238E27FC236}">
                  <a16:creationId xmlns:a16="http://schemas.microsoft.com/office/drawing/2014/main" id="{CB069528-4B1A-812A-CD88-0D3A9719BA12}"/>
                </a:ext>
              </a:extLst>
            </p:cNvPr>
            <p:cNvSpPr/>
            <p:nvPr/>
          </p:nvSpPr>
          <p:spPr>
            <a:xfrm>
              <a:off x="8778240" y="1131570"/>
              <a:ext cx="2377440" cy="165735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Oval 7">
              <a:extLst>
                <a:ext uri="{FF2B5EF4-FFF2-40B4-BE49-F238E27FC236}">
                  <a16:creationId xmlns:a16="http://schemas.microsoft.com/office/drawing/2014/main" id="{04CDED60-71CF-D73B-32CD-DC5C71D119BA}"/>
                </a:ext>
              </a:extLst>
            </p:cNvPr>
            <p:cNvSpPr/>
            <p:nvPr/>
          </p:nvSpPr>
          <p:spPr>
            <a:xfrm>
              <a:off x="9188407" y="1337310"/>
              <a:ext cx="605790" cy="617220"/>
            </a:xfrm>
            <a:prstGeom prst="ellipse">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a:extLst>
                <a:ext uri="{FF2B5EF4-FFF2-40B4-BE49-F238E27FC236}">
                  <a16:creationId xmlns:a16="http://schemas.microsoft.com/office/drawing/2014/main" id="{BD8072A1-C1FE-5207-63A7-3ABCE0F4F2E2}"/>
                </a:ext>
              </a:extLst>
            </p:cNvPr>
            <p:cNvSpPr txBox="1"/>
            <p:nvPr/>
          </p:nvSpPr>
          <p:spPr>
            <a:xfrm>
              <a:off x="9188407" y="2325319"/>
              <a:ext cx="1902124" cy="369332"/>
            </a:xfrm>
            <a:prstGeom prst="rect">
              <a:avLst/>
            </a:prstGeom>
            <a:noFill/>
          </p:spPr>
          <p:txBody>
            <a:bodyPr wrap="none" rtlCol="0">
              <a:spAutoFit/>
            </a:bodyPr>
            <a:lstStyle/>
            <a:p>
              <a:r>
                <a:rPr lang="en-GB" dirty="0"/>
                <a:t>Light has no effect</a:t>
              </a:r>
            </a:p>
          </p:txBody>
        </p:sp>
        <p:cxnSp>
          <p:nvCxnSpPr>
            <p:cNvPr id="11" name="Straight Connector 10">
              <a:extLst>
                <a:ext uri="{FF2B5EF4-FFF2-40B4-BE49-F238E27FC236}">
                  <a16:creationId xmlns:a16="http://schemas.microsoft.com/office/drawing/2014/main" id="{854F74B5-0963-741E-1F7E-A46EC2009CB6}"/>
                </a:ext>
              </a:extLst>
            </p:cNvPr>
            <p:cNvCxnSpPr>
              <a:cxnSpLocks/>
            </p:cNvCxnSpPr>
            <p:nvPr/>
          </p:nvCxnSpPr>
          <p:spPr>
            <a:xfrm flipV="1">
              <a:off x="9491302" y="979791"/>
              <a:ext cx="840105" cy="666129"/>
            </a:xfrm>
            <a:prstGeom prst="line">
              <a:avLst/>
            </a:prstGeom>
            <a:ln>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6B03900-6297-4C54-71F0-C54F22F90630}"/>
                </a:ext>
              </a:extLst>
            </p:cNvPr>
            <p:cNvSpPr txBox="1"/>
            <p:nvPr/>
          </p:nvSpPr>
          <p:spPr>
            <a:xfrm>
              <a:off x="8848449" y="610459"/>
              <a:ext cx="3282052" cy="369332"/>
            </a:xfrm>
            <a:prstGeom prst="rect">
              <a:avLst/>
            </a:prstGeom>
            <a:noFill/>
          </p:spPr>
          <p:txBody>
            <a:bodyPr wrap="none" rtlCol="0">
              <a:spAutoFit/>
            </a:bodyPr>
            <a:lstStyle/>
            <a:p>
              <a:r>
                <a:rPr lang="en-GB" dirty="0">
                  <a:solidFill>
                    <a:schemeClr val="accent6">
                      <a:lumMod val="75000"/>
                    </a:schemeClr>
                  </a:solidFill>
                </a:rPr>
                <a:t>Light can lead to neural response</a:t>
              </a:r>
            </a:p>
          </p:txBody>
        </p:sp>
      </p:grpSp>
      <p:grpSp>
        <p:nvGrpSpPr>
          <p:cNvPr id="35" name="Group 34">
            <a:extLst>
              <a:ext uri="{FF2B5EF4-FFF2-40B4-BE49-F238E27FC236}">
                <a16:creationId xmlns:a16="http://schemas.microsoft.com/office/drawing/2014/main" id="{8DE6D44A-4DED-DBE7-7569-8DAD2327F341}"/>
              </a:ext>
            </a:extLst>
          </p:cNvPr>
          <p:cNvGrpSpPr/>
          <p:nvPr/>
        </p:nvGrpSpPr>
        <p:grpSpPr>
          <a:xfrm>
            <a:off x="5881030" y="3544693"/>
            <a:ext cx="3494709" cy="3236419"/>
            <a:chOff x="8414680" y="3544693"/>
            <a:chExt cx="3494709" cy="3236419"/>
          </a:xfrm>
        </p:grpSpPr>
        <p:grpSp>
          <p:nvGrpSpPr>
            <p:cNvPr id="33" name="Group 32">
              <a:extLst>
                <a:ext uri="{FF2B5EF4-FFF2-40B4-BE49-F238E27FC236}">
                  <a16:creationId xmlns:a16="http://schemas.microsoft.com/office/drawing/2014/main" id="{242ABDF7-7DB0-DF92-9A8D-6FD684EC2CF2}"/>
                </a:ext>
              </a:extLst>
            </p:cNvPr>
            <p:cNvGrpSpPr/>
            <p:nvPr/>
          </p:nvGrpSpPr>
          <p:grpSpPr>
            <a:xfrm>
              <a:off x="8414680" y="3953368"/>
              <a:ext cx="3494709" cy="2827744"/>
              <a:chOff x="8268340" y="3714750"/>
              <a:chExt cx="3494709" cy="2827744"/>
            </a:xfrm>
          </p:grpSpPr>
          <p:sp>
            <p:nvSpPr>
              <p:cNvPr id="15" name="Oval 14">
                <a:extLst>
                  <a:ext uri="{FF2B5EF4-FFF2-40B4-BE49-F238E27FC236}">
                    <a16:creationId xmlns:a16="http://schemas.microsoft.com/office/drawing/2014/main" id="{4CBB9FD9-E936-FA47-D7A2-6A8DB7A79182}"/>
                  </a:ext>
                </a:extLst>
              </p:cNvPr>
              <p:cNvSpPr/>
              <p:nvPr/>
            </p:nvSpPr>
            <p:spPr>
              <a:xfrm>
                <a:off x="8273868" y="3714750"/>
                <a:ext cx="850900" cy="8509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F103FE63-3330-E4E4-3FAE-70EF0838B038}"/>
                  </a:ext>
                </a:extLst>
              </p:cNvPr>
              <p:cNvSpPr/>
              <p:nvPr/>
            </p:nvSpPr>
            <p:spPr>
              <a:xfrm rot="19186545">
                <a:off x="8268340" y="4092575"/>
                <a:ext cx="463191" cy="6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Oval 16">
                <a:extLst>
                  <a:ext uri="{FF2B5EF4-FFF2-40B4-BE49-F238E27FC236}">
                    <a16:creationId xmlns:a16="http://schemas.microsoft.com/office/drawing/2014/main" id="{798B1FE1-36A7-7605-80F6-4560867071B7}"/>
                  </a:ext>
                </a:extLst>
              </p:cNvPr>
              <p:cNvSpPr/>
              <p:nvPr/>
            </p:nvSpPr>
            <p:spPr>
              <a:xfrm>
                <a:off x="9151453" y="3714750"/>
                <a:ext cx="850900" cy="8509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Rectangle 17">
                <a:extLst>
                  <a:ext uri="{FF2B5EF4-FFF2-40B4-BE49-F238E27FC236}">
                    <a16:creationId xmlns:a16="http://schemas.microsoft.com/office/drawing/2014/main" id="{D31214E3-2C66-7322-2664-648E9419B4DF}"/>
                  </a:ext>
                </a:extLst>
              </p:cNvPr>
              <p:cNvSpPr/>
              <p:nvPr/>
            </p:nvSpPr>
            <p:spPr>
              <a:xfrm rot="19186545">
                <a:off x="9300922" y="4281501"/>
                <a:ext cx="463191" cy="6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9" name="Oval 18">
                <a:extLst>
                  <a:ext uri="{FF2B5EF4-FFF2-40B4-BE49-F238E27FC236}">
                    <a16:creationId xmlns:a16="http://schemas.microsoft.com/office/drawing/2014/main" id="{F58B29F4-C761-9EB4-55F5-BF7B7009DF0C}"/>
                  </a:ext>
                </a:extLst>
              </p:cNvPr>
              <p:cNvSpPr/>
              <p:nvPr/>
            </p:nvSpPr>
            <p:spPr>
              <a:xfrm>
                <a:off x="10029038" y="3714750"/>
                <a:ext cx="850900" cy="8509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E0CA4FAB-B4F6-B551-7B4A-29D3F61B93F1}"/>
                  </a:ext>
                </a:extLst>
              </p:cNvPr>
              <p:cNvSpPr/>
              <p:nvPr/>
            </p:nvSpPr>
            <p:spPr>
              <a:xfrm rot="19186545">
                <a:off x="10276263" y="3929049"/>
                <a:ext cx="463191" cy="6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1" name="Oval 20">
                <a:extLst>
                  <a:ext uri="{FF2B5EF4-FFF2-40B4-BE49-F238E27FC236}">
                    <a16:creationId xmlns:a16="http://schemas.microsoft.com/office/drawing/2014/main" id="{A9C3654F-F236-2791-ADCD-F437B46A06E6}"/>
                  </a:ext>
                </a:extLst>
              </p:cNvPr>
              <p:cNvSpPr/>
              <p:nvPr/>
            </p:nvSpPr>
            <p:spPr>
              <a:xfrm>
                <a:off x="10906623" y="3714750"/>
                <a:ext cx="850900" cy="8509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384E10A3-8C8F-821B-0A63-3F8672E8289D}"/>
                  </a:ext>
                </a:extLst>
              </p:cNvPr>
              <p:cNvSpPr/>
              <p:nvPr/>
            </p:nvSpPr>
            <p:spPr>
              <a:xfrm rot="19186545">
                <a:off x="11299858" y="4242212"/>
                <a:ext cx="463191" cy="6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3" name="TextBox 22">
                <a:extLst>
                  <a:ext uri="{FF2B5EF4-FFF2-40B4-BE49-F238E27FC236}">
                    <a16:creationId xmlns:a16="http://schemas.microsoft.com/office/drawing/2014/main" id="{686915AE-165D-40B3-4C37-68DC40D35D9E}"/>
                  </a:ext>
                </a:extLst>
              </p:cNvPr>
              <p:cNvSpPr txBox="1"/>
              <p:nvPr/>
            </p:nvSpPr>
            <p:spPr>
              <a:xfrm>
                <a:off x="8838961" y="4642671"/>
                <a:ext cx="2277739" cy="369332"/>
              </a:xfrm>
              <a:prstGeom prst="rect">
                <a:avLst/>
              </a:prstGeom>
              <a:noFill/>
            </p:spPr>
            <p:txBody>
              <a:bodyPr wrap="none" rtlCol="0">
                <a:spAutoFit/>
              </a:bodyPr>
              <a:lstStyle/>
              <a:p>
                <a:r>
                  <a:rPr lang="en-GB" dirty="0">
                    <a:solidFill>
                      <a:srgbClr val="00B050"/>
                    </a:solidFill>
                  </a:rPr>
                  <a:t>Same response: active</a:t>
                </a:r>
              </a:p>
            </p:txBody>
          </p:sp>
          <p:sp>
            <p:nvSpPr>
              <p:cNvPr id="24" name="Oval 23">
                <a:extLst>
                  <a:ext uri="{FF2B5EF4-FFF2-40B4-BE49-F238E27FC236}">
                    <a16:creationId xmlns:a16="http://schemas.microsoft.com/office/drawing/2014/main" id="{85E8CC14-5C2E-EF22-E8CE-A8CCF51B1EBD}"/>
                  </a:ext>
                </a:extLst>
              </p:cNvPr>
              <p:cNvSpPr/>
              <p:nvPr/>
            </p:nvSpPr>
            <p:spPr>
              <a:xfrm>
                <a:off x="8273868" y="5236012"/>
                <a:ext cx="850900" cy="8509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A2266EC8-2B38-DC61-0960-0D06025E5922}"/>
                  </a:ext>
                </a:extLst>
              </p:cNvPr>
              <p:cNvSpPr/>
              <p:nvPr/>
            </p:nvSpPr>
            <p:spPr>
              <a:xfrm rot="21417547">
                <a:off x="8362774" y="5583819"/>
                <a:ext cx="463191" cy="6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6" name="Oval 25">
                <a:extLst>
                  <a:ext uri="{FF2B5EF4-FFF2-40B4-BE49-F238E27FC236}">
                    <a16:creationId xmlns:a16="http://schemas.microsoft.com/office/drawing/2014/main" id="{502E0BF3-ECD0-6030-C4AA-1F160B60A3CC}"/>
                  </a:ext>
                </a:extLst>
              </p:cNvPr>
              <p:cNvSpPr/>
              <p:nvPr/>
            </p:nvSpPr>
            <p:spPr>
              <a:xfrm>
                <a:off x="9151453" y="5236012"/>
                <a:ext cx="850900" cy="8509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7" name="Rectangle 26">
                <a:extLst>
                  <a:ext uri="{FF2B5EF4-FFF2-40B4-BE49-F238E27FC236}">
                    <a16:creationId xmlns:a16="http://schemas.microsoft.com/office/drawing/2014/main" id="{05D83F87-E567-0E17-970F-82061DC2C3B4}"/>
                  </a:ext>
                </a:extLst>
              </p:cNvPr>
              <p:cNvSpPr/>
              <p:nvPr/>
            </p:nvSpPr>
            <p:spPr>
              <a:xfrm rot="1800927">
                <a:off x="9300922" y="5802763"/>
                <a:ext cx="463191" cy="6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Oval 27">
                <a:extLst>
                  <a:ext uri="{FF2B5EF4-FFF2-40B4-BE49-F238E27FC236}">
                    <a16:creationId xmlns:a16="http://schemas.microsoft.com/office/drawing/2014/main" id="{17A25C12-4A76-C6A1-6C56-7710DA8C9888}"/>
                  </a:ext>
                </a:extLst>
              </p:cNvPr>
              <p:cNvSpPr/>
              <p:nvPr/>
            </p:nvSpPr>
            <p:spPr>
              <a:xfrm>
                <a:off x="10029038" y="5236012"/>
                <a:ext cx="850900" cy="8509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9" name="Rectangle 28">
                <a:extLst>
                  <a:ext uri="{FF2B5EF4-FFF2-40B4-BE49-F238E27FC236}">
                    <a16:creationId xmlns:a16="http://schemas.microsoft.com/office/drawing/2014/main" id="{E108C97F-ED8B-5018-1FC5-20E53E25A975}"/>
                  </a:ext>
                </a:extLst>
              </p:cNvPr>
              <p:cNvSpPr/>
              <p:nvPr/>
            </p:nvSpPr>
            <p:spPr>
              <a:xfrm rot="3213916">
                <a:off x="10276263" y="5450311"/>
                <a:ext cx="463191" cy="6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0" name="Oval 29">
                <a:extLst>
                  <a:ext uri="{FF2B5EF4-FFF2-40B4-BE49-F238E27FC236}">
                    <a16:creationId xmlns:a16="http://schemas.microsoft.com/office/drawing/2014/main" id="{0C5989CB-6912-8B29-E150-BCF18BFD52D3}"/>
                  </a:ext>
                </a:extLst>
              </p:cNvPr>
              <p:cNvSpPr/>
              <p:nvPr/>
            </p:nvSpPr>
            <p:spPr>
              <a:xfrm>
                <a:off x="10906623" y="5236012"/>
                <a:ext cx="850900" cy="85090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1" name="Rectangle 30">
                <a:extLst>
                  <a:ext uri="{FF2B5EF4-FFF2-40B4-BE49-F238E27FC236}">
                    <a16:creationId xmlns:a16="http://schemas.microsoft.com/office/drawing/2014/main" id="{65BF95E5-5F83-BF75-A192-AC751DE3907C}"/>
                  </a:ext>
                </a:extLst>
              </p:cNvPr>
              <p:cNvSpPr/>
              <p:nvPr/>
            </p:nvSpPr>
            <p:spPr>
              <a:xfrm rot="4970541">
                <a:off x="11294112" y="5689965"/>
                <a:ext cx="463191" cy="6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2" name="TextBox 31">
                <a:extLst>
                  <a:ext uri="{FF2B5EF4-FFF2-40B4-BE49-F238E27FC236}">
                    <a16:creationId xmlns:a16="http://schemas.microsoft.com/office/drawing/2014/main" id="{3B2B2985-C7E3-422F-D74D-ED6F127D217A}"/>
                  </a:ext>
                </a:extLst>
              </p:cNvPr>
              <p:cNvSpPr txBox="1"/>
              <p:nvPr/>
            </p:nvSpPr>
            <p:spPr>
              <a:xfrm>
                <a:off x="8802805" y="6173162"/>
                <a:ext cx="2452466" cy="369332"/>
              </a:xfrm>
              <a:prstGeom prst="rect">
                <a:avLst/>
              </a:prstGeom>
              <a:noFill/>
            </p:spPr>
            <p:txBody>
              <a:bodyPr wrap="none" rtlCol="0">
                <a:spAutoFit/>
              </a:bodyPr>
              <a:lstStyle/>
              <a:p>
                <a:r>
                  <a:rPr lang="en-GB" dirty="0">
                    <a:solidFill>
                      <a:srgbClr val="C00000"/>
                    </a:solidFill>
                  </a:rPr>
                  <a:t>Same response: inactive</a:t>
                </a:r>
              </a:p>
            </p:txBody>
          </p:sp>
        </p:grpSp>
        <p:sp>
          <p:nvSpPr>
            <p:cNvPr id="34" name="TextBox 33">
              <a:extLst>
                <a:ext uri="{FF2B5EF4-FFF2-40B4-BE49-F238E27FC236}">
                  <a16:creationId xmlns:a16="http://schemas.microsoft.com/office/drawing/2014/main" id="{891F7ADB-EE17-D955-E8E3-0EBECFC4A668}"/>
                </a:ext>
              </a:extLst>
            </p:cNvPr>
            <p:cNvSpPr txBox="1"/>
            <p:nvPr/>
          </p:nvSpPr>
          <p:spPr>
            <a:xfrm>
              <a:off x="9428500" y="3544693"/>
              <a:ext cx="1391343" cy="369332"/>
            </a:xfrm>
            <a:prstGeom prst="rect">
              <a:avLst/>
            </a:prstGeom>
            <a:noFill/>
          </p:spPr>
          <p:txBody>
            <a:bodyPr wrap="none" rtlCol="0">
              <a:spAutoFit/>
            </a:bodyPr>
            <a:lstStyle/>
            <a:p>
              <a:r>
                <a:rPr lang="en-GB" b="1" dirty="0"/>
                <a:t>Complex cell</a:t>
              </a:r>
            </a:p>
          </p:txBody>
        </p:sp>
      </p:grpSp>
      <p:grpSp>
        <p:nvGrpSpPr>
          <p:cNvPr id="37" name="Group 36">
            <a:extLst>
              <a:ext uri="{FF2B5EF4-FFF2-40B4-BE49-F238E27FC236}">
                <a16:creationId xmlns:a16="http://schemas.microsoft.com/office/drawing/2014/main" id="{9DCF8B0E-1D36-44FB-EE06-9ED2301666AE}"/>
              </a:ext>
            </a:extLst>
          </p:cNvPr>
          <p:cNvGrpSpPr/>
          <p:nvPr/>
        </p:nvGrpSpPr>
        <p:grpSpPr>
          <a:xfrm>
            <a:off x="189677" y="1771964"/>
            <a:ext cx="4978542" cy="4031987"/>
            <a:chOff x="2723327" y="1771964"/>
            <a:chExt cx="4978542" cy="4031987"/>
          </a:xfrm>
        </p:grpSpPr>
        <p:pic>
          <p:nvPicPr>
            <p:cNvPr id="3" name="Picture 2">
              <a:extLst>
                <a:ext uri="{FF2B5EF4-FFF2-40B4-BE49-F238E27FC236}">
                  <a16:creationId xmlns:a16="http://schemas.microsoft.com/office/drawing/2014/main" id="{EAACC349-6FF0-DF05-235B-D88A99DE2184}"/>
                </a:ext>
              </a:extLst>
            </p:cNvPr>
            <p:cNvPicPr>
              <a:picLocks noChangeAspect="1"/>
            </p:cNvPicPr>
            <p:nvPr/>
          </p:nvPicPr>
          <p:blipFill>
            <a:blip r:embed="rId4"/>
            <a:stretch>
              <a:fillRect/>
            </a:stretch>
          </p:blipFill>
          <p:spPr>
            <a:xfrm>
              <a:off x="2723327" y="2141296"/>
              <a:ext cx="4978542" cy="3662655"/>
            </a:xfrm>
            <a:prstGeom prst="rect">
              <a:avLst/>
            </a:prstGeom>
          </p:spPr>
        </p:pic>
        <p:sp>
          <p:nvSpPr>
            <p:cNvPr id="36" name="TextBox 35">
              <a:extLst>
                <a:ext uri="{FF2B5EF4-FFF2-40B4-BE49-F238E27FC236}">
                  <a16:creationId xmlns:a16="http://schemas.microsoft.com/office/drawing/2014/main" id="{CE6A8EC3-B9E2-A979-B938-73092C0B9F5E}"/>
                </a:ext>
              </a:extLst>
            </p:cNvPr>
            <p:cNvSpPr txBox="1"/>
            <p:nvPr/>
          </p:nvSpPr>
          <p:spPr>
            <a:xfrm>
              <a:off x="4608105" y="1771964"/>
              <a:ext cx="1208985" cy="369332"/>
            </a:xfrm>
            <a:prstGeom prst="rect">
              <a:avLst/>
            </a:prstGeom>
            <a:noFill/>
          </p:spPr>
          <p:txBody>
            <a:bodyPr wrap="none" rtlCol="0">
              <a:spAutoFit/>
            </a:bodyPr>
            <a:lstStyle/>
            <a:p>
              <a:r>
                <a:rPr lang="en-GB" b="1" dirty="0"/>
                <a:t>Simple cell</a:t>
              </a:r>
            </a:p>
          </p:txBody>
        </p:sp>
      </p:grpSp>
      <p:pic>
        <p:nvPicPr>
          <p:cNvPr id="6" name="Video 5">
            <a:hlinkClick r:id="" action="ppaction://media"/>
            <a:extLst>
              <a:ext uri="{FF2B5EF4-FFF2-40B4-BE49-F238E27FC236}">
                <a16:creationId xmlns:a16="http://schemas.microsoft.com/office/drawing/2014/main" id="{11E896E6-A4C5-A2E6-5BF5-95D9F9A452E1}"/>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240" y="4544840"/>
            <a:ext cx="2313160" cy="2313160"/>
          </a:xfrm>
          <a:prstGeom prst="ellipse">
            <a:avLst/>
          </a:prstGeom>
          <a:ln>
            <a:noFill/>
          </a:ln>
        </p:spPr>
      </p:pic>
    </p:spTree>
    <p:custDataLst>
      <p:tags r:id="rId1"/>
    </p:custDataLst>
    <p:extLst>
      <p:ext uri="{BB962C8B-B14F-4D97-AF65-F5344CB8AC3E}">
        <p14:creationId xmlns:p14="http://schemas.microsoft.com/office/powerpoint/2010/main" val="12537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The visual system and convolutional neural networks</a:t>
            </a:r>
            <a:endParaRPr lang="en-GB" b="1">
              <a:latin typeface="Calibri Light"/>
              <a:ea typeface="Calibri Light"/>
              <a:cs typeface="Calibri Light"/>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t>Hubel and Wiesel (1959, 1962)</a:t>
            </a:r>
          </a:p>
          <a:p>
            <a:r>
              <a:rPr lang="en-GB" dirty="0"/>
              <a:t>Fukushima (1980) – </a:t>
            </a:r>
            <a:r>
              <a:rPr lang="en-GB" dirty="0" err="1"/>
              <a:t>Neocognitron</a:t>
            </a:r>
            <a:endParaRPr lang="en-GB" dirty="0"/>
          </a:p>
          <a:p>
            <a:r>
              <a:rPr lang="en-GB" dirty="0" err="1"/>
              <a:t>LeCun</a:t>
            </a:r>
            <a:r>
              <a:rPr lang="en-GB" dirty="0"/>
              <a:t> et al. (1989) – Convolutional Neural Network</a:t>
            </a:r>
          </a:p>
        </p:txBody>
      </p:sp>
      <p:grpSp>
        <p:nvGrpSpPr>
          <p:cNvPr id="47" name="Group 46">
            <a:extLst>
              <a:ext uri="{FF2B5EF4-FFF2-40B4-BE49-F238E27FC236}">
                <a16:creationId xmlns:a16="http://schemas.microsoft.com/office/drawing/2014/main" id="{54E8DC37-2C46-106B-B394-E8E352C7AB9F}"/>
              </a:ext>
            </a:extLst>
          </p:cNvPr>
          <p:cNvGrpSpPr/>
          <p:nvPr/>
        </p:nvGrpSpPr>
        <p:grpSpPr>
          <a:xfrm>
            <a:off x="137251" y="4325862"/>
            <a:ext cx="8905441" cy="2437670"/>
            <a:chOff x="2710180" y="4325862"/>
            <a:chExt cx="8905441" cy="2437670"/>
          </a:xfrm>
        </p:grpSpPr>
        <p:pic>
          <p:nvPicPr>
            <p:cNvPr id="40" name="Picture 39">
              <a:extLst>
                <a:ext uri="{FF2B5EF4-FFF2-40B4-BE49-F238E27FC236}">
                  <a16:creationId xmlns:a16="http://schemas.microsoft.com/office/drawing/2014/main" id="{72D551B6-B3E3-8372-533E-E50C521B5851}"/>
                </a:ext>
              </a:extLst>
            </p:cNvPr>
            <p:cNvPicPr>
              <a:picLocks noChangeAspect="1"/>
            </p:cNvPicPr>
            <p:nvPr/>
          </p:nvPicPr>
          <p:blipFill>
            <a:blip r:embed="rId4"/>
            <a:stretch>
              <a:fillRect/>
            </a:stretch>
          </p:blipFill>
          <p:spPr>
            <a:xfrm>
              <a:off x="2710180" y="4325862"/>
              <a:ext cx="6960293" cy="2437670"/>
            </a:xfrm>
            <a:prstGeom prst="rect">
              <a:avLst/>
            </a:prstGeom>
          </p:spPr>
        </p:pic>
        <p:sp>
          <p:nvSpPr>
            <p:cNvPr id="41" name="TextBox 40">
              <a:extLst>
                <a:ext uri="{FF2B5EF4-FFF2-40B4-BE49-F238E27FC236}">
                  <a16:creationId xmlns:a16="http://schemas.microsoft.com/office/drawing/2014/main" id="{4E4F44B5-7C3A-DAE5-694E-72AE82AAEA00}"/>
                </a:ext>
              </a:extLst>
            </p:cNvPr>
            <p:cNvSpPr txBox="1"/>
            <p:nvPr/>
          </p:nvSpPr>
          <p:spPr>
            <a:xfrm>
              <a:off x="9670473" y="6117201"/>
              <a:ext cx="1945148" cy="646331"/>
            </a:xfrm>
            <a:prstGeom prst="rect">
              <a:avLst/>
            </a:prstGeom>
            <a:noFill/>
          </p:spPr>
          <p:txBody>
            <a:bodyPr wrap="none" rtlCol="0">
              <a:spAutoFit/>
            </a:bodyPr>
            <a:lstStyle/>
            <a:p>
              <a:r>
                <a:rPr lang="en-GB" dirty="0"/>
                <a:t>LeNet-5 from</a:t>
              </a:r>
            </a:p>
            <a:p>
              <a:r>
                <a:rPr lang="en-GB" dirty="0" err="1"/>
                <a:t>LeCun</a:t>
              </a:r>
              <a:r>
                <a:rPr lang="en-GB" dirty="0"/>
                <a:t> et al. (1998)</a:t>
              </a:r>
            </a:p>
          </p:txBody>
        </p:sp>
      </p:grpSp>
      <p:grpSp>
        <p:nvGrpSpPr>
          <p:cNvPr id="46" name="Group 45">
            <a:extLst>
              <a:ext uri="{FF2B5EF4-FFF2-40B4-BE49-F238E27FC236}">
                <a16:creationId xmlns:a16="http://schemas.microsoft.com/office/drawing/2014/main" id="{984F12AD-CFB5-CDCD-BD21-AFC50C128D2E}"/>
              </a:ext>
            </a:extLst>
          </p:cNvPr>
          <p:cNvGrpSpPr/>
          <p:nvPr/>
        </p:nvGrpSpPr>
        <p:grpSpPr>
          <a:xfrm>
            <a:off x="137251" y="2127790"/>
            <a:ext cx="10617306" cy="2243591"/>
            <a:chOff x="0" y="1987804"/>
            <a:chExt cx="10617306" cy="2243591"/>
          </a:xfrm>
        </p:grpSpPr>
        <p:pic>
          <p:nvPicPr>
            <p:cNvPr id="10" name="Picture 9">
              <a:extLst>
                <a:ext uri="{FF2B5EF4-FFF2-40B4-BE49-F238E27FC236}">
                  <a16:creationId xmlns:a16="http://schemas.microsoft.com/office/drawing/2014/main" id="{D622C25B-3305-3AEC-8E48-FFCD5A17B452}"/>
                </a:ext>
              </a:extLst>
            </p:cNvPr>
            <p:cNvPicPr>
              <a:picLocks noChangeAspect="1"/>
            </p:cNvPicPr>
            <p:nvPr/>
          </p:nvPicPr>
          <p:blipFill>
            <a:blip r:embed="rId5"/>
            <a:stretch>
              <a:fillRect/>
            </a:stretch>
          </p:blipFill>
          <p:spPr>
            <a:xfrm>
              <a:off x="0" y="1987804"/>
              <a:ext cx="10617306" cy="2243591"/>
            </a:xfrm>
            <a:prstGeom prst="rect">
              <a:avLst/>
            </a:prstGeom>
          </p:spPr>
        </p:pic>
        <p:sp>
          <p:nvSpPr>
            <p:cNvPr id="45" name="TextBox 44">
              <a:extLst>
                <a:ext uri="{FF2B5EF4-FFF2-40B4-BE49-F238E27FC236}">
                  <a16:creationId xmlns:a16="http://schemas.microsoft.com/office/drawing/2014/main" id="{8E45A49C-9684-0241-758A-7772DAA17F0A}"/>
                </a:ext>
              </a:extLst>
            </p:cNvPr>
            <p:cNvSpPr txBox="1"/>
            <p:nvPr/>
          </p:nvSpPr>
          <p:spPr>
            <a:xfrm>
              <a:off x="8589001" y="2081279"/>
              <a:ext cx="1856855" cy="369332"/>
            </a:xfrm>
            <a:prstGeom prst="rect">
              <a:avLst/>
            </a:prstGeom>
            <a:noFill/>
          </p:spPr>
          <p:txBody>
            <a:bodyPr wrap="none" rtlCol="0">
              <a:spAutoFit/>
            </a:bodyPr>
            <a:lstStyle/>
            <a:p>
              <a:r>
                <a:rPr lang="en-GB" dirty="0"/>
                <a:t>Fukushima (1980)</a:t>
              </a:r>
            </a:p>
          </p:txBody>
        </p:sp>
      </p:grpSp>
      <p:grpSp>
        <p:nvGrpSpPr>
          <p:cNvPr id="43" name="Group 42">
            <a:extLst>
              <a:ext uri="{FF2B5EF4-FFF2-40B4-BE49-F238E27FC236}">
                <a16:creationId xmlns:a16="http://schemas.microsoft.com/office/drawing/2014/main" id="{F2BDA8BE-6040-923D-EC72-C25B0D67C2F4}"/>
              </a:ext>
            </a:extLst>
          </p:cNvPr>
          <p:cNvGrpSpPr/>
          <p:nvPr/>
        </p:nvGrpSpPr>
        <p:grpSpPr>
          <a:xfrm>
            <a:off x="7933094" y="831248"/>
            <a:ext cx="3749258" cy="3858451"/>
            <a:chOff x="8160319" y="2298331"/>
            <a:chExt cx="3749258" cy="3858451"/>
          </a:xfrm>
        </p:grpSpPr>
        <p:pic>
          <p:nvPicPr>
            <p:cNvPr id="38" name="Picture 37">
              <a:extLst>
                <a:ext uri="{FF2B5EF4-FFF2-40B4-BE49-F238E27FC236}">
                  <a16:creationId xmlns:a16="http://schemas.microsoft.com/office/drawing/2014/main" id="{ECC2E06D-5B15-B2B3-41C0-5F0E392DED7F}"/>
                </a:ext>
              </a:extLst>
            </p:cNvPr>
            <p:cNvPicPr>
              <a:picLocks noChangeAspect="1"/>
            </p:cNvPicPr>
            <p:nvPr/>
          </p:nvPicPr>
          <p:blipFill>
            <a:blip r:embed="rId6"/>
            <a:stretch>
              <a:fillRect/>
            </a:stretch>
          </p:blipFill>
          <p:spPr>
            <a:xfrm>
              <a:off x="8160319" y="2298331"/>
              <a:ext cx="3749258" cy="34194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2" name="TextBox 41">
              <a:extLst>
                <a:ext uri="{FF2B5EF4-FFF2-40B4-BE49-F238E27FC236}">
                  <a16:creationId xmlns:a16="http://schemas.microsoft.com/office/drawing/2014/main" id="{8FC5A51E-6852-0B0B-B2A5-3B6A43D29F5C}"/>
                </a:ext>
              </a:extLst>
            </p:cNvPr>
            <p:cNvSpPr txBox="1"/>
            <p:nvPr/>
          </p:nvSpPr>
          <p:spPr>
            <a:xfrm>
              <a:off x="9156156" y="5787450"/>
              <a:ext cx="1804084" cy="369332"/>
            </a:xfrm>
            <a:prstGeom prst="rect">
              <a:avLst/>
            </a:prstGeom>
            <a:noFill/>
          </p:spPr>
          <p:txBody>
            <a:bodyPr wrap="none" rtlCol="0">
              <a:spAutoFit/>
            </a:bodyPr>
            <a:lstStyle/>
            <a:p>
              <a:r>
                <a:rPr lang="en-GB" dirty="0" err="1"/>
                <a:t>LeCun</a:t>
              </a:r>
              <a:r>
                <a:rPr lang="en-GB" dirty="0"/>
                <a:t> et al. 1989</a:t>
              </a:r>
            </a:p>
          </p:txBody>
        </p:sp>
      </p:grpSp>
      <p:pic>
        <p:nvPicPr>
          <p:cNvPr id="3" name="Video 2">
            <a:hlinkClick r:id="" action="ppaction://media"/>
            <a:extLst>
              <a:ext uri="{FF2B5EF4-FFF2-40B4-BE49-F238E27FC236}">
                <a16:creationId xmlns:a16="http://schemas.microsoft.com/office/drawing/2014/main" id="{96F8AD20-14FA-32C9-B2D4-6C6522066D9C}"/>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a:ln>
            <a:noFill/>
          </a:ln>
        </p:spPr>
      </p:pic>
    </p:spTree>
    <p:custDataLst>
      <p:tags r:id="rId1"/>
    </p:custDataLst>
    <p:extLst>
      <p:ext uri="{BB962C8B-B14F-4D97-AF65-F5344CB8AC3E}">
        <p14:creationId xmlns:p14="http://schemas.microsoft.com/office/powerpoint/2010/main" val="22908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The visual system and convolutional neural networks</a:t>
            </a:r>
            <a:endParaRPr lang="en-GB" b="1">
              <a:latin typeface="Calibri"/>
              <a:ea typeface="Calibri"/>
              <a:cs typeface="Calibri"/>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66947" y="914400"/>
            <a:ext cx="9479973" cy="5943600"/>
          </a:xfrm>
        </p:spPr>
        <p:txBody>
          <a:bodyPr/>
          <a:lstStyle/>
          <a:p>
            <a:r>
              <a:rPr lang="en-GB" dirty="0"/>
              <a:t>Hubel and Wiesel (1959, 1962)</a:t>
            </a:r>
          </a:p>
          <a:p>
            <a:r>
              <a:rPr lang="en-GB" dirty="0"/>
              <a:t>Fukushima (1980) – </a:t>
            </a:r>
            <a:r>
              <a:rPr lang="en-GB" dirty="0" err="1"/>
              <a:t>Neocognitron</a:t>
            </a:r>
            <a:endParaRPr lang="en-GB" dirty="0"/>
          </a:p>
          <a:p>
            <a:r>
              <a:rPr lang="en-GB" dirty="0" err="1"/>
              <a:t>LeCun</a:t>
            </a:r>
            <a:r>
              <a:rPr lang="en-GB" dirty="0"/>
              <a:t> et al. (1989) – Convolutional Neural Network</a:t>
            </a:r>
          </a:p>
          <a:p>
            <a:endParaRPr lang="en-GB" dirty="0"/>
          </a:p>
          <a:p>
            <a:r>
              <a:rPr lang="en-GB" b="1" dirty="0">
                <a:solidFill>
                  <a:srgbClr val="0070C0"/>
                </a:solidFill>
              </a:rPr>
              <a:t>Back to neuroscience</a:t>
            </a:r>
          </a:p>
          <a:p>
            <a:r>
              <a:rPr lang="en-GB" dirty="0" err="1"/>
              <a:t>Yamins</a:t>
            </a:r>
            <a:r>
              <a:rPr lang="en-GB" dirty="0"/>
              <a:t> et al. (2014) – Trained CNNs match neural data</a:t>
            </a:r>
          </a:p>
          <a:p>
            <a:r>
              <a:rPr lang="en-GB" dirty="0"/>
              <a:t>Kell et al. (2018) – Same thing works for auditory cortex</a:t>
            </a:r>
          </a:p>
          <a:p>
            <a:r>
              <a:rPr lang="en-GB" dirty="0" err="1"/>
              <a:t>Schrimpf</a:t>
            </a:r>
            <a:r>
              <a:rPr lang="en-GB" dirty="0"/>
              <a:t> et al. (2020) – Brain-Score leaderboard for best match to neural data</a:t>
            </a:r>
          </a:p>
          <a:p>
            <a:r>
              <a:rPr lang="en-GB" dirty="0"/>
              <a:t>→ </a:t>
            </a:r>
            <a:r>
              <a:rPr lang="en-GB" dirty="0">
                <a:hlinkClick r:id="rId4"/>
              </a:rPr>
              <a:t>https://www.brain-score.org/</a:t>
            </a:r>
            <a:r>
              <a:rPr lang="en-GB" dirty="0"/>
              <a:t> </a:t>
            </a:r>
          </a:p>
          <a:p>
            <a:endParaRPr lang="en-GB" dirty="0"/>
          </a:p>
          <a:p>
            <a:r>
              <a:rPr lang="en-GB" dirty="0">
                <a:solidFill>
                  <a:srgbClr val="FF0000"/>
                </a:solidFill>
              </a:rPr>
              <a:t>But…</a:t>
            </a:r>
          </a:p>
          <a:p>
            <a:r>
              <a:rPr lang="en-GB" dirty="0"/>
              <a:t>Jacob et al. (2021) – CNNs don’t predict human behaviour out- of-distribution</a:t>
            </a:r>
          </a:p>
          <a:p>
            <a:r>
              <a:rPr lang="en-GB" dirty="0"/>
              <a:t>Weerts et al. (2022), </a:t>
            </a:r>
            <a:r>
              <a:rPr lang="en-GB" dirty="0" err="1"/>
              <a:t>Adolfi</a:t>
            </a:r>
            <a:r>
              <a:rPr lang="en-GB" dirty="0"/>
              <a:t> et al. (2023) – Same thing for auditory</a:t>
            </a:r>
          </a:p>
        </p:txBody>
      </p:sp>
      <p:pic>
        <p:nvPicPr>
          <p:cNvPr id="3" name="Video 2">
            <a:hlinkClick r:id="" action="ppaction://media"/>
            <a:extLst>
              <a:ext uri="{FF2B5EF4-FFF2-40B4-BE49-F238E27FC236}">
                <a16:creationId xmlns:a16="http://schemas.microsoft.com/office/drawing/2014/main" id="{FF335977-3786-75E8-7DC4-B6F36F29A363}"/>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a:ln>
            <a:noFill/>
          </a:ln>
        </p:spPr>
      </p:pic>
    </p:spTree>
    <p:custDataLst>
      <p:tags r:id="rId1"/>
    </p:custDataLst>
    <p:extLst>
      <p:ext uri="{BB962C8B-B14F-4D97-AF65-F5344CB8AC3E}">
        <p14:creationId xmlns:p14="http://schemas.microsoft.com/office/powerpoint/2010/main" val="93082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8|16.3"/>
</p:tagLst>
</file>

<file path=ppt/tags/tag10.xml><?xml version="1.0" encoding="utf-8"?>
<p:tagLst xmlns:a="http://schemas.openxmlformats.org/drawingml/2006/main" xmlns:r="http://schemas.openxmlformats.org/officeDocument/2006/relationships" xmlns:p="http://schemas.openxmlformats.org/presentationml/2006/main">
  <p:tag name="TIMING" val="|8.9|8.5|9.8|7.9|20.8|9.5"/>
</p:tagLst>
</file>

<file path=ppt/tags/tag11.xml><?xml version="1.0" encoding="utf-8"?>
<p:tagLst xmlns:a="http://schemas.openxmlformats.org/drawingml/2006/main" xmlns:r="http://schemas.openxmlformats.org/officeDocument/2006/relationships" xmlns:p="http://schemas.openxmlformats.org/presentationml/2006/main">
  <p:tag name="TIMING" val="|10|6.1"/>
</p:tagLst>
</file>

<file path=ppt/tags/tag2.xml><?xml version="1.0" encoding="utf-8"?>
<p:tagLst xmlns:a="http://schemas.openxmlformats.org/drawingml/2006/main" xmlns:r="http://schemas.openxmlformats.org/officeDocument/2006/relationships" xmlns:p="http://schemas.openxmlformats.org/presentationml/2006/main">
  <p:tag name="TIMING" val="|12.2"/>
</p:tagLst>
</file>

<file path=ppt/tags/tag3.xml><?xml version="1.0" encoding="utf-8"?>
<p:tagLst xmlns:a="http://schemas.openxmlformats.org/drawingml/2006/main" xmlns:r="http://schemas.openxmlformats.org/officeDocument/2006/relationships" xmlns:p="http://schemas.openxmlformats.org/presentationml/2006/main">
  <p:tag name="TIMING" val="|9.8|46.2|21.9"/>
</p:tagLst>
</file>

<file path=ppt/tags/tag4.xml><?xml version="1.0" encoding="utf-8"?>
<p:tagLst xmlns:a="http://schemas.openxmlformats.org/drawingml/2006/main" xmlns:r="http://schemas.openxmlformats.org/officeDocument/2006/relationships" xmlns:p="http://schemas.openxmlformats.org/presentationml/2006/main">
  <p:tag name="TIMING" val="|34.3|2.4|2.2|36.9"/>
</p:tagLst>
</file>

<file path=ppt/tags/tag5.xml><?xml version="1.0" encoding="utf-8"?>
<p:tagLst xmlns:a="http://schemas.openxmlformats.org/drawingml/2006/main" xmlns:r="http://schemas.openxmlformats.org/officeDocument/2006/relationships" xmlns:p="http://schemas.openxmlformats.org/presentationml/2006/main">
  <p:tag name="TIMING" val="|14.9|15.8|24|39.2"/>
</p:tagLst>
</file>

<file path=ppt/tags/tag6.xml><?xml version="1.0" encoding="utf-8"?>
<p:tagLst xmlns:a="http://schemas.openxmlformats.org/drawingml/2006/main" xmlns:r="http://schemas.openxmlformats.org/officeDocument/2006/relationships" xmlns:p="http://schemas.openxmlformats.org/presentationml/2006/main">
  <p:tag name="TIMING" val="|13.7|7.5|23|15.3"/>
</p:tagLst>
</file>

<file path=ppt/tags/tag7.xml><?xml version="1.0" encoding="utf-8"?>
<p:tagLst xmlns:a="http://schemas.openxmlformats.org/drawingml/2006/main" xmlns:r="http://schemas.openxmlformats.org/officeDocument/2006/relationships" xmlns:p="http://schemas.openxmlformats.org/presentationml/2006/main">
  <p:tag name="TIMING" val="|7.5|15.3"/>
</p:tagLst>
</file>

<file path=ppt/tags/tag8.xml><?xml version="1.0" encoding="utf-8"?>
<p:tagLst xmlns:a="http://schemas.openxmlformats.org/drawingml/2006/main" xmlns:r="http://schemas.openxmlformats.org/officeDocument/2006/relationships" xmlns:p="http://schemas.openxmlformats.org/presentationml/2006/main">
  <p:tag name="TIMING" val="|8|11.4|5.4|8.1|12.6"/>
</p:tagLst>
</file>

<file path=ppt/tags/tag9.xml><?xml version="1.0" encoding="utf-8"?>
<p:tagLst xmlns:a="http://schemas.openxmlformats.org/drawingml/2006/main" xmlns:r="http://schemas.openxmlformats.org/officeDocument/2006/relationships" xmlns:p="http://schemas.openxmlformats.org/presentationml/2006/main">
  <p:tag name="TIMING" val="|12.6|6|10.9|13.4"/>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484</TotalTime>
  <Words>3466</Words>
  <Application>Microsoft Office PowerPoint</Application>
  <PresentationFormat>Widescreen</PresentationFormat>
  <Paragraphs>295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Slide theme</vt:lpstr>
      <vt:lpstr>Neuroscience ♥ ML History</vt:lpstr>
      <vt:lpstr>The neural network</vt:lpstr>
      <vt:lpstr>The digital computer</vt:lpstr>
      <vt:lpstr>The neural network</vt:lpstr>
      <vt:lpstr>The neural network</vt:lpstr>
      <vt:lpstr>Backpropagation</vt:lpstr>
      <vt:lpstr>The visual system and convolutional neural networks</vt:lpstr>
      <vt:lpstr>The visual system and convolutional neural networks</vt:lpstr>
      <vt:lpstr>The visual system and convolutional neural networks</vt:lpstr>
      <vt:lpstr>Reinforcement learning</vt:lpstr>
      <vt:lpstr>Reinforcement learning</vt:lpstr>
      <vt:lpstr>What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29</cp:revision>
  <dcterms:created xsi:type="dcterms:W3CDTF">2023-09-22T15:03:57Z</dcterms:created>
  <dcterms:modified xsi:type="dcterms:W3CDTF">2023-10-08T14:52:32Z</dcterms:modified>
</cp:coreProperties>
</file>