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34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26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4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69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2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23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7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44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47E5-3549-4636-B43B-A9B392901BFE}" type="datetimeFigureOut">
              <a:rPr lang="de-DE" smtClean="0"/>
              <a:t>18.08.2015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C6A6-AFEC-4F13-885B-7DF492AED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1684519" y="3246265"/>
            <a:ext cx="3330296" cy="278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 rot="1959654">
            <a:off x="1319765" y="2851848"/>
            <a:ext cx="534257" cy="3739793"/>
            <a:chOff x="1972638" y="1767156"/>
            <a:chExt cx="534257" cy="3739793"/>
          </a:xfrm>
        </p:grpSpPr>
        <p:sp>
          <p:nvSpPr>
            <p:cNvPr id="7" name="Rechteck 6"/>
            <p:cNvSpPr/>
            <p:nvPr/>
          </p:nvSpPr>
          <p:spPr>
            <a:xfrm>
              <a:off x="1972639" y="1767156"/>
              <a:ext cx="534256" cy="3554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1972638" y="5137079"/>
              <a:ext cx="534256" cy="36987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 rot="1959654">
            <a:off x="2115943" y="2907904"/>
            <a:ext cx="534257" cy="3739793"/>
            <a:chOff x="1972638" y="1767156"/>
            <a:chExt cx="534257" cy="3739793"/>
          </a:xfrm>
        </p:grpSpPr>
        <p:sp>
          <p:nvSpPr>
            <p:cNvPr id="10" name="Rechteck 9"/>
            <p:cNvSpPr/>
            <p:nvPr/>
          </p:nvSpPr>
          <p:spPr>
            <a:xfrm>
              <a:off x="1972639" y="1767156"/>
              <a:ext cx="534256" cy="3554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972638" y="5137079"/>
              <a:ext cx="534256" cy="36987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959654">
            <a:off x="2865133" y="2977366"/>
            <a:ext cx="534257" cy="3739793"/>
            <a:chOff x="1972638" y="1767156"/>
            <a:chExt cx="534257" cy="3739793"/>
          </a:xfrm>
        </p:grpSpPr>
        <p:sp>
          <p:nvSpPr>
            <p:cNvPr id="13" name="Rechteck 12"/>
            <p:cNvSpPr/>
            <p:nvPr/>
          </p:nvSpPr>
          <p:spPr>
            <a:xfrm>
              <a:off x="1972639" y="1767156"/>
              <a:ext cx="534256" cy="3554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972638" y="5137079"/>
              <a:ext cx="534256" cy="36987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Parallelogramm 15"/>
          <p:cNvSpPr/>
          <p:nvPr/>
        </p:nvSpPr>
        <p:spPr>
          <a:xfrm>
            <a:off x="1671267" y="2434031"/>
            <a:ext cx="3709115" cy="556074"/>
          </a:xfrm>
          <a:prstGeom prst="parallelogram">
            <a:avLst>
              <a:gd name="adj" fmla="val 67898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684519" y="2980630"/>
            <a:ext cx="3330296" cy="278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226365" y="3003357"/>
            <a:ext cx="571055" cy="5217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3067398" y="3010768"/>
            <a:ext cx="571055" cy="5217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3861099" y="3010768"/>
            <a:ext cx="571055" cy="5217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arallelogramm 22"/>
          <p:cNvSpPr/>
          <p:nvPr/>
        </p:nvSpPr>
        <p:spPr>
          <a:xfrm rot="5400000" flipH="1">
            <a:off x="4665327" y="2796769"/>
            <a:ext cx="1091046" cy="365568"/>
          </a:xfrm>
          <a:prstGeom prst="parallelogram">
            <a:avLst>
              <a:gd name="adj" fmla="val 148065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/>
          <p:cNvCxnSpPr/>
          <p:nvPr/>
        </p:nvCxnSpPr>
        <p:spPr>
          <a:xfrm flipH="1">
            <a:off x="2759050" y="991736"/>
            <a:ext cx="27657" cy="3222729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1035975" y="778114"/>
            <a:ext cx="1705506" cy="3422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H="1">
            <a:off x="613764" y="4187961"/>
            <a:ext cx="4372930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484347" y="552714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4765682" y="38120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2893301" y="114408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</a:p>
        </p:txBody>
      </p:sp>
      <p:cxnSp>
        <p:nvCxnSpPr>
          <p:cNvPr id="39" name="Gerader Verbinder 38"/>
          <p:cNvCxnSpPr>
            <a:stCxn id="11" idx="4"/>
          </p:cNvCxnSpPr>
          <p:nvPr/>
        </p:nvCxnSpPr>
        <p:spPr>
          <a:xfrm flipV="1">
            <a:off x="1373952" y="3246266"/>
            <a:ext cx="1975715" cy="3105761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rallelogramm 41"/>
          <p:cNvSpPr/>
          <p:nvPr/>
        </p:nvSpPr>
        <p:spPr>
          <a:xfrm>
            <a:off x="1248865" y="1582727"/>
            <a:ext cx="3117406" cy="2598690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/>
          <p:nvPr/>
        </p:nvCxnSpPr>
        <p:spPr>
          <a:xfrm>
            <a:off x="2050794" y="1594057"/>
            <a:ext cx="720006" cy="25833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452687" y="165201"/>
            <a:ext cx="1086678" cy="10866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2105169" y="1170005"/>
            <a:ext cx="6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tetaT</a:t>
            </a:r>
            <a:endParaRPr lang="de-DE" b="1" dirty="0"/>
          </a:p>
        </p:txBody>
      </p:sp>
      <p:sp>
        <p:nvSpPr>
          <p:cNvPr id="62" name="Rechteck 61"/>
          <p:cNvSpPr/>
          <p:nvPr/>
        </p:nvSpPr>
        <p:spPr>
          <a:xfrm>
            <a:off x="7992554" y="3233013"/>
            <a:ext cx="3330296" cy="278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3" name="Gruppieren 62"/>
          <p:cNvGrpSpPr/>
          <p:nvPr/>
        </p:nvGrpSpPr>
        <p:grpSpPr>
          <a:xfrm rot="1959654">
            <a:off x="7627800" y="2838596"/>
            <a:ext cx="534257" cy="3739793"/>
            <a:chOff x="1972638" y="1767156"/>
            <a:chExt cx="534257" cy="3739793"/>
          </a:xfrm>
        </p:grpSpPr>
        <p:sp>
          <p:nvSpPr>
            <p:cNvPr id="64" name="Rechteck 63"/>
            <p:cNvSpPr/>
            <p:nvPr/>
          </p:nvSpPr>
          <p:spPr>
            <a:xfrm>
              <a:off x="1972639" y="1767156"/>
              <a:ext cx="534256" cy="3554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>
              <a:off x="1972638" y="5137079"/>
              <a:ext cx="534256" cy="36987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/>
          <p:cNvGrpSpPr/>
          <p:nvPr/>
        </p:nvGrpSpPr>
        <p:grpSpPr>
          <a:xfrm rot="1959654">
            <a:off x="8423978" y="2894652"/>
            <a:ext cx="534257" cy="3739793"/>
            <a:chOff x="1972638" y="1767156"/>
            <a:chExt cx="534257" cy="3739793"/>
          </a:xfrm>
        </p:grpSpPr>
        <p:sp>
          <p:nvSpPr>
            <p:cNvPr id="67" name="Rechteck 66"/>
            <p:cNvSpPr/>
            <p:nvPr/>
          </p:nvSpPr>
          <p:spPr>
            <a:xfrm>
              <a:off x="1972639" y="1767156"/>
              <a:ext cx="534256" cy="3554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>
              <a:off x="1972638" y="5137079"/>
              <a:ext cx="534256" cy="36987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/>
          <p:cNvGrpSpPr/>
          <p:nvPr/>
        </p:nvGrpSpPr>
        <p:grpSpPr>
          <a:xfrm rot="1959654">
            <a:off x="9173168" y="2964114"/>
            <a:ext cx="534257" cy="3739793"/>
            <a:chOff x="1972638" y="1767156"/>
            <a:chExt cx="534257" cy="3739793"/>
          </a:xfrm>
        </p:grpSpPr>
        <p:sp>
          <p:nvSpPr>
            <p:cNvPr id="70" name="Rechteck 69"/>
            <p:cNvSpPr/>
            <p:nvPr/>
          </p:nvSpPr>
          <p:spPr>
            <a:xfrm>
              <a:off x="1972639" y="1767156"/>
              <a:ext cx="534256" cy="3554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/>
            <p:cNvSpPr/>
            <p:nvPr/>
          </p:nvSpPr>
          <p:spPr>
            <a:xfrm>
              <a:off x="1972638" y="5137079"/>
              <a:ext cx="534256" cy="36987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2" name="Parallelogramm 71"/>
          <p:cNvSpPr/>
          <p:nvPr/>
        </p:nvSpPr>
        <p:spPr>
          <a:xfrm>
            <a:off x="7979302" y="2420779"/>
            <a:ext cx="3709115" cy="556074"/>
          </a:xfrm>
          <a:prstGeom prst="parallelogram">
            <a:avLst>
              <a:gd name="adj" fmla="val 67898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7992554" y="2967378"/>
            <a:ext cx="3330296" cy="278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>
          <a:xfrm>
            <a:off x="8534400" y="2990105"/>
            <a:ext cx="571055" cy="5217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/>
        </p:nvSpPr>
        <p:spPr>
          <a:xfrm>
            <a:off x="9375433" y="2997516"/>
            <a:ext cx="571055" cy="5217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/>
        </p:nvSpPr>
        <p:spPr>
          <a:xfrm>
            <a:off x="10169134" y="2997516"/>
            <a:ext cx="571055" cy="5217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Parallelogramm 76"/>
          <p:cNvSpPr/>
          <p:nvPr/>
        </p:nvSpPr>
        <p:spPr>
          <a:xfrm rot="5400000" flipH="1">
            <a:off x="10973362" y="2783517"/>
            <a:ext cx="1091046" cy="365568"/>
          </a:xfrm>
          <a:prstGeom prst="parallelogram">
            <a:avLst>
              <a:gd name="adj" fmla="val 148065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r Verbinder 77"/>
          <p:cNvCxnSpPr/>
          <p:nvPr/>
        </p:nvCxnSpPr>
        <p:spPr>
          <a:xfrm flipH="1">
            <a:off x="9067085" y="978484"/>
            <a:ext cx="27657" cy="3222729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7344010" y="764862"/>
            <a:ext cx="1705506" cy="3422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 flipH="1">
            <a:off x="6921799" y="4201213"/>
            <a:ext cx="4372930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7792382" y="551389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11073717" y="37988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9201336" y="113083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</a:t>
            </a:r>
          </a:p>
        </p:txBody>
      </p:sp>
      <p:cxnSp>
        <p:nvCxnSpPr>
          <p:cNvPr id="84" name="Gerader Verbinder 83"/>
          <p:cNvCxnSpPr>
            <a:stCxn id="68" idx="4"/>
          </p:cNvCxnSpPr>
          <p:nvPr/>
        </p:nvCxnSpPr>
        <p:spPr>
          <a:xfrm flipV="1">
            <a:off x="7681987" y="3233014"/>
            <a:ext cx="1975715" cy="3105761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Parallelogramm 85"/>
          <p:cNvSpPr/>
          <p:nvPr/>
        </p:nvSpPr>
        <p:spPr>
          <a:xfrm rot="16200000" flipV="1">
            <a:off x="6171636" y="3202053"/>
            <a:ext cx="4514691" cy="1273202"/>
          </a:xfrm>
          <a:prstGeom prst="parallelogram">
            <a:avLst>
              <a:gd name="adj" fmla="val 151985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7" name="Gerader Verbinder 86"/>
          <p:cNvCxnSpPr>
            <a:stCxn id="86" idx="2"/>
          </p:cNvCxnSpPr>
          <p:nvPr/>
        </p:nvCxnSpPr>
        <p:spPr>
          <a:xfrm>
            <a:off x="8428981" y="2548847"/>
            <a:ext cx="637441" cy="16377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/>
          <p:cNvSpPr/>
          <p:nvPr/>
        </p:nvSpPr>
        <p:spPr>
          <a:xfrm>
            <a:off x="6760722" y="151949"/>
            <a:ext cx="1086678" cy="108667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9112311" y="1979953"/>
            <a:ext cx="6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tetaL</a:t>
            </a:r>
            <a:endParaRPr lang="de-DE" b="1" dirty="0"/>
          </a:p>
        </p:txBody>
      </p:sp>
      <p:sp>
        <p:nvSpPr>
          <p:cNvPr id="94" name="Bogen 93"/>
          <p:cNvSpPr/>
          <p:nvPr/>
        </p:nvSpPr>
        <p:spPr>
          <a:xfrm flipH="1">
            <a:off x="0" y="1631526"/>
            <a:ext cx="5525377" cy="4769996"/>
          </a:xfrm>
          <a:prstGeom prst="arc">
            <a:avLst>
              <a:gd name="adj1" fmla="val 16200000"/>
              <a:gd name="adj2" fmla="val 171601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Bogen 94"/>
          <p:cNvSpPr/>
          <p:nvPr/>
        </p:nvSpPr>
        <p:spPr>
          <a:xfrm flipH="1">
            <a:off x="8441012" y="1238628"/>
            <a:ext cx="5525377" cy="4769996"/>
          </a:xfrm>
          <a:prstGeom prst="arc">
            <a:avLst>
              <a:gd name="adj1" fmla="val 19464450"/>
              <a:gd name="adj2" fmla="val 206583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1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Viessmann Werke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Hafner</dc:creator>
  <cp:lastModifiedBy>Hafner</cp:lastModifiedBy>
  <cp:revision>3</cp:revision>
  <dcterms:created xsi:type="dcterms:W3CDTF">2015-08-18T10:13:26Z</dcterms:created>
  <dcterms:modified xsi:type="dcterms:W3CDTF">2015-08-18T10:31:45Z</dcterms:modified>
</cp:coreProperties>
</file>