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33" d="100"/>
          <a:sy n="33" d="100"/>
        </p:scale>
        <p:origin x="1776" y="1506"/>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8986767" y="34238401"/>
            <a:ext cx="7477870" cy="116955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indent="-457200">
              <a:spcBef>
                <a:spcPts val="1200"/>
              </a:spcBef>
              <a:buSzPct val="100000"/>
              <a:buAutoNum type="arabicPeriod"/>
              <a:defRPr>
                <a:latin typeface="Minion Pro"/>
                <a:ea typeface="Minion Pro"/>
                <a:cs typeface="Minion Pro"/>
                <a:sym typeface="Minion Pro"/>
              </a:defRPr>
            </a:pPr>
            <a:r>
              <a:rPr lang="en-US" dirty="0" err="1" smtClean="0"/>
              <a:t>Kaggle</a:t>
            </a:r>
            <a:r>
              <a:rPr lang="en-US" dirty="0" smtClean="0"/>
              <a:t> “What’s Cooking</a:t>
            </a:r>
            <a:r>
              <a:rPr lang="en-US" dirty="0"/>
              <a:t>” Dataset. https://</a:t>
            </a:r>
            <a:r>
              <a:rPr lang="en-US" dirty="0" err="1"/>
              <a:t>www.kaggle.com</a:t>
            </a:r>
            <a:r>
              <a:rPr lang="en-US" dirty="0"/>
              <a:t>/c/</a:t>
            </a:r>
            <a:r>
              <a:rPr lang="en-US" dirty="0" err="1"/>
              <a:t>whats</a:t>
            </a:r>
            <a:r>
              <a:rPr lang="en-US" dirty="0"/>
              <a:t>-cooking/data</a:t>
            </a:r>
            <a:endParaRPr dirty="0"/>
          </a:p>
          <a:p>
            <a:pPr marL="457200" indent="-457200">
              <a:spcBef>
                <a:spcPts val="1200"/>
              </a:spcBef>
              <a:buSzPct val="100000"/>
              <a:buAutoNum type="arabicPeriod"/>
              <a:defRPr>
                <a:latin typeface="Minion Pro"/>
                <a:ea typeface="Minion Pro"/>
                <a:cs typeface="Minion Pro"/>
                <a:sym typeface="Minion Pro"/>
              </a:defRPr>
            </a:pPr>
            <a:r>
              <a:rPr lang="en-US" dirty="0" err="1" smtClean="0"/>
              <a:t>SciKit</a:t>
            </a:r>
            <a:r>
              <a:rPr lang="en-US" dirty="0" smtClean="0"/>
              <a:t> Learn Python Toolbox</a:t>
            </a:r>
            <a:endParaRPr dirty="0"/>
          </a:p>
        </p:txBody>
      </p:sp>
      <p:sp>
        <p:nvSpPr>
          <p:cNvPr id="125" name="Shape 125" descr="TextBox 147"/>
          <p:cNvSpPr/>
          <p:nvPr/>
        </p:nvSpPr>
        <p:spPr>
          <a:xfrm>
            <a:off x="2131601" y="34238401"/>
            <a:ext cx="5823363"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dirty="0" smtClean="0"/>
              <a:t>We thank Barbara </a:t>
            </a:r>
            <a:r>
              <a:rPr lang="en-US" dirty="0" err="1" smtClean="0"/>
              <a:t>Engelhardt</a:t>
            </a:r>
            <a:r>
              <a:rPr lang="en-US" dirty="0" smtClean="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1696282975"/>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2" name="Shape 276" descr="Straight Arrow Connector 80"/>
          <p:cNvSpPr/>
          <p:nvPr/>
        </p:nvSpPr>
        <p:spPr>
          <a:xfrm flipV="1">
            <a:off x="31350909" y="27933295"/>
            <a:ext cx="1062960" cy="1"/>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7" name="TextBox 206"/>
          <p:cNvSpPr txBox="1"/>
          <p:nvPr/>
        </p:nvSpPr>
        <p:spPr>
          <a:xfrm>
            <a:off x="26616171" y="24989543"/>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3198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603685" y="25666422"/>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624850" y="25573394"/>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1438</TotalTime>
  <Words>1481</Words>
  <Application>Microsoft Office PowerPoint</Application>
  <PresentationFormat>Custom</PresentationFormat>
  <Paragraphs>360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25</cp:revision>
  <dcterms:modified xsi:type="dcterms:W3CDTF">2019-05-12T03:01:38Z</dcterms:modified>
</cp:coreProperties>
</file>