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677"/>
  </p:normalViewPr>
  <p:slideViewPr>
    <p:cSldViewPr snapToGrid="0" snapToObjects="1">
      <p:cViewPr>
        <p:scale>
          <a:sx n="66" d="100"/>
          <a:sy n="66" d="100"/>
        </p:scale>
        <p:origin x="-102" y="6426"/>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28790317" y="32461203"/>
            <a:ext cx="10363203"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7373598" y="32440562"/>
            <a:ext cx="10591802"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7373598" y="32309096"/>
            <a:ext cx="1059180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ACKNOWLEDGEMENTS</a:t>
            </a:r>
          </a:p>
        </p:txBody>
      </p:sp>
      <p:sp>
        <p:nvSpPr>
          <p:cNvPr id="116" name="Shape 116" descr="Rectangle 80"/>
          <p:cNvSpPr/>
          <p:nvPr/>
        </p:nvSpPr>
        <p:spPr>
          <a:xfrm>
            <a:off x="17373598" y="25355728"/>
            <a:ext cx="21779923" cy="5505273"/>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8252732"/>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19"/>
            <a:ext cx="15262202" cy="22501709"/>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28942720" y="33282515"/>
            <a:ext cx="10147882" cy="86177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200" indent="-457200">
              <a:spcBef>
                <a:spcPts val="1200"/>
              </a:spcBef>
              <a:buSzPct val="100000"/>
              <a:buAutoNum type="arabicPeriod"/>
              <a:defRPr>
                <a:latin typeface="Minion Pro"/>
                <a:ea typeface="Minion Pro"/>
                <a:cs typeface="Minion Pro"/>
                <a:sym typeface="Minion Pro"/>
              </a:defRPr>
            </a:pPr>
            <a:r>
              <a:rPr lang="en-US" dirty="0" err="1" smtClean="0"/>
              <a:t>Kaggle</a:t>
            </a:r>
            <a:r>
              <a:rPr lang="en-US" dirty="0" smtClean="0"/>
              <a:t> “What’s Cooking</a:t>
            </a:r>
            <a:r>
              <a:rPr lang="en-US" dirty="0"/>
              <a:t>” Dataset. https://</a:t>
            </a:r>
            <a:r>
              <a:rPr lang="en-US" dirty="0" err="1"/>
              <a:t>www.kaggle.com</a:t>
            </a:r>
            <a:r>
              <a:rPr lang="en-US" dirty="0"/>
              <a:t>/c/</a:t>
            </a:r>
            <a:r>
              <a:rPr lang="en-US" dirty="0" err="1"/>
              <a:t>whats</a:t>
            </a:r>
            <a:r>
              <a:rPr lang="en-US" dirty="0"/>
              <a:t>-cooking/data</a:t>
            </a:r>
            <a:endParaRPr dirty="0"/>
          </a:p>
          <a:p>
            <a:pPr marL="457200" indent="-457200">
              <a:spcBef>
                <a:spcPts val="1200"/>
              </a:spcBef>
              <a:buSzPct val="100000"/>
              <a:buAutoNum type="arabicPeriod"/>
              <a:defRPr>
                <a:latin typeface="Minion Pro"/>
                <a:ea typeface="Minion Pro"/>
                <a:cs typeface="Minion Pro"/>
                <a:sym typeface="Minion Pro"/>
              </a:defRPr>
            </a:pPr>
            <a:r>
              <a:rPr lang="en-US" dirty="0" err="1" smtClean="0"/>
              <a:t>SciKit</a:t>
            </a:r>
            <a:r>
              <a:rPr lang="en-US" dirty="0" smtClean="0"/>
              <a:t> Learn Python Toolbox</a:t>
            </a:r>
            <a:endParaRPr dirty="0"/>
          </a:p>
        </p:txBody>
      </p:sp>
      <p:sp>
        <p:nvSpPr>
          <p:cNvPr id="125" name="Shape 125" descr="TextBox 147"/>
          <p:cNvSpPr/>
          <p:nvPr/>
        </p:nvSpPr>
        <p:spPr>
          <a:xfrm>
            <a:off x="17474618" y="33367140"/>
            <a:ext cx="8280982" cy="83099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400">
                <a:latin typeface="Minion Pro"/>
                <a:ea typeface="Minion Pro"/>
                <a:cs typeface="Minion Pro"/>
                <a:sym typeface="Minion Pro"/>
              </a:defRPr>
            </a:pPr>
            <a:r>
              <a:rPr lang="en-US" dirty="0" smtClean="0"/>
              <a:t>We thank Barbara </a:t>
            </a:r>
            <a:r>
              <a:rPr lang="en-US" dirty="0" err="1" smtClean="0"/>
              <a:t>Engelhardt</a:t>
            </a:r>
            <a:r>
              <a:rPr lang="en-US" dirty="0" smtClean="0"/>
              <a:t> and the COS424 AI staff for a fantastic class, feedback and comments. </a:t>
            </a:r>
            <a:endParaRPr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24507304"/>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28790317" y="32300340"/>
            <a:ext cx="10363201"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t>REFERENCES</a:t>
            </a:r>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386878" y="16999054"/>
            <a:ext cx="21779922" cy="6641820"/>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386878" y="16180531"/>
            <a:ext cx="21779922"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1768245" y="26795912"/>
            <a:ext cx="13372995" cy="163121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Model</a:t>
            </a:r>
            <a:r>
              <a:rPr b="0" dirty="0" smtClean="0"/>
              <a:t>; parameters </a:t>
            </a:r>
            <a:r>
              <a:rPr lang="en-US" b="0" dirty="0" smtClean="0"/>
              <a:t>used</a:t>
            </a:r>
            <a:endParaRPr lang="en-US" dirty="0" smtClean="0"/>
          </a:p>
          <a:p>
            <a:pPr marL="342900" indent="-342900">
              <a:spcBef>
                <a:spcPts val="1200"/>
              </a:spcBef>
              <a:buSzPct val="100000"/>
              <a:buFont typeface="Courier New"/>
              <a:buChar char="o"/>
              <a:defRPr sz="2400" b="1">
                <a:latin typeface="Minion Pro"/>
                <a:ea typeface="Minion Pro"/>
                <a:cs typeface="Minion Pro"/>
                <a:sym typeface="Minion Pro"/>
              </a:defRPr>
            </a:pPr>
            <a:r>
              <a:rPr lang="en-US" b="1" dirty="0" smtClean="0"/>
              <a:t>Random Forrest</a:t>
            </a:r>
            <a:r>
              <a:rPr lang="en-US" dirty="0" smtClean="0"/>
              <a:t>; parameters used</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96997" y="25833395"/>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1650864" y="30095514"/>
            <a:ext cx="13372995" cy="32008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Learning</a:t>
            </a:r>
            <a:endParaRPr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BMF</a:t>
            </a:r>
            <a:r>
              <a:rPr b="0" dirty="0" smtClean="0"/>
              <a:t>; </a:t>
            </a:r>
            <a:r>
              <a:rPr b="0" dirty="0"/>
              <a:t>parameters are learned from the data</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Latent </a:t>
            </a:r>
            <a:r>
              <a:rPr lang="en-US" dirty="0" err="1" smtClean="0"/>
              <a:t>Dirichlet</a:t>
            </a:r>
            <a:r>
              <a:rPr lang="en-US" dirty="0" smtClean="0"/>
              <a:t> Allocation</a:t>
            </a:r>
            <a:r>
              <a:rPr b="0" dirty="0" smtClean="0"/>
              <a:t>; </a:t>
            </a:r>
            <a:r>
              <a:rPr lang="en-US" b="0" dirty="0" smtClean="0"/>
              <a:t>number of topics: 10, 20. </a:t>
            </a:r>
            <a:endParaRPr b="0" dirty="0"/>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PCA; </a:t>
            </a:r>
            <a:r>
              <a:rPr lang="en-US" b="0" dirty="0" smtClean="0"/>
              <a:t>parameters used</a:t>
            </a:r>
          </a:p>
          <a:p>
            <a:pPr marL="342900" indent="-342900">
              <a:spcBef>
                <a:spcPts val="1200"/>
              </a:spcBef>
              <a:buSzPct val="100000"/>
              <a:buFont typeface="Courier New"/>
              <a:buChar char="o"/>
              <a:defRPr sz="2400" b="1">
                <a:latin typeface="Minion Pro"/>
                <a:ea typeface="Minion Pro"/>
                <a:cs typeface="Minion Pro"/>
                <a:sym typeface="Minion Pro"/>
              </a:defRPr>
            </a:pPr>
            <a:r>
              <a:rPr lang="en-US" dirty="0" smtClean="0"/>
              <a:t>K-means Clustering using PCA; k=10, 20</a:t>
            </a:r>
          </a:p>
          <a:p>
            <a:pPr marL="342900" indent="-342900">
              <a:spcBef>
                <a:spcPts val="1200"/>
              </a:spcBef>
              <a:buSzPct val="100000"/>
              <a:buFont typeface="Courier New"/>
              <a:buChar char="o"/>
              <a:defRPr sz="2400" b="1">
                <a:latin typeface="Minion Pro"/>
                <a:ea typeface="Minion Pro"/>
                <a:cs typeface="Minion Pro"/>
                <a:sym typeface="Minion Pro"/>
              </a:defRPr>
            </a:pPr>
            <a:r>
              <a:rPr lang="en-US" b="0" dirty="0" smtClean="0"/>
              <a:t>T-SNE</a:t>
            </a:r>
            <a:endParaRPr b="0"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2709368644"/>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1383</TotalTime>
  <Words>1342</Words>
  <Application>Microsoft Office PowerPoint</Application>
  <PresentationFormat>Custom</PresentationFormat>
  <Paragraphs>288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17</cp:revision>
  <dcterms:modified xsi:type="dcterms:W3CDTF">2019-05-12T02:06:43Z</dcterms:modified>
</cp:coreProperties>
</file>