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57-4191-AAF5-BA179257C2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57-4191-AAF5-BA179257C2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57-4191-AAF5-BA179257C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4599032"/>
        <c:axId val="524595752"/>
      </c:barChart>
      <c:catAx>
        <c:axId val="5245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5752"/>
        <c:crosses val="autoZero"/>
        <c:auto val="1"/>
        <c:lblAlgn val="ctr"/>
        <c:lblOffset val="100"/>
        <c:noMultiLvlLbl val="0"/>
      </c:catAx>
      <c:valAx>
        <c:axId val="524595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9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8092-E867-4E68-9886-B0205E2A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09C4B-0CC4-4993-9D0F-D27A49D7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D6B2-3203-48A7-85C0-06852B52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6A1C-EA7F-4E6F-ABAD-D25AF2A5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37CF-1A86-42A3-A07C-D2DA7880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4EA1-58E4-42A7-8DCA-725AFB10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0006E-D4B9-44A0-A059-EBC6CC39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E83F-AD46-425B-A854-996B54A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BED7-15D0-4FA7-999F-F2D1804A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3827-58FD-4965-A7A7-AB35B277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7E049-7767-4915-BFAD-AA6268FC1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3A7E7-6996-49F7-8B45-7C9EA3F1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E4FD6-252D-4974-83FB-A1C67096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5431-35DC-476B-ABEA-82F227DD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E16B-5E75-4104-B122-F4472006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55BD-9E4B-40B7-8EB9-7F10B727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56E-1980-4619-BBC2-1C0AECF5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196B-85A7-4EE9-A037-146860D0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61C3-1137-4444-8857-E46855FE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481B-7D56-458D-9F0B-73F00649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B27-DE83-4844-A575-54EE450B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7AB5-6E0B-4DBB-86F4-37CEA31A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480A-0C03-4D18-BE4C-6E525B2F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60B8-19CB-47CB-B72B-0416852A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FE0F-A484-4EA7-8FD2-04C4B87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C114-EFA0-42E6-B430-30AD2967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390-1CCB-4CF0-913E-185544AF4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93107-53DE-4DCB-BE89-54BC1D44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A65B-5BD3-4B14-A039-5A309529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39D9-988D-459E-B1CD-C501E6C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8384-38C5-424B-B863-1234309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CAC-57AB-4D6E-BC77-E5FBF27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FAF32-0E0F-4B9B-ABF8-08957C05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BFCF4-C2D9-425F-B022-40ACE4EA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80780-05D2-4D96-A9D5-53484814E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4A927-7B61-40C1-92AB-68805175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B97D1-5A3B-4059-815A-340FB824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DE78E-294B-446D-8474-6BA224D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3293A-4FD6-4428-85E0-574DF571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404-108D-4FCC-8492-ACE9DCF1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FD965-28FF-4929-B0DA-92C6694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AA5E0-83C1-4CF4-880B-2CF539CB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F3922-374B-4171-8BC5-F1E0F842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B476E-AC05-47E6-A12F-24C0D75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97C91-D4AD-4F7E-B19C-A36AC68B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8A34-EE4E-4307-B20A-F719CBC3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3019-6048-4EF1-8E67-3302EF95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829-6F62-4C5B-A4FE-88D795CA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B1730-5CED-46AB-8AF2-3560B726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98A2-8D49-4C9C-8CB7-5367A10A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09CD0-EF6C-41C7-B9BA-9FC337B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108C-CC43-4553-B063-33D1C360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4BF-7EBD-4087-A800-77CFD938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AE39C-E7E5-4536-968C-65137F38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C026E-0017-4FFD-BB30-78C5416B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8FE5-8A1C-4192-984C-C18B093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5DD6C-2A37-4709-B29A-446A57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6A181-3C79-475A-8A12-7267413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371D-5B24-4F8F-B844-6B7F158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8F94-535E-4939-99EE-30598229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EA68-1C72-4720-B1FE-ED04C5E7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E32-A768-4ED6-970A-84BCB388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13F1-F29E-45B5-BF89-6221E2F9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8679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dirty="0"/>
              <a:t>IMN Solutions PVT LTD is the software company, established in 1987, by George Milton. The company has been listed as the trusted partner for many high-profile organizations since 1988 and got awards for quality products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dirty="0"/>
              <a:t>The company acquired the MCY corporation for 20 billion dollars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rPr dirty="0"/>
              <a:t>The company is participating in top open source projects in automation industry.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t>IMN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AF446A2-4B07-1266-1DE8-BD5AF6C1E126}"/>
              </a:ext>
            </a:extLst>
          </p:cNvPr>
          <p:cNvSpPr txBox="1">
            <a:spLocks/>
          </p:cNvSpPr>
          <p:nvPr/>
        </p:nvSpPr>
        <p:spPr>
          <a:xfrm>
            <a:off x="761839" y="871146"/>
            <a:ext cx="4544762" cy="140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CHEST X-RAY REPORT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673CC79-1B73-5AA5-74EE-DCBA87C26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39" y="1760198"/>
            <a:ext cx="5334161" cy="41479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+mn-lt"/>
              </a:rPr>
              <a:t>X-ray Number : </a:t>
            </a:r>
            <a:r>
              <a:rPr lang="en-US" altLang="en-US" dirty="0">
                <a:latin typeface="+mn-lt"/>
              </a:rPr>
              <a:t>52587412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+mn-lt"/>
              </a:rPr>
              <a:t>READINGS :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Lungs : </a:t>
            </a:r>
            <a:r>
              <a:rPr lang="en-US" altLang="en-US" dirty="0">
                <a:latin typeface="+mn-lt"/>
              </a:rPr>
              <a:t>Clear and well-inflated; no signs of pneumonia, pneumothorax, or effusion.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Heart : </a:t>
            </a:r>
            <a:r>
              <a:rPr lang="en-US" altLang="en-US" dirty="0">
                <a:latin typeface="+mn-lt"/>
              </a:rPr>
              <a:t>Normal size and shape; cardiac silhouette within normal limits; no cardiomegaly or pericardial effusion. 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Diaphragms : </a:t>
            </a:r>
            <a:r>
              <a:rPr lang="en-US" altLang="en-US" dirty="0">
                <a:latin typeface="+mn-lt"/>
              </a:rPr>
              <a:t>Well-defined and even; no elevation or depression.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Bones : </a:t>
            </a:r>
            <a:r>
              <a:rPr lang="en-US" altLang="en-US" dirty="0">
                <a:latin typeface="+mn-lt"/>
              </a:rPr>
              <a:t>Normal appearance; no fractures or dislocations.</a:t>
            </a:r>
          </a:p>
        </p:txBody>
      </p:sp>
      <p:pic>
        <p:nvPicPr>
          <p:cNvPr id="12" name="Picture 1" descr="A chest x-ray of a person&#10;&#10;Description automatically generated">
            <a:extLst>
              <a:ext uri="{FF2B5EF4-FFF2-40B4-BE49-F238E27FC236}">
                <a16:creationId xmlns:a16="http://schemas.microsoft.com/office/drawing/2014/main" id="{E3689B34-F6A6-D4EE-3C2A-7FB96FFCD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9394" y="771754"/>
            <a:ext cx="4005494" cy="457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6">
            <a:extLst>
              <a:ext uri="{FF2B5EF4-FFF2-40B4-BE49-F238E27FC236}">
                <a16:creationId xmlns:a16="http://schemas.microsoft.com/office/drawing/2014/main" id="{D0E5E2ED-8D7A-4B6D-4121-1EDA37E9CBED}"/>
              </a:ext>
            </a:extLst>
          </p:cNvPr>
          <p:cNvSpPr txBox="1"/>
          <p:nvPr/>
        </p:nvSpPr>
        <p:spPr>
          <a:xfrm>
            <a:off x="7695739" y="5452777"/>
            <a:ext cx="3198403" cy="230832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500" i="1" dirty="0">
                <a:effectLst/>
                <a:ea typeface="Times New Roman" panose="02020603050405020304" pitchFamily="18" charset="0"/>
              </a:rPr>
              <a:t>Figure 1: Chest X-ray- TIFF Version</a:t>
            </a:r>
          </a:p>
        </p:txBody>
      </p:sp>
    </p:spTree>
    <p:extLst>
      <p:ext uri="{BB962C8B-B14F-4D97-AF65-F5344CB8AC3E}">
        <p14:creationId xmlns:p14="http://schemas.microsoft.com/office/powerpoint/2010/main" val="402721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75F726-C0B5-47DE-BC71-6DFED385E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996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105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2800" b="1" cap="all" dirty="0">
                <a:latin typeface="Arial"/>
              </a:rPr>
              <a:t>Target </a:t>
            </a:r>
            <a:r>
              <a:rPr sz="1800" dirty="0">
                <a:latin typeface="Arial"/>
              </a:rPr>
              <a:t>Vs </a:t>
            </a:r>
            <a:r>
              <a:rPr sz="2800" b="1" dirty="0">
                <a:latin typeface="Arial"/>
              </a:rPr>
              <a:t>PERFORMANCE</a:t>
            </a:r>
          </a:p>
        </p:txBody>
      </p:sp>
      <p:graphicFrame>
        <p:nvGraphicFramePr>
          <p:cNvPr id="3" name="Table 3"/>
          <p:cNvGraphicFramePr/>
          <p:nvPr/>
        </p:nvGraphicFramePr>
        <p:xfrm>
          <a:off x="786384" y="1216152"/>
          <a:ext cx="10858500" cy="5263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34288"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Month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Average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Target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87390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25030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11890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32507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Sep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14340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19403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89024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12561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27593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252</Words>
  <Application>Microsoft Office PowerPoint</Application>
  <PresentationFormat>Widescreen</PresentationFormat>
  <Paragraphs>107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Company History</vt:lpstr>
      <vt:lpstr>PowerPoint Presentation</vt:lpstr>
      <vt:lpstr>PowerPoint Presentation</vt:lpstr>
      <vt:lpstr>Target Vs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Dharanitharan Ayyasamy</cp:lastModifiedBy>
  <cp:revision>13</cp:revision>
  <dcterms:created xsi:type="dcterms:W3CDTF">2019-02-27T08:36:52Z</dcterms:created>
  <dcterms:modified xsi:type="dcterms:W3CDTF">2023-12-06T13:57:02Z</dcterms:modified>
</cp:coreProperties>
</file>