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B3E7-C06E-4282-8EB2-D9EA106636A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E798-0759-4F8C-92B7-AF3EE4D2B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1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B3E7-C06E-4282-8EB2-D9EA106636A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E798-0759-4F8C-92B7-AF3EE4D2B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3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B3E7-C06E-4282-8EB2-D9EA106636A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E798-0759-4F8C-92B7-AF3EE4D2B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0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B3E7-C06E-4282-8EB2-D9EA106636A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E798-0759-4F8C-92B7-AF3EE4D2B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7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B3E7-C06E-4282-8EB2-D9EA106636A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E798-0759-4F8C-92B7-AF3EE4D2B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5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B3E7-C06E-4282-8EB2-D9EA106636A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E798-0759-4F8C-92B7-AF3EE4D2B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1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B3E7-C06E-4282-8EB2-D9EA106636A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E798-0759-4F8C-92B7-AF3EE4D2B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8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B3E7-C06E-4282-8EB2-D9EA106636A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E798-0759-4F8C-92B7-AF3EE4D2B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B3E7-C06E-4282-8EB2-D9EA106636A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E798-0759-4F8C-92B7-AF3EE4D2B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8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B3E7-C06E-4282-8EB2-D9EA106636A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E798-0759-4F8C-92B7-AF3EE4D2B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0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B3E7-C06E-4282-8EB2-D9EA106636A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E798-0759-4F8C-92B7-AF3EE4D2B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0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8B3E7-C06E-4282-8EB2-D9EA106636A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1E798-0759-4F8C-92B7-AF3EE4D2B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0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" t="-1" r="-1" b="41669"/>
          <a:stretch/>
        </p:blipFill>
        <p:spPr>
          <a:xfrm>
            <a:off x="1208313" y="685561"/>
            <a:ext cx="9764909" cy="320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20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-1" b="42899"/>
          <a:stretch/>
        </p:blipFill>
        <p:spPr>
          <a:xfrm>
            <a:off x="217715" y="274866"/>
            <a:ext cx="11379200" cy="365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64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" b="42901"/>
          <a:stretch/>
        </p:blipFill>
        <p:spPr>
          <a:xfrm>
            <a:off x="185057" y="111580"/>
            <a:ext cx="11379200" cy="365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60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457200"/>
            <a:ext cx="113792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96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189" y="1825625"/>
            <a:ext cx="8891622" cy="4351338"/>
          </a:xfrm>
        </p:spPr>
      </p:pic>
      <p:sp>
        <p:nvSpPr>
          <p:cNvPr id="5" name="TextBox 4"/>
          <p:cNvSpPr txBox="1"/>
          <p:nvPr/>
        </p:nvSpPr>
        <p:spPr>
          <a:xfrm>
            <a:off x="4680857" y="1825625"/>
            <a:ext cx="3581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t-SNE of Log-Normalized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999" y="6003183"/>
            <a:ext cx="16872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Dimension 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828317" y="3696886"/>
            <a:ext cx="16872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Dimension 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5956" y="3794856"/>
            <a:ext cx="3374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1414" y="4812129"/>
            <a:ext cx="5394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2198" y="5734300"/>
            <a:ext cx="5394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-20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17066" y="5734300"/>
            <a:ext cx="5394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88915" y="5734300"/>
            <a:ext cx="5394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91414" y="2718305"/>
            <a:ext cx="5394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37034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b="26481"/>
          <a:stretch/>
        </p:blipFill>
        <p:spPr>
          <a:xfrm>
            <a:off x="214288" y="192769"/>
            <a:ext cx="11379200" cy="470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16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0330"/>
          <a:stretch/>
        </p:blipFill>
        <p:spPr>
          <a:xfrm>
            <a:off x="406400" y="365125"/>
            <a:ext cx="11379200" cy="509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92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0239"/>
          <a:stretch/>
        </p:blipFill>
        <p:spPr>
          <a:xfrm>
            <a:off x="406400" y="457200"/>
            <a:ext cx="113792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29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0330"/>
          <a:stretch/>
        </p:blipFill>
        <p:spPr>
          <a:xfrm>
            <a:off x="272143" y="528412"/>
            <a:ext cx="11379200" cy="509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71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0239"/>
          <a:stretch/>
        </p:blipFill>
        <p:spPr>
          <a:xfrm>
            <a:off x="406400" y="457201"/>
            <a:ext cx="11379200" cy="510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35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3482" t="5741" b="46469"/>
          <a:stretch/>
        </p:blipFill>
        <p:spPr>
          <a:xfrm>
            <a:off x="3810000" y="968829"/>
            <a:ext cx="7569200" cy="305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5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1472"/>
          <a:stretch/>
        </p:blipFill>
        <p:spPr>
          <a:xfrm>
            <a:off x="526143" y="644979"/>
            <a:ext cx="11379200" cy="502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00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3483" t="5742" b="46468"/>
          <a:stretch/>
        </p:blipFill>
        <p:spPr>
          <a:xfrm>
            <a:off x="3886200" y="947059"/>
            <a:ext cx="7569200" cy="305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2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3258" t="5740" r="3030" b="5655"/>
          <a:stretch/>
        </p:blipFill>
        <p:spPr>
          <a:xfrm>
            <a:off x="4114800" y="555172"/>
            <a:ext cx="7249886" cy="567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45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3198" t="5690" r="3090" b="5704"/>
          <a:stretch/>
        </p:blipFill>
        <p:spPr>
          <a:xfrm>
            <a:off x="3918857" y="729344"/>
            <a:ext cx="7249886" cy="567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47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113792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8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5874" t="5740" r="2615" b="15690"/>
          <a:stretch/>
        </p:blipFill>
        <p:spPr>
          <a:xfrm>
            <a:off x="4201886" y="555172"/>
            <a:ext cx="6999514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5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5778" t="5740" r="2997" b="15690"/>
          <a:stretch/>
        </p:blipFill>
        <p:spPr>
          <a:xfrm>
            <a:off x="4071257" y="478971"/>
            <a:ext cx="696685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3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3195" t="5741" b="46980"/>
          <a:stretch/>
        </p:blipFill>
        <p:spPr>
          <a:xfrm>
            <a:off x="4005942" y="478972"/>
            <a:ext cx="7601857" cy="302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34630" t="5741" r="3380" b="48001"/>
          <a:stretch/>
        </p:blipFill>
        <p:spPr>
          <a:xfrm>
            <a:off x="4430486" y="1034144"/>
            <a:ext cx="7053943" cy="296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7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34534" t="5741" r="3572" b="48000"/>
          <a:stretch/>
        </p:blipFill>
        <p:spPr>
          <a:xfrm>
            <a:off x="4550231" y="968829"/>
            <a:ext cx="7043056" cy="296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5" y="253093"/>
            <a:ext cx="113792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4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00894"/>
            <a:ext cx="113792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-2" b="21502"/>
          <a:stretch/>
        </p:blipFill>
        <p:spPr>
          <a:xfrm>
            <a:off x="228600" y="200789"/>
            <a:ext cx="11379200" cy="502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1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8" y="187779"/>
            <a:ext cx="113792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3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2143" y="155121"/>
            <a:ext cx="113792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2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" b="42856"/>
          <a:stretch/>
        </p:blipFill>
        <p:spPr>
          <a:xfrm>
            <a:off x="261257" y="457200"/>
            <a:ext cx="11379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2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-1" b="42899"/>
          <a:stretch/>
        </p:blipFill>
        <p:spPr>
          <a:xfrm>
            <a:off x="406400" y="753833"/>
            <a:ext cx="11379200" cy="365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2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5242</TotalTime>
  <Words>16</Words>
  <Application>Microsoft Office PowerPoint</Application>
  <PresentationFormat>Widescreen</PresentationFormat>
  <Paragraphs>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iakuznet</dc:creator>
  <cp:lastModifiedBy>iakuznet</cp:lastModifiedBy>
  <cp:revision>35</cp:revision>
  <dcterms:created xsi:type="dcterms:W3CDTF">2016-05-11T18:13:08Z</dcterms:created>
  <dcterms:modified xsi:type="dcterms:W3CDTF">2016-05-21T15:53:43Z</dcterms:modified>
</cp:coreProperties>
</file>