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handoutMasterIdLst>
    <p:handoutMasterId r:id="rId11"/>
  </p:handoutMasterIdLst>
  <p:sldIdLst>
    <p:sldId id="277" r:id="rId2"/>
    <p:sldId id="343" r:id="rId3"/>
    <p:sldId id="341" r:id="rId4"/>
    <p:sldId id="339" r:id="rId5"/>
    <p:sldId id="326" r:id="rId6"/>
    <p:sldId id="340" r:id="rId7"/>
    <p:sldId id="342" r:id="rId8"/>
    <p:sldId id="334"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 Fischer" initials="AF"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3BC0"/>
    <a:srgbClr val="F2F200"/>
    <a:srgbClr val="E1F200"/>
    <a:srgbClr val="FFFF66"/>
    <a:srgbClr val="585858"/>
    <a:srgbClr val="5C5C5C"/>
    <a:srgbClr val="FFF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47" autoAdjust="0"/>
    <p:restoredTop sz="92509" autoAdjust="0"/>
  </p:normalViewPr>
  <p:slideViewPr>
    <p:cSldViewPr>
      <p:cViewPr varScale="1">
        <p:scale>
          <a:sx n="95" d="100"/>
          <a:sy n="95" d="100"/>
        </p:scale>
        <p:origin x="60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B207854-FA47-4959-9AF5-07A75310B06D}" type="datetimeFigureOut">
              <a:rPr lang="en-US" smtClean="0"/>
              <a:pPr/>
              <a:t>6/11/2015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CA7D794-9902-4D4E-8249-9546D887F6DB}" type="slidenum">
              <a:rPr lang="en-US" smtClean="0"/>
              <a:pPr/>
              <a:t>‹#›</a:t>
            </a:fld>
            <a:endParaRPr lang="en-US"/>
          </a:p>
        </p:txBody>
      </p:sp>
    </p:spTree>
    <p:extLst>
      <p:ext uri="{BB962C8B-B14F-4D97-AF65-F5344CB8AC3E}">
        <p14:creationId xmlns:p14="http://schemas.microsoft.com/office/powerpoint/2010/main" val="1122037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EDDAC9F-278A-452B-BE8E-D089561323CC}" type="datetimeFigureOut">
              <a:rPr lang="en-US" smtClean="0"/>
              <a:pPr/>
              <a:t>6/11/2015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C614904-3635-49E3-96DA-63F2F8FECCFE}" type="slidenum">
              <a:rPr lang="en-US" smtClean="0"/>
              <a:pPr/>
              <a:t>‹#›</a:t>
            </a:fld>
            <a:endParaRPr lang="en-US"/>
          </a:p>
        </p:txBody>
      </p:sp>
    </p:spTree>
    <p:extLst>
      <p:ext uri="{BB962C8B-B14F-4D97-AF65-F5344CB8AC3E}">
        <p14:creationId xmlns:p14="http://schemas.microsoft.com/office/powerpoint/2010/main" val="70208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a:lstStyle/>
          <a:p>
            <a:pPr eaLnBrk="1" hangingPunct="1">
              <a:spcBef>
                <a:spcPct val="0"/>
              </a:spcBef>
            </a:pPr>
            <a:endParaRPr lang="en-US" sz="1100" dirty="0" smtClean="0">
              <a:latin typeface="Tahoma" pitchFamily="-128" charset="0"/>
              <a:ea typeface="ＭＳ Ｐゴシック" pitchFamily="-128" charset="-128"/>
              <a:cs typeface="Tahoma" pitchFamily="-128" charset="0"/>
            </a:endParaRPr>
          </a:p>
        </p:txBody>
      </p:sp>
      <p:sp>
        <p:nvSpPr>
          <p:cNvPr id="19460" name="Slide Number Placeholder 3"/>
          <p:cNvSpPr>
            <a:spLocks noGrp="1"/>
          </p:cNvSpPr>
          <p:nvPr>
            <p:ph type="sldNum" sz="quarter" idx="5"/>
          </p:nvPr>
        </p:nvSpPr>
        <p:spPr bwMode="auto">
          <a:noFill/>
          <a:ln>
            <a:miter lim="800000"/>
            <a:headEnd/>
            <a:tailEnd/>
          </a:ln>
        </p:spPr>
        <p:txBody>
          <a:bodyPr/>
          <a:lstStyle/>
          <a:p>
            <a:fld id="{C4E76213-5CB8-47F4-8913-A4D91CA0D25A}" type="slidenum">
              <a:rPr lang="en-US">
                <a:solidFill>
                  <a:prstClr val="black"/>
                </a:solidFill>
                <a:latin typeface="Calibri" pitchFamily="-128" charset="0"/>
              </a:rPr>
              <a:pPr/>
              <a:t>1</a:t>
            </a:fld>
            <a:endParaRPr lang="en-US">
              <a:solidFill>
                <a:prstClr val="black"/>
              </a:solidFill>
              <a:latin typeface="Calibri" pitchFamily="-128" charset="0"/>
            </a:endParaRPr>
          </a:p>
        </p:txBody>
      </p:sp>
    </p:spTree>
    <p:extLst>
      <p:ext uri="{BB962C8B-B14F-4D97-AF65-F5344CB8AC3E}">
        <p14:creationId xmlns:p14="http://schemas.microsoft.com/office/powerpoint/2010/main" val="239389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647700" y="3236913"/>
            <a:ext cx="7867650" cy="1587"/>
          </a:xfrm>
          <a:prstGeom prst="line">
            <a:avLst/>
          </a:prstGeom>
          <a:noFill/>
          <a:ln w="22225" algn="ctr">
            <a:solidFill>
              <a:srgbClr val="0F5E90"/>
            </a:solidFill>
            <a:round/>
            <a:headEnd/>
            <a:tailEnd/>
          </a:ln>
        </p:spPr>
      </p:cxnSp>
      <p:sp>
        <p:nvSpPr>
          <p:cNvPr id="5" name="Text Box 10"/>
          <p:cNvSpPr txBox="1">
            <a:spLocks noChangeArrowheads="1"/>
          </p:cNvSpPr>
          <p:nvPr/>
        </p:nvSpPr>
        <p:spPr bwMode="auto">
          <a:xfrm>
            <a:off x="0" y="6477000"/>
            <a:ext cx="9144000" cy="1984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000" baseline="-25000" dirty="0" smtClean="0">
                <a:solidFill>
                  <a:srgbClr val="808080"/>
                </a:solidFill>
                <a:latin typeface="Tahoma" pitchFamily="-128" charset="0"/>
              </a:rPr>
              <a:t>For Official Use Only – Not for Public Release</a:t>
            </a:r>
            <a:endParaRPr lang="en-US" sz="1000" baseline="-25000" dirty="0">
              <a:solidFill>
                <a:prstClr val="black"/>
              </a:solidFill>
              <a:latin typeface="Arial" charset="0"/>
            </a:endParaRPr>
          </a:p>
        </p:txBody>
      </p:sp>
      <p:sp>
        <p:nvSpPr>
          <p:cNvPr id="2" name="Title 1"/>
          <p:cNvSpPr>
            <a:spLocks noGrp="1"/>
          </p:cNvSpPr>
          <p:nvPr>
            <p:ph type="ctrTitle"/>
          </p:nvPr>
        </p:nvSpPr>
        <p:spPr>
          <a:xfrm>
            <a:off x="665704" y="2514600"/>
            <a:ext cx="7772400" cy="884080"/>
          </a:xfrm>
          <a:prstGeom prst="rect">
            <a:avLst/>
          </a:prstGeom>
        </p:spPr>
        <p:txBody>
          <a:bodyPr>
            <a:normAutofit/>
          </a:bodyPr>
          <a:lstStyle>
            <a:lvl1pPr algn="ctr">
              <a:defRPr sz="2400">
                <a:latin typeface="Tahoma" pitchFamily="34" charset="0"/>
                <a:cs typeface="Tahoma" pitchFamily="34" charset="0"/>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gue Slide">
    <p:spTree>
      <p:nvGrpSpPr>
        <p:cNvPr id="1" name=""/>
        <p:cNvGrpSpPr/>
        <p:nvPr/>
      </p:nvGrpSpPr>
      <p:grpSpPr>
        <a:xfrm>
          <a:off x="0" y="0"/>
          <a:ext cx="0" cy="0"/>
          <a:chOff x="0" y="0"/>
          <a:chExt cx="0" cy="0"/>
        </a:xfrm>
      </p:grpSpPr>
      <p:cxnSp>
        <p:nvCxnSpPr>
          <p:cNvPr id="3" name="Straight Connector 2"/>
          <p:cNvCxnSpPr/>
          <p:nvPr/>
        </p:nvCxnSpPr>
        <p:spPr>
          <a:xfrm>
            <a:off x="647700" y="3236913"/>
            <a:ext cx="7867650" cy="1587"/>
          </a:xfrm>
          <a:prstGeom prst="line">
            <a:avLst/>
          </a:prstGeom>
          <a:ln w="22225">
            <a:solidFill>
              <a:srgbClr val="324AC0"/>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65704" y="2514600"/>
            <a:ext cx="7772400" cy="884080"/>
          </a:xfrm>
          <a:prstGeom prst="rect">
            <a:avLst/>
          </a:prstGeom>
        </p:spPr>
        <p:txBody>
          <a:bodyPr>
            <a:normAutofit/>
          </a:bodyPr>
          <a:lstStyle>
            <a:lvl1pPr algn="ctr">
              <a:defRPr sz="2400">
                <a:latin typeface="Tahoma" pitchFamily="34" charset="0"/>
                <a:cs typeface="Tahoma" pitchFamily="34" charset="0"/>
              </a:defRPr>
            </a:lvl1pPr>
          </a:lstStyle>
          <a:p>
            <a:r>
              <a:rPr lang="en-US" dirty="0" smtClean="0"/>
              <a:t>Click to edit Master title style</a:t>
            </a:r>
            <a:endParaRPr lang="en-US" dirty="0"/>
          </a:p>
        </p:txBody>
      </p:sp>
      <p:sp>
        <p:nvSpPr>
          <p:cNvPr id="4" name="Footer Placeholder 4"/>
          <p:cNvSpPr>
            <a:spLocks noGrp="1"/>
          </p:cNvSpPr>
          <p:nvPr>
            <p:ph type="ftr" sz="quarter" idx="10"/>
          </p:nvPr>
        </p:nvSpPr>
        <p:spPr/>
        <p:txBody>
          <a:bodyPr/>
          <a:lstStyle>
            <a:lvl1pPr>
              <a:defRPr smtClean="0"/>
            </a:lvl1pPr>
          </a:lstStyle>
          <a:p>
            <a:pPr>
              <a:defRPr/>
            </a:pPr>
            <a:endParaRPr lang="en-US"/>
          </a:p>
        </p:txBody>
      </p:sp>
      <p:sp>
        <p:nvSpPr>
          <p:cNvPr id="5"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fld id="{07603495-C550-49C1-99D2-2F4BF61EE711}" type="slidenum">
              <a:rPr lang="en-US"/>
              <a:pPr fontAlgn="base">
                <a:spcBef>
                  <a:spcPct val="0"/>
                </a:spcBef>
                <a:spcAft>
                  <a:spcPct val="0"/>
                </a:spcAft>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409575" y="1065213"/>
            <a:ext cx="8248650" cy="1587"/>
          </a:xfrm>
          <a:prstGeom prst="line">
            <a:avLst/>
          </a:prstGeom>
          <a:noFill/>
          <a:ln w="22225" algn="ctr">
            <a:solidFill>
              <a:srgbClr val="0F5E90"/>
            </a:solidFill>
            <a:round/>
            <a:headEnd/>
            <a:tailEnd/>
          </a:ln>
        </p:spPr>
      </p:cxnSp>
      <p:sp>
        <p:nvSpPr>
          <p:cNvPr id="6" name="Text Box 16"/>
          <p:cNvSpPr txBox="1">
            <a:spLocks noChangeArrowheads="1"/>
          </p:cNvSpPr>
          <p:nvPr/>
        </p:nvSpPr>
        <p:spPr bwMode="auto">
          <a:xfrm>
            <a:off x="0" y="6477000"/>
            <a:ext cx="9144000" cy="1984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000" baseline="-25000" dirty="0" smtClean="0">
                <a:solidFill>
                  <a:srgbClr val="808080"/>
                </a:solidFill>
                <a:latin typeface="Tahoma" pitchFamily="-128" charset="0"/>
              </a:rPr>
              <a:t>For Official Use Only – Not for Public Release</a:t>
            </a:r>
            <a:endParaRPr lang="en-US" sz="1000" baseline="-25000" dirty="0">
              <a:solidFill>
                <a:prstClr val="black"/>
              </a:solidFill>
              <a:latin typeface="Arial" charset="0"/>
            </a:endParaRPr>
          </a:p>
        </p:txBody>
      </p:sp>
      <p:sp>
        <p:nvSpPr>
          <p:cNvPr id="3" name="Content Placeholder 2"/>
          <p:cNvSpPr>
            <a:spLocks noGrp="1"/>
          </p:cNvSpPr>
          <p:nvPr>
            <p:ph idx="1"/>
          </p:nvPr>
        </p:nvSpPr>
        <p:spPr>
          <a:xfrm>
            <a:off x="457200" y="1600200"/>
            <a:ext cx="8229600" cy="4525963"/>
          </a:xfrm>
        </p:spPr>
        <p:txBody>
          <a:bodyPr/>
          <a:lstStyle>
            <a:lvl1pPr>
              <a:buNone/>
              <a:defRPr sz="1800" b="1">
                <a:latin typeface="Tahoma" pitchFamily="34" charset="0"/>
                <a:cs typeface="Tahoma" pitchFamily="34" charset="0"/>
              </a:defRPr>
            </a:lvl1pPr>
            <a:lvl2pPr>
              <a:buFont typeface="Arial" pitchFamily="34" charset="0"/>
              <a:buChar char="•"/>
              <a:defRPr sz="1600">
                <a:latin typeface="Tahoma" pitchFamily="34" charset="0"/>
                <a:cs typeface="Tahoma" pitchFamily="34" charset="0"/>
              </a:defRPr>
            </a:lvl2pPr>
            <a:lvl3pPr>
              <a:buFont typeface="Courier New" pitchFamily="49" charset="0"/>
              <a:buChar char="o"/>
              <a:defRPr sz="1400">
                <a:latin typeface="Tahoma" pitchFamily="34" charset="0"/>
                <a:cs typeface="Tahoma" pitchFamily="34" charset="0"/>
              </a:defRPr>
            </a:lvl3pPr>
            <a:lvl4pPr>
              <a:defRPr>
                <a:latin typeface="Tahoma" pitchFamily="34" charset="0"/>
                <a:cs typeface="Tahoma" pitchFamily="34" charset="0"/>
              </a:defRPr>
            </a:lvl4pPr>
            <a:lvl5pPr>
              <a:defRPr>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3"/>
          </p:nvPr>
        </p:nvSpPr>
        <p:spPr>
          <a:xfrm>
            <a:off x="1600200" y="304800"/>
            <a:ext cx="6477000" cy="381000"/>
          </a:xfrm>
        </p:spPr>
        <p:txBody>
          <a:bodyPr>
            <a:noAutofit/>
          </a:bodyPr>
          <a:lstStyle>
            <a:lvl1pPr>
              <a:buNone/>
              <a:defRPr sz="2400" b="0">
                <a:latin typeface="Tahoma" pitchFamily="34" charset="0"/>
                <a:cs typeface="Tahoma" pitchFamily="34" charset="0"/>
              </a:defRPr>
            </a:lvl1pPr>
            <a:lvl2pPr>
              <a:defRPr sz="2400">
                <a:latin typeface="Tahoma" pitchFamily="34" charset="0"/>
                <a:cs typeface="Tahoma" pitchFamily="34" charset="0"/>
              </a:defRPr>
            </a:lvl2pPr>
            <a:lvl3pPr>
              <a:defRPr sz="2400">
                <a:latin typeface="Tahoma" pitchFamily="34" charset="0"/>
                <a:cs typeface="Tahoma" pitchFamily="34" charset="0"/>
              </a:defRPr>
            </a:lvl3pPr>
            <a:lvl4pPr>
              <a:defRPr sz="2400">
                <a:latin typeface="Tahoma" pitchFamily="34" charset="0"/>
                <a:cs typeface="Tahoma" pitchFamily="34" charset="0"/>
              </a:defRPr>
            </a:lvl4pPr>
            <a:lvl5pPr>
              <a:defRPr sz="2400">
                <a:latin typeface="Tahoma" pitchFamily="34" charset="0"/>
                <a:cs typeface="Tahoma" pitchFamily="34" charset="0"/>
              </a:defRPr>
            </a:lvl5pPr>
          </a:lstStyle>
          <a:p>
            <a:pPr lvl="0"/>
            <a:r>
              <a:rPr lang="en-US" dirty="0" smtClean="0"/>
              <a:t>Click to edit Master text styles</a:t>
            </a:r>
          </a:p>
        </p:txBody>
      </p:sp>
      <p:sp>
        <p:nvSpPr>
          <p:cNvPr id="7"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fld id="{07603495-C550-49C1-99D2-2F4BF61EE711}" type="slidenum">
              <a:rPr lang="en-US"/>
              <a:pPr fontAlgn="base">
                <a:spcBef>
                  <a:spcPct val="0"/>
                </a:spcBef>
                <a:spcAft>
                  <a:spcPct val="0"/>
                </a:spcAft>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_Graphic">
    <p:spTree>
      <p:nvGrpSpPr>
        <p:cNvPr id="1" name=""/>
        <p:cNvGrpSpPr/>
        <p:nvPr/>
      </p:nvGrpSpPr>
      <p:grpSpPr>
        <a:xfrm>
          <a:off x="0" y="0"/>
          <a:ext cx="0" cy="0"/>
          <a:chOff x="0" y="0"/>
          <a:chExt cx="0" cy="0"/>
        </a:xfrm>
      </p:grpSpPr>
      <p:sp>
        <p:nvSpPr>
          <p:cNvPr id="3" name="Footer Placeholder 4"/>
          <p:cNvSpPr>
            <a:spLocks noGrp="1"/>
          </p:cNvSpPr>
          <p:nvPr>
            <p:ph type="ftr" sz="quarter" idx="10"/>
          </p:nvPr>
        </p:nvSpPr>
        <p:spPr/>
        <p:txBody>
          <a:bodyPr/>
          <a:lstStyle>
            <a:lvl1pPr>
              <a:defRPr smtClean="0"/>
            </a:lvl1pPr>
          </a:lstStyle>
          <a:p>
            <a:pPr>
              <a:defRPr/>
            </a:pPr>
            <a:endParaRPr lang="en-US"/>
          </a:p>
        </p:txBody>
      </p:sp>
      <p:sp>
        <p:nvSpPr>
          <p:cNvPr id="4"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fld id="{938AF8FA-0832-47CB-B074-E4FF333E1154}" type="slidenum">
              <a:rPr lang="en-US"/>
              <a:pPr fontAlgn="base">
                <a:spcBef>
                  <a:spcPct val="0"/>
                </a:spcBef>
                <a:spcAft>
                  <a:spcPct val="0"/>
                </a:spcAft>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0" y="6477000"/>
            <a:ext cx="9144000" cy="1984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000" baseline="-25000" dirty="0" smtClean="0">
                <a:solidFill>
                  <a:srgbClr val="808080"/>
                </a:solidFill>
                <a:latin typeface="Tahoma" pitchFamily="-128" charset="0"/>
              </a:rPr>
              <a:t>For Official Use Only – Not for Public Release</a:t>
            </a:r>
            <a:endParaRPr lang="en-US" sz="1000" baseline="-25000" dirty="0">
              <a:solidFill>
                <a:prstClr val="black"/>
              </a:solidFill>
              <a:latin typeface="Arial" charset="0"/>
            </a:endParaRPr>
          </a:p>
        </p:txBody>
      </p:sp>
      <p:sp>
        <p:nvSpPr>
          <p:cNvPr id="4"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fld id="{07603495-C550-49C1-99D2-2F4BF61EE711}" type="slidenum">
              <a:rPr lang="en-US"/>
              <a:pPr fontAlgn="base">
                <a:spcBef>
                  <a:spcPct val="0"/>
                </a:spcBef>
                <a:spcAft>
                  <a:spcPct val="0"/>
                </a:spcAft>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p:cNvCxnSpPr/>
          <p:nvPr/>
        </p:nvCxnSpPr>
        <p:spPr>
          <a:xfrm>
            <a:off x="409575" y="839788"/>
            <a:ext cx="8248650" cy="1587"/>
          </a:xfrm>
          <a:prstGeom prst="line">
            <a:avLst/>
          </a:prstGeom>
          <a:ln w="22225">
            <a:solidFill>
              <a:srgbClr val="324AC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fld id="{63B56125-906A-46AD-A02B-E4A8051B7300}" type="slidenum">
              <a:rPr lang="en-US"/>
              <a:pPr fontAlgn="base">
                <a:spcBef>
                  <a:spcPct val="0"/>
                </a:spcBef>
                <a:spcAft>
                  <a:spcPct val="0"/>
                </a:spcAft>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cxnSp>
        <p:nvCxnSpPr>
          <p:cNvPr id="2" name="Straight Connector 1"/>
          <p:cNvCxnSpPr/>
          <p:nvPr/>
        </p:nvCxnSpPr>
        <p:spPr>
          <a:xfrm>
            <a:off x="409575" y="839788"/>
            <a:ext cx="8248650" cy="1587"/>
          </a:xfrm>
          <a:prstGeom prst="line">
            <a:avLst/>
          </a:prstGeom>
          <a:ln w="22225">
            <a:solidFill>
              <a:srgbClr val="324AC0"/>
            </a:solidFill>
          </a:ln>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defRPr smtClean="0"/>
            </a:lvl1pPr>
          </a:lstStyle>
          <a:p>
            <a:pPr>
              <a:defRPr/>
            </a:pPr>
            <a:endParaRPr lang="en-US"/>
          </a:p>
        </p:txBody>
      </p:sp>
      <p:sp>
        <p:nvSpPr>
          <p:cNvPr id="4"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aseline="0" smtClean="0">
                <a:solidFill>
                  <a:srgbClr val="898989"/>
                </a:solidFill>
                <a:latin typeface="Calibri" pitchFamily="-32" charset="0"/>
                <a:ea typeface="ＭＳ Ｐゴシック" pitchFamily="-32" charset="-128"/>
              </a:defRPr>
            </a:lvl1pPr>
          </a:lstStyle>
          <a:p>
            <a:pPr fontAlgn="base">
              <a:spcBef>
                <a:spcPct val="0"/>
              </a:spcBef>
              <a:spcAft>
                <a:spcPct val="0"/>
              </a:spcAft>
              <a:defRPr/>
            </a:pPr>
            <a:fld id="{D67F61DA-6859-4D38-87F4-13805D876535}" type="slidenum">
              <a:rPr lang="en-US"/>
              <a:pPr fontAlgn="base">
                <a:spcBef>
                  <a:spcPct val="0"/>
                </a:spcBef>
                <a:spcAft>
                  <a:spcPct val="0"/>
                </a:spcAft>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aseline="0" smtClean="0">
                <a:solidFill>
                  <a:srgbClr val="898989"/>
                </a:solidFill>
                <a:latin typeface="Tahoma" pitchFamily="-32" charset="0"/>
                <a:ea typeface="ＭＳ Ｐゴシック" pitchFamily="-32" charset="-128"/>
                <a:cs typeface="Tahoma" pitchFamily="-32" charset="0"/>
              </a:defRPr>
            </a:lvl1pPr>
          </a:lstStyle>
          <a:p>
            <a:pPr fontAlgn="base">
              <a:spcBef>
                <a:spcPct val="0"/>
              </a:spcBef>
              <a:spcAft>
                <a:spcPct val="0"/>
              </a:spcAft>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Lst>
  <p:hf hdr="0" ftr="0" dt="0"/>
  <p:txStyles>
    <p:titleStyle>
      <a:lvl1pPr algn="ctr" rtl="0" eaLnBrk="1" fontAlgn="base" hangingPunct="1">
        <a:spcBef>
          <a:spcPct val="0"/>
        </a:spcBef>
        <a:spcAft>
          <a:spcPct val="0"/>
        </a:spcAft>
        <a:defRPr sz="2400" kern="1200">
          <a:solidFill>
            <a:schemeClr val="tx1"/>
          </a:solidFill>
          <a:latin typeface="Tahoma" pitchFamily="34" charset="0"/>
          <a:ea typeface="ＭＳ Ｐゴシック" pitchFamily="-32" charset="-128"/>
          <a:cs typeface="ＭＳ Ｐゴシック" pitchFamily="-32" charset="-128"/>
        </a:defRPr>
      </a:lvl1pPr>
      <a:lvl2pPr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2pPr>
      <a:lvl3pPr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3pPr>
      <a:lvl4pPr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4pPr>
      <a:lvl5pPr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5pPr>
      <a:lvl6pPr marL="457200"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6pPr>
      <a:lvl7pPr marL="914400"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7pPr>
      <a:lvl8pPr marL="1371600"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8pPr>
      <a:lvl9pPr marL="1828800" algn="ctr" rtl="0" eaLnBrk="1" fontAlgn="base" hangingPunct="1">
        <a:spcBef>
          <a:spcPct val="0"/>
        </a:spcBef>
        <a:spcAft>
          <a:spcPct val="0"/>
        </a:spcAft>
        <a:defRPr sz="2400">
          <a:solidFill>
            <a:schemeClr val="tx1"/>
          </a:solidFill>
          <a:latin typeface="Tahoma" pitchFamily="-32" charset="0"/>
          <a:ea typeface="ＭＳ Ｐゴシック" pitchFamily="-32" charset="-128"/>
          <a:cs typeface="ＭＳ Ｐゴシック" pitchFamily="-32" charset="-128"/>
        </a:defRPr>
      </a:lvl9pPr>
    </p:titleStyle>
    <p:bodyStyle>
      <a:lvl1pPr marL="342900" indent="-342900" algn="l" rtl="0" eaLnBrk="1" fontAlgn="base" hangingPunct="1">
        <a:spcBef>
          <a:spcPct val="20000"/>
        </a:spcBef>
        <a:spcAft>
          <a:spcPct val="0"/>
        </a:spcAft>
        <a:buFont typeface="Arial" charset="0"/>
        <a:defRPr b="1" kern="1200">
          <a:solidFill>
            <a:schemeClr val="tx1"/>
          </a:solidFill>
          <a:latin typeface="Tahoma" pitchFamily="34" charset="0"/>
          <a:ea typeface="ＭＳ Ｐゴシック" pitchFamily="-32" charset="-128"/>
          <a:cs typeface="ＭＳ Ｐゴシック" pitchFamily="-32" charset="-128"/>
        </a:defRPr>
      </a:lvl1pPr>
      <a:lvl2pPr marL="742950" indent="-285750" algn="l" rtl="0" eaLnBrk="1" fontAlgn="base" hangingPunct="1">
        <a:spcBef>
          <a:spcPct val="20000"/>
        </a:spcBef>
        <a:spcAft>
          <a:spcPct val="0"/>
        </a:spcAft>
        <a:buFont typeface="Arial" charset="0"/>
        <a:buChar char="•"/>
        <a:defRPr sz="1600" kern="1200">
          <a:solidFill>
            <a:schemeClr val="tx1"/>
          </a:solidFill>
          <a:latin typeface="Tahoma" pitchFamily="34" charset="0"/>
          <a:ea typeface="ＭＳ Ｐゴシック" pitchFamily="-32" charset="-128"/>
          <a:cs typeface="ＭＳ Ｐゴシック" pitchFamily="-32" charset="-128"/>
        </a:defRPr>
      </a:lvl2pPr>
      <a:lvl3pPr marL="1143000" indent="-228600" algn="l" rtl="0" eaLnBrk="1" fontAlgn="base" hangingPunct="1">
        <a:spcBef>
          <a:spcPct val="20000"/>
        </a:spcBef>
        <a:spcAft>
          <a:spcPct val="0"/>
        </a:spcAft>
        <a:buFont typeface="Courier New" pitchFamily="-128" charset="0"/>
        <a:buChar char="o"/>
        <a:defRPr sz="1400" kern="1200">
          <a:solidFill>
            <a:schemeClr val="tx1"/>
          </a:solidFill>
          <a:latin typeface="Tahoma" pitchFamily="34" charset="0"/>
          <a:ea typeface="ＭＳ Ｐゴシック" pitchFamily="-32" charset="-128"/>
          <a:cs typeface="ＭＳ Ｐゴシック" pitchFamily="-32" charset="-128"/>
        </a:defRPr>
      </a:lvl3pPr>
      <a:lvl4pPr marL="1600200" indent="-228600" algn="l" rtl="0" eaLnBrk="1" fontAlgn="base" hangingPunct="1">
        <a:spcBef>
          <a:spcPct val="20000"/>
        </a:spcBef>
        <a:spcAft>
          <a:spcPct val="0"/>
        </a:spcAft>
        <a:buFont typeface="Arial" charset="0"/>
        <a:buChar char="–"/>
        <a:defRPr kern="1200">
          <a:solidFill>
            <a:schemeClr val="tx1"/>
          </a:solidFill>
          <a:latin typeface="Tahoma" pitchFamily="34" charset="0"/>
          <a:ea typeface="ＭＳ Ｐゴシック" pitchFamily="-32" charset="-128"/>
          <a:cs typeface="ＭＳ Ｐゴシック" pitchFamily="-32" charset="-128"/>
        </a:defRPr>
      </a:lvl4pPr>
      <a:lvl5pPr marL="2057400" indent="-228600" algn="l" rtl="0" eaLnBrk="1" fontAlgn="base" hangingPunct="1">
        <a:spcBef>
          <a:spcPct val="20000"/>
        </a:spcBef>
        <a:spcAft>
          <a:spcPct val="0"/>
        </a:spcAft>
        <a:buFont typeface="Arial" charset="0"/>
        <a:buChar char="»"/>
        <a:defRPr kern="1200">
          <a:solidFill>
            <a:schemeClr val="tx1"/>
          </a:solidFill>
          <a:latin typeface="Tahoma" pitchFamily="34" charset="0"/>
          <a:ea typeface="ＭＳ Ｐゴシック" pitchFamily="-32" charset="-128"/>
          <a:cs typeface="ＭＳ Ｐゴシック" pitchFamily="-32"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1"/>
          <p:cNvSpPr>
            <a:spLocks noGrp="1"/>
          </p:cNvSpPr>
          <p:nvPr>
            <p:ph type="ctrTitle" idx="4294967295"/>
          </p:nvPr>
        </p:nvSpPr>
        <p:spPr>
          <a:xfrm>
            <a:off x="-533400" y="1284847"/>
            <a:ext cx="9982200" cy="2932113"/>
          </a:xfrm>
        </p:spPr>
        <p:txBody>
          <a:bodyPr/>
          <a:lstStyle/>
          <a:p>
            <a:r>
              <a:rPr lang="en-US" sz="2800" b="1" dirty="0" smtClean="0">
                <a:ea typeface="ＭＳ Ｐゴシック" pitchFamily="-128" charset="-128"/>
                <a:cs typeface="Tahoma" pitchFamily="34" charset="0"/>
              </a:rPr>
              <a:t>[Project Title]</a:t>
            </a:r>
            <a:r>
              <a:rPr lang="en-US" b="1" dirty="0" smtClean="0">
                <a:ea typeface="ＭＳ Ｐゴシック" pitchFamily="-128" charset="-128"/>
                <a:cs typeface="Tahoma" pitchFamily="34" charset="0"/>
              </a:rPr>
              <a:t> </a:t>
            </a:r>
            <a:r>
              <a:rPr lang="en-US" sz="2000" b="1" dirty="0" smtClean="0">
                <a:ea typeface="ＭＳ Ｐゴシック" pitchFamily="-128" charset="-128"/>
                <a:cs typeface="Tahoma" pitchFamily="34" charset="0"/>
              </a:rPr>
              <a:t/>
            </a:r>
            <a:br>
              <a:rPr lang="en-US" sz="2000" b="1" dirty="0" smtClean="0">
                <a:ea typeface="ＭＳ Ｐゴシック" pitchFamily="-128" charset="-128"/>
                <a:cs typeface="Tahoma" pitchFamily="34" charset="0"/>
              </a:rPr>
            </a:br>
            <a:r>
              <a:rPr lang="en-US" sz="1600" b="1" dirty="0" smtClean="0">
                <a:ea typeface="ＭＳ Ｐゴシック" pitchFamily="-128" charset="-128"/>
                <a:cs typeface="Tahoma" pitchFamily="34" charset="0"/>
              </a:rPr>
              <a:t/>
            </a:r>
            <a:br>
              <a:rPr lang="en-US" sz="1600" b="1" dirty="0" smtClean="0">
                <a:ea typeface="ＭＳ Ｐゴシック" pitchFamily="-128" charset="-128"/>
                <a:cs typeface="Tahoma" pitchFamily="34" charset="0"/>
              </a:rPr>
            </a:br>
            <a:r>
              <a:rPr lang="en-US" sz="1600" b="1" dirty="0" smtClean="0">
                <a:ea typeface="ＭＳ Ｐゴシック" pitchFamily="-128" charset="-128"/>
                <a:cs typeface="Tahoma" pitchFamily="34" charset="0"/>
              </a:rPr>
              <a:t>[PI Title, Institution]</a:t>
            </a:r>
            <a:br>
              <a:rPr lang="en-US" sz="1600" b="1" dirty="0" smtClean="0">
                <a:ea typeface="ＭＳ Ｐゴシック" pitchFamily="-128" charset="-128"/>
                <a:cs typeface="Tahoma" pitchFamily="34" charset="0"/>
              </a:rPr>
            </a:br>
            <a:r>
              <a:rPr lang="en-US" sz="1600" b="1" dirty="0" smtClean="0">
                <a:ea typeface="ＭＳ Ｐゴシック" pitchFamily="-128" charset="-128"/>
                <a:cs typeface="Tahoma" pitchFamily="34" charset="0"/>
              </a:rPr>
              <a:t/>
            </a:r>
            <a:br>
              <a:rPr lang="en-US" sz="1600" b="1" dirty="0" smtClean="0">
                <a:ea typeface="ＭＳ Ｐゴシック" pitchFamily="-128" charset="-128"/>
                <a:cs typeface="Tahoma" pitchFamily="34" charset="0"/>
              </a:rPr>
            </a:br>
            <a:endParaRPr lang="en-US" b="1" dirty="0" smtClean="0">
              <a:ea typeface="ＭＳ Ｐゴシック" pitchFamily="-128" charset="-128"/>
              <a:cs typeface="Tahoma" pitchFamily="34" charset="0"/>
            </a:endParaRPr>
          </a:p>
        </p:txBody>
      </p:sp>
      <p:sp>
        <p:nvSpPr>
          <p:cNvPr id="12291" name="Content Placeholder 10"/>
          <p:cNvSpPr>
            <a:spLocks noGrp="1"/>
          </p:cNvSpPr>
          <p:nvPr>
            <p:ph type="subTitle" idx="4294967295"/>
          </p:nvPr>
        </p:nvSpPr>
        <p:spPr>
          <a:xfrm>
            <a:off x="0" y="3657600"/>
            <a:ext cx="9144000" cy="533400"/>
          </a:xfrm>
        </p:spPr>
        <p:txBody>
          <a:bodyPr/>
          <a:lstStyle/>
          <a:p>
            <a:pPr marL="0" indent="0" algn="ctr" eaLnBrk="1" hangingPunct="1"/>
            <a:r>
              <a:rPr lang="en-US" sz="1600" dirty="0" smtClean="0">
                <a:solidFill>
                  <a:srgbClr val="7F7F7F"/>
                </a:solidFill>
                <a:ea typeface="ＭＳ Ｐゴシック" pitchFamily="-128" charset="-128"/>
                <a:cs typeface="Tahoma" pitchFamily="34" charset="0"/>
              </a:rPr>
              <a:t>SIMPLEX</a:t>
            </a:r>
          </a:p>
          <a:p>
            <a:pPr marL="0" indent="0" algn="ctr" eaLnBrk="1" hangingPunct="1"/>
            <a:r>
              <a:rPr lang="en-US" sz="1200" dirty="0" smtClean="0">
                <a:solidFill>
                  <a:srgbClr val="7F7F7F"/>
                </a:solidFill>
                <a:ea typeface="ＭＳ Ｐゴシック" pitchFamily="-128" charset="-128"/>
                <a:cs typeface="Tahoma" pitchFamily="34" charset="0"/>
              </a:rPr>
              <a:t>Quarterly Progress Report</a:t>
            </a:r>
          </a:p>
          <a:p>
            <a:pPr algn="ctr" eaLnBrk="1" hangingPunct="1"/>
            <a:r>
              <a:rPr lang="en-US" sz="1200" dirty="0" smtClean="0">
                <a:solidFill>
                  <a:srgbClr val="7F7F7F"/>
                </a:solidFill>
                <a:ea typeface="ＭＳ Ｐゴシック" pitchFamily="-128" charset="-128"/>
                <a:cs typeface="Tahoma" pitchFamily="34" charset="0"/>
              </a:rPr>
              <a:t>[Period of Report]</a:t>
            </a:r>
          </a:p>
          <a:p>
            <a:pPr algn="ctr" eaLnBrk="1" hangingPunct="1"/>
            <a:endParaRPr lang="en-US" dirty="0" smtClean="0">
              <a:ea typeface="ＭＳ Ｐゴシック" pitchFamily="-128" charset="-128"/>
              <a:cs typeface="Tahoma" pitchFamily="34" charset="0"/>
            </a:endParaRPr>
          </a:p>
          <a:p>
            <a:pPr algn="ctr" eaLnBrk="1" hangingPunct="1"/>
            <a:endParaRPr lang="en-US" dirty="0" smtClean="0">
              <a:ea typeface="ＭＳ Ｐゴシック" pitchFamily="-128" charset="-128"/>
              <a:cs typeface="Tahoma" pitchFamily="34" charset="0"/>
            </a:endParaRPr>
          </a:p>
        </p:txBody>
      </p:sp>
      <p:cxnSp>
        <p:nvCxnSpPr>
          <p:cNvPr id="7" name="Straight Connector 6"/>
          <p:cNvCxnSpPr/>
          <p:nvPr/>
        </p:nvCxnSpPr>
        <p:spPr>
          <a:xfrm>
            <a:off x="1333500" y="2514600"/>
            <a:ext cx="6477000" cy="0"/>
          </a:xfrm>
          <a:prstGeom prst="line">
            <a:avLst/>
          </a:prstGeom>
          <a:ln w="22225">
            <a:solidFill>
              <a:srgbClr val="324A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noChangeShapeType="1"/>
          </p:cNvCxnSpPr>
          <p:nvPr/>
        </p:nvCxnSpPr>
        <p:spPr bwMode="auto">
          <a:xfrm>
            <a:off x="1295400" y="2514600"/>
            <a:ext cx="6477000" cy="0"/>
          </a:xfrm>
          <a:prstGeom prst="line">
            <a:avLst/>
          </a:prstGeom>
          <a:noFill/>
          <a:ln w="22225" algn="ctr">
            <a:solidFill>
              <a:srgbClr val="0F5E90"/>
            </a:solidFill>
            <a:round/>
            <a:headEnd/>
            <a:tailEnd/>
          </a:ln>
        </p:spPr>
      </p:cxnSp>
      <p:sp>
        <p:nvSpPr>
          <p:cNvPr id="9" name="Rectangle 8"/>
          <p:cNvSpPr/>
          <p:nvPr/>
        </p:nvSpPr>
        <p:spPr>
          <a:xfrm>
            <a:off x="3848100" y="5029200"/>
            <a:ext cx="1447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ahoma" pitchFamily="34" charset="0"/>
                <a:cs typeface="Tahoma" pitchFamily="34" charset="0"/>
              </a:rPr>
              <a:t>Institution Logo(s)</a:t>
            </a:r>
            <a:endParaRPr lang="en-US"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200" dirty="0" smtClean="0"/>
              <a:t>Technical executive overview</a:t>
            </a:r>
          </a:p>
          <a:p>
            <a:pPr lvl="0"/>
            <a:r>
              <a:rPr lang="en-US" sz="1800" b="1" dirty="0" smtClean="0">
                <a:solidFill>
                  <a:prstClr val="black"/>
                </a:solidFill>
              </a:rPr>
              <a:t>Reporting Period: </a:t>
            </a:r>
            <a:r>
              <a:rPr lang="en-US" sz="1800" dirty="0" smtClean="0">
                <a:solidFill>
                  <a:prstClr val="black"/>
                </a:solidFill>
              </a:rPr>
              <a:t>[Last report date – current date]</a:t>
            </a:r>
            <a:endParaRPr lang="en-US" sz="1800" b="1" dirty="0" smtClean="0">
              <a:solidFill>
                <a:prstClr val="black"/>
              </a:solidFill>
            </a:endParaRPr>
          </a:p>
          <a:p>
            <a:endParaRPr lang="en-US" sz="22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2</a:t>
            </a:fld>
            <a:endParaRPr lang="en-US" dirty="0"/>
          </a:p>
        </p:txBody>
      </p:sp>
      <p:sp>
        <p:nvSpPr>
          <p:cNvPr id="5" name="Rectangle 4"/>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6" name="Content Placeholder 2"/>
          <p:cNvSpPr>
            <a:spLocks noGrp="1"/>
          </p:cNvSpPr>
          <p:nvPr>
            <p:ph idx="1"/>
          </p:nvPr>
        </p:nvSpPr>
        <p:spPr>
          <a:xfrm>
            <a:off x="381000" y="1174750"/>
            <a:ext cx="8305800" cy="4937125"/>
          </a:xfrm>
        </p:spPr>
        <p:txBody>
          <a:bodyPr/>
          <a:lstStyle/>
          <a:p>
            <a:r>
              <a:rPr lang="en-US" sz="1600" dirty="0" smtClean="0"/>
              <a:t>Technical progress update: </a:t>
            </a:r>
            <a:br>
              <a:rPr lang="en-US" sz="1600" dirty="0" smtClean="0"/>
            </a:br>
            <a:r>
              <a:rPr lang="en-US" sz="1600" b="0" dirty="0" smtClean="0"/>
              <a:t>[List 1-5 bullets that cover your progress, to include but not limited to, technical accomplishments, technical status, notable events..; in these bullets make the story you are about to tell with regard to your progress or problems.</a:t>
            </a:r>
            <a:endParaRPr lang="en-US" sz="200" b="0" dirty="0" smtClean="0"/>
          </a:p>
          <a:p>
            <a:endParaRPr lang="en-US" sz="1600" dirty="0" smtClean="0"/>
          </a:p>
          <a:p>
            <a:endParaRPr lang="en-US" sz="1600" dirty="0" smtClean="0"/>
          </a:p>
        </p:txBody>
      </p:sp>
      <p:sp>
        <p:nvSpPr>
          <p:cNvPr id="7" name="Rectangle 6"/>
          <p:cNvSpPr/>
          <p:nvPr/>
        </p:nvSpPr>
        <p:spPr>
          <a:xfrm>
            <a:off x="2133600" y="58674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to summarize your update and identify potential timeline issues.</a:t>
            </a:r>
          </a:p>
        </p:txBody>
      </p:sp>
    </p:spTree>
    <p:extLst>
      <p:ext uri="{BB962C8B-B14F-4D97-AF65-F5344CB8AC3E}">
        <p14:creationId xmlns:p14="http://schemas.microsoft.com/office/powerpoint/2010/main" val="401187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200" dirty="0" smtClean="0"/>
              <a:t>Detailed Technical Progress</a:t>
            </a:r>
            <a:endParaRPr lang="en-US" sz="2200" dirty="0" smtClean="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3</a:t>
            </a:fld>
            <a:endParaRPr lang="en-US" dirty="0"/>
          </a:p>
        </p:txBody>
      </p:sp>
      <p:sp>
        <p:nvSpPr>
          <p:cNvPr id="5" name="Rectangle 4"/>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6" name="Content Placeholder 2"/>
          <p:cNvSpPr>
            <a:spLocks noGrp="1"/>
          </p:cNvSpPr>
          <p:nvPr>
            <p:ph idx="1"/>
          </p:nvPr>
        </p:nvSpPr>
        <p:spPr>
          <a:xfrm>
            <a:off x="381000" y="1174750"/>
            <a:ext cx="8305800" cy="4937125"/>
          </a:xfrm>
        </p:spPr>
        <p:txBody>
          <a:bodyPr/>
          <a:lstStyle/>
          <a:p>
            <a:r>
              <a:rPr lang="en-US" sz="1600" dirty="0" smtClean="0"/>
              <a:t>Detailed Technical progress:</a:t>
            </a:r>
            <a:r>
              <a:rPr lang="en-US" sz="1600" dirty="0" smtClean="0"/>
              <a:t/>
            </a:r>
            <a:br>
              <a:rPr lang="en-US" sz="1600" dirty="0" smtClean="0"/>
            </a:br>
            <a:r>
              <a:rPr lang="en-US" sz="1600" b="0" dirty="0" smtClean="0"/>
              <a:t>Please use as many slides as needed to discuss the technical progress achieved. Please feel free to include images, graphics to help convey concepts, charts, data, or other findings.</a:t>
            </a:r>
            <a:endParaRPr lang="en-US" sz="200" b="0" dirty="0" smtClean="0"/>
          </a:p>
          <a:p>
            <a:endParaRPr lang="en-US" sz="1600" dirty="0" smtClean="0"/>
          </a:p>
          <a:p>
            <a:endParaRPr lang="en-US" sz="1600" dirty="0" smtClean="0"/>
          </a:p>
        </p:txBody>
      </p:sp>
      <p:sp>
        <p:nvSpPr>
          <p:cNvPr id="7" name="Rectangle 6"/>
          <p:cNvSpPr/>
          <p:nvPr/>
        </p:nvSpPr>
        <p:spPr>
          <a:xfrm>
            <a:off x="2133600" y="58674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to </a:t>
            </a:r>
            <a:r>
              <a:rPr lang="en-US" sz="1400" dirty="0" smtClean="0">
                <a:latin typeface="Tahoma" pitchFamily="34" charset="0"/>
                <a:cs typeface="Tahoma" pitchFamily="34" charset="0"/>
              </a:rPr>
              <a:t>describe in detail the work that has been accomplished since the last quarterly review</a:t>
            </a:r>
            <a:endParaRPr lang="en-US" sz="1400" dirty="0" smtClean="0">
              <a:latin typeface="Tahoma" pitchFamily="34" charset="0"/>
              <a:cs typeface="Tahoma" pitchFamily="34" charset="0"/>
            </a:endParaRPr>
          </a:p>
        </p:txBody>
      </p:sp>
    </p:spTree>
    <p:extLst>
      <p:ext uri="{BB962C8B-B14F-4D97-AF65-F5344CB8AC3E}">
        <p14:creationId xmlns:p14="http://schemas.microsoft.com/office/powerpoint/2010/main" val="97840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200" dirty="0" smtClean="0"/>
              <a:t>Potential next steps</a:t>
            </a:r>
            <a:endParaRPr lang="en-US" sz="2200" dirty="0" smtClean="0"/>
          </a:p>
          <a:p>
            <a:endParaRPr lang="en-US" sz="22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4</a:t>
            </a:fld>
            <a:endParaRPr lang="en-US" dirty="0"/>
          </a:p>
        </p:txBody>
      </p:sp>
      <p:sp>
        <p:nvSpPr>
          <p:cNvPr id="5" name="Rectangle 4"/>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6" name="Content Placeholder 2"/>
          <p:cNvSpPr>
            <a:spLocks noGrp="1"/>
          </p:cNvSpPr>
          <p:nvPr>
            <p:ph idx="1"/>
          </p:nvPr>
        </p:nvSpPr>
        <p:spPr>
          <a:xfrm>
            <a:off x="381000" y="1174750"/>
            <a:ext cx="8305800" cy="4937125"/>
          </a:xfrm>
        </p:spPr>
        <p:txBody>
          <a:bodyPr/>
          <a:lstStyle/>
          <a:p>
            <a:r>
              <a:rPr lang="en-US" sz="1600" dirty="0" smtClean="0"/>
              <a:t>Anticipated work for next reporting period: </a:t>
            </a:r>
            <a:r>
              <a:rPr lang="en-US" sz="1600" b="0" dirty="0" smtClean="0"/>
              <a:t>[please include </a:t>
            </a:r>
            <a:r>
              <a:rPr lang="en-US" sz="1600" b="0" dirty="0" smtClean="0"/>
              <a:t>details discussing </a:t>
            </a:r>
            <a:r>
              <a:rPr lang="en-US" sz="1600" b="0" dirty="0" smtClean="0"/>
              <a:t>your planned efforts for the next reporting period]</a:t>
            </a:r>
          </a:p>
          <a:p>
            <a:endParaRPr lang="en-US" sz="1600" b="0" dirty="0" smtClean="0"/>
          </a:p>
          <a:p>
            <a:endParaRPr lang="en-US" sz="1600" b="0" dirty="0" smtClean="0"/>
          </a:p>
          <a:p>
            <a:endParaRPr lang="en-US" sz="1600" b="0" dirty="0" smtClean="0"/>
          </a:p>
          <a:p>
            <a:endParaRPr lang="en-US" sz="1600" b="0" dirty="0" smtClean="0"/>
          </a:p>
          <a:p>
            <a:endParaRPr lang="en-US" sz="1600" b="0" dirty="0" smtClean="0"/>
          </a:p>
          <a:p>
            <a:endParaRPr lang="en-US" sz="200" b="0" dirty="0" smtClean="0"/>
          </a:p>
          <a:p>
            <a:endParaRPr lang="en-US" sz="1600" dirty="0"/>
          </a:p>
        </p:txBody>
      </p:sp>
      <p:sp>
        <p:nvSpPr>
          <p:cNvPr id="7" name="Rectangle 6"/>
          <p:cNvSpPr/>
          <p:nvPr/>
        </p:nvSpPr>
        <p:spPr>
          <a:xfrm>
            <a:off x="2133600" y="58674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to summarize your update and identify potential timeline issues.</a:t>
            </a:r>
          </a:p>
        </p:txBody>
      </p:sp>
    </p:spTree>
    <p:extLst>
      <p:ext uri="{BB962C8B-B14F-4D97-AF65-F5344CB8AC3E}">
        <p14:creationId xmlns:p14="http://schemas.microsoft.com/office/powerpoint/2010/main" val="282029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1295400"/>
            <a:ext cx="8305800" cy="4830764"/>
          </a:xfrm>
        </p:spPr>
        <p:txBody>
          <a:bodyPr/>
          <a:lstStyle/>
          <a:p>
            <a:endParaRPr lang="en-US" sz="200" b="0" dirty="0" smtClean="0"/>
          </a:p>
          <a:p>
            <a:r>
              <a:rPr lang="en-US" sz="1600" dirty="0" smtClean="0"/>
              <a:t>Statement of Work</a:t>
            </a:r>
          </a:p>
          <a:p>
            <a:r>
              <a:rPr lang="en-US" sz="1600" b="0" dirty="0" smtClean="0"/>
              <a:t>[List the tasks as outlined by the statement of work for this reporting period. On subsequent slides restate the specific milestone (one slide per milestone) and indicate specific accomplishments and include relevant data, figures etc… related to that milestone]</a:t>
            </a:r>
          </a:p>
          <a:p>
            <a:endParaRPr lang="en-US" sz="200" b="0" dirty="0" smtClean="0"/>
          </a:p>
        </p:txBody>
      </p:sp>
      <p:sp>
        <p:nvSpPr>
          <p:cNvPr id="3" name="Text Placeholder 2"/>
          <p:cNvSpPr>
            <a:spLocks noGrp="1"/>
          </p:cNvSpPr>
          <p:nvPr>
            <p:ph type="body" sz="quarter" idx="13"/>
          </p:nvPr>
        </p:nvSpPr>
        <p:spPr/>
        <p:txBody>
          <a:bodyPr/>
          <a:lstStyle/>
          <a:p>
            <a:r>
              <a:rPr lang="en-US" dirty="0" smtClean="0"/>
              <a:t>Schedule of major tasks and deliverables </a:t>
            </a:r>
            <a:endParaRPr lang="en-US"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5</a:t>
            </a:fld>
            <a:endParaRPr lang="en-US"/>
          </a:p>
        </p:txBody>
      </p:sp>
      <p:sp>
        <p:nvSpPr>
          <p:cNvPr id="7" name="Rectangle 6"/>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8" name="Rectangle 7"/>
          <p:cNvSpPr/>
          <p:nvPr/>
        </p:nvSpPr>
        <p:spPr>
          <a:xfrm>
            <a:off x="2133600" y="58674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to summarize project and identify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1295400"/>
            <a:ext cx="8305800" cy="4830764"/>
          </a:xfrm>
        </p:spPr>
        <p:txBody>
          <a:bodyPr/>
          <a:lstStyle/>
          <a:p>
            <a:endParaRPr lang="en-US" sz="200" b="0" dirty="0" smtClean="0"/>
          </a:p>
          <a:p>
            <a:r>
              <a:rPr lang="en-US" sz="1600" dirty="0" smtClean="0"/>
              <a:t>Milestone</a:t>
            </a:r>
          </a:p>
          <a:p>
            <a:r>
              <a:rPr lang="en-US" sz="1600" b="0" dirty="0" smtClean="0"/>
              <a:t>[Restate the task </a:t>
            </a:r>
            <a:r>
              <a:rPr lang="en-US" sz="1600" b="0" dirty="0"/>
              <a:t>as outlined by the statement of work for this reporting period. </a:t>
            </a:r>
            <a:r>
              <a:rPr lang="en-US" sz="1600" b="0" dirty="0" smtClean="0"/>
              <a:t>Indicate </a:t>
            </a:r>
            <a:r>
              <a:rPr lang="en-US" sz="1600" b="0" dirty="0"/>
              <a:t>specific </a:t>
            </a:r>
            <a:r>
              <a:rPr lang="en-US" sz="1600" b="0" dirty="0" smtClean="0"/>
              <a:t>accomplishments and include relevant data</a:t>
            </a:r>
            <a:r>
              <a:rPr lang="en-US" sz="1600" b="0" dirty="0"/>
              <a:t>, figures etc… related to that milestone]</a:t>
            </a:r>
          </a:p>
          <a:p>
            <a:endParaRPr lang="en-US" sz="200" b="0" dirty="0" smtClean="0"/>
          </a:p>
        </p:txBody>
      </p:sp>
      <p:sp>
        <p:nvSpPr>
          <p:cNvPr id="3" name="Text Placeholder 2"/>
          <p:cNvSpPr>
            <a:spLocks noGrp="1"/>
          </p:cNvSpPr>
          <p:nvPr>
            <p:ph type="body" sz="quarter" idx="13"/>
          </p:nvPr>
        </p:nvSpPr>
        <p:spPr/>
        <p:txBody>
          <a:bodyPr/>
          <a:lstStyle/>
          <a:p>
            <a:r>
              <a:rPr lang="en-US" dirty="0" smtClean="0"/>
              <a:t>Schedule of major tasks and deliverables </a:t>
            </a:r>
            <a:endParaRPr lang="en-US"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6</a:t>
            </a:fld>
            <a:endParaRPr lang="en-US"/>
          </a:p>
        </p:txBody>
      </p:sp>
      <p:sp>
        <p:nvSpPr>
          <p:cNvPr id="7" name="Rectangle 6"/>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8" name="Rectangle 7"/>
          <p:cNvSpPr/>
          <p:nvPr/>
        </p:nvSpPr>
        <p:spPr>
          <a:xfrm>
            <a:off x="2133600" y="5562600"/>
            <a:ext cx="487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to report on progress </a:t>
            </a:r>
            <a:r>
              <a:rPr lang="en-US" sz="1400" dirty="0">
                <a:latin typeface="Tahoma" pitchFamily="34" charset="0"/>
                <a:cs typeface="Tahoma" pitchFamily="34" charset="0"/>
              </a:rPr>
              <a:t>and indicate any possible issues in meeting SOW metrics</a:t>
            </a:r>
            <a:r>
              <a:rPr lang="en-US" sz="1400" dirty="0" smtClean="0">
                <a:latin typeface="Tahoma" pitchFamily="34" charset="0"/>
                <a:cs typeface="Tahoma" pitchFamily="34" charset="0"/>
              </a:rPr>
              <a:t>.</a:t>
            </a:r>
          </a:p>
          <a:p>
            <a:pPr marL="111125" indent="-111125">
              <a:buFont typeface="Arial" pitchFamily="34" charset="0"/>
              <a:buChar char="•"/>
            </a:pPr>
            <a:r>
              <a:rPr lang="en-US" sz="1400" dirty="0" smtClean="0">
                <a:latin typeface="Tahoma" pitchFamily="34" charset="0"/>
                <a:cs typeface="Tahoma" pitchFamily="34" charset="0"/>
              </a:rPr>
              <a:t>Duplicate this slide as needed for each SOW milestone</a:t>
            </a:r>
          </a:p>
        </p:txBody>
      </p:sp>
    </p:spTree>
    <p:extLst>
      <p:ext uri="{BB962C8B-B14F-4D97-AF65-F5344CB8AC3E}">
        <p14:creationId xmlns:p14="http://schemas.microsoft.com/office/powerpoint/2010/main" val="82668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1295400"/>
            <a:ext cx="8305800" cy="4830764"/>
          </a:xfrm>
        </p:spPr>
        <p:txBody>
          <a:bodyPr/>
          <a:lstStyle/>
          <a:p>
            <a:endParaRPr lang="en-US" sz="200" b="0" dirty="0" smtClean="0"/>
          </a:p>
          <a:p>
            <a:r>
              <a:rPr lang="en-US" sz="1600" dirty="0" smtClean="0"/>
              <a:t>Software</a:t>
            </a:r>
          </a:p>
          <a:p>
            <a:r>
              <a:rPr lang="en-US" sz="1600" b="0" dirty="0" smtClean="0"/>
              <a:t>[report on any developments in software if applicable]</a:t>
            </a:r>
            <a:endParaRPr lang="en-US" sz="1600" b="0" dirty="0"/>
          </a:p>
          <a:p>
            <a:endParaRPr lang="en-US" sz="200" b="0" dirty="0" smtClean="0"/>
          </a:p>
        </p:txBody>
      </p:sp>
      <p:sp>
        <p:nvSpPr>
          <p:cNvPr id="3" name="Text Placeholder 2"/>
          <p:cNvSpPr>
            <a:spLocks noGrp="1"/>
          </p:cNvSpPr>
          <p:nvPr>
            <p:ph type="body" sz="quarter" idx="13"/>
          </p:nvPr>
        </p:nvSpPr>
        <p:spPr/>
        <p:txBody>
          <a:bodyPr/>
          <a:lstStyle/>
          <a:p>
            <a:r>
              <a:rPr lang="en-US" dirty="0" smtClean="0"/>
              <a:t>Software development</a:t>
            </a:r>
            <a:endParaRPr lang="en-US"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7</a:t>
            </a:fld>
            <a:endParaRPr lang="en-US"/>
          </a:p>
        </p:txBody>
      </p:sp>
      <p:sp>
        <p:nvSpPr>
          <p:cNvPr id="7" name="Rectangle 6"/>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8" name="Rectangle 7"/>
          <p:cNvSpPr/>
          <p:nvPr/>
        </p:nvSpPr>
        <p:spPr>
          <a:xfrm>
            <a:off x="2133600" y="58674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to report progress and indicate any possible issues in meeting SOW metrics.</a:t>
            </a:r>
          </a:p>
        </p:txBody>
      </p:sp>
    </p:spTree>
    <p:extLst>
      <p:ext uri="{BB962C8B-B14F-4D97-AF65-F5344CB8AC3E}">
        <p14:creationId xmlns:p14="http://schemas.microsoft.com/office/powerpoint/2010/main" val="229125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600200" y="304800"/>
            <a:ext cx="6858000" cy="381000"/>
          </a:xfrm>
        </p:spPr>
        <p:txBody>
          <a:bodyPr/>
          <a:lstStyle/>
          <a:p>
            <a:r>
              <a:rPr lang="en-US" sz="2200" dirty="0" smtClean="0"/>
              <a:t>Programmatic challenges and requests for PM action</a:t>
            </a:r>
            <a:endParaRPr lang="en-US" sz="22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07603495-C550-49C1-99D2-2F4BF61EE711}" type="slidenum">
              <a:rPr lang="en-US" smtClean="0"/>
              <a:pPr fontAlgn="base">
                <a:spcBef>
                  <a:spcPct val="0"/>
                </a:spcBef>
                <a:spcAft>
                  <a:spcPct val="0"/>
                </a:spcAft>
                <a:defRPr/>
              </a:pPr>
              <a:t>8</a:t>
            </a:fld>
            <a:endParaRPr lang="en-US" dirty="0"/>
          </a:p>
        </p:txBody>
      </p:sp>
      <p:sp>
        <p:nvSpPr>
          <p:cNvPr id="5" name="Rectangle 4"/>
          <p:cNvSpPr/>
          <p:nvPr/>
        </p:nvSpPr>
        <p:spPr>
          <a:xfrm>
            <a:off x="381000" y="170872"/>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Tahoma" pitchFamily="34" charset="0"/>
                <a:cs typeface="Tahoma" pitchFamily="34" charset="0"/>
              </a:rPr>
              <a:t>Institution Logo(s)</a:t>
            </a:r>
            <a:endParaRPr lang="en-US" sz="1600" dirty="0">
              <a:latin typeface="Tahoma" pitchFamily="34" charset="0"/>
              <a:cs typeface="Tahoma" pitchFamily="34" charset="0"/>
            </a:endParaRPr>
          </a:p>
        </p:txBody>
      </p:sp>
      <p:sp>
        <p:nvSpPr>
          <p:cNvPr id="6" name="Content Placeholder 2"/>
          <p:cNvSpPr>
            <a:spLocks noGrp="1"/>
          </p:cNvSpPr>
          <p:nvPr>
            <p:ph idx="1"/>
          </p:nvPr>
        </p:nvSpPr>
        <p:spPr>
          <a:xfrm>
            <a:off x="381000" y="1066800"/>
            <a:ext cx="8305800" cy="5059363"/>
          </a:xfrm>
        </p:spPr>
        <p:txBody>
          <a:bodyPr/>
          <a:lstStyle/>
          <a:p>
            <a:endParaRPr lang="en-US" sz="200" b="0" dirty="0" smtClean="0"/>
          </a:p>
          <a:p>
            <a:r>
              <a:rPr lang="en-US" sz="1600" dirty="0" smtClean="0"/>
              <a:t>Key challenges and/or associated risk: </a:t>
            </a:r>
            <a:br>
              <a:rPr lang="en-US" sz="1600" dirty="0" smtClean="0"/>
            </a:br>
            <a:r>
              <a:rPr lang="en-US" sz="1600" b="0" dirty="0" smtClean="0"/>
              <a:t>[List 1-5 bullets describing your current challenges and/or associated risk with meeting your milestones or deliverables; this can include both technical and schedule risks</a:t>
            </a:r>
            <a:r>
              <a:rPr lang="en-US" sz="1600" b="0" dirty="0"/>
              <a:t>.</a:t>
            </a:r>
            <a:r>
              <a:rPr lang="en-US" sz="1600" b="0" dirty="0" smtClean="0"/>
              <a:t> Is there anything that continues to pose a problem to the success of the project? The discussion of these points will center on how you will take on these challenges in the coming months.]</a:t>
            </a:r>
          </a:p>
          <a:p>
            <a:endParaRPr lang="en-US" sz="200" b="0" dirty="0" smtClean="0"/>
          </a:p>
          <a:p>
            <a:r>
              <a:rPr lang="en-US" sz="1600" dirty="0" smtClean="0"/>
              <a:t>Request for action: </a:t>
            </a:r>
            <a:br>
              <a:rPr lang="en-US" sz="1600" dirty="0" smtClean="0"/>
            </a:br>
            <a:r>
              <a:rPr lang="en-US" sz="1600" b="0" dirty="0" smtClean="0"/>
              <a:t>[If applicable list your request for DARPA/PM action, this could be for anything dealing with your project  for example: a POP-NCE, SOW modification, a budgetary request, or publication approvals.  This can be explained in more detail in slides following the summary, but list all items we need to discuss here with as much fidelity as possible.]</a:t>
            </a:r>
          </a:p>
          <a:p>
            <a:endParaRPr lang="en-US" sz="1600" b="0" dirty="0" smtClean="0"/>
          </a:p>
          <a:p>
            <a:endParaRPr lang="en-US" sz="200" b="0" dirty="0" smtClean="0"/>
          </a:p>
          <a:p>
            <a:endParaRPr lang="en-US" sz="1600" dirty="0"/>
          </a:p>
        </p:txBody>
      </p:sp>
      <p:sp>
        <p:nvSpPr>
          <p:cNvPr id="7" name="Rectangle 6"/>
          <p:cNvSpPr/>
          <p:nvPr/>
        </p:nvSpPr>
        <p:spPr>
          <a:xfrm>
            <a:off x="2057400" y="5410200"/>
            <a:ext cx="457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1125" indent="-111125">
              <a:buFont typeface="Arial" pitchFamily="34" charset="0"/>
              <a:buChar char="•"/>
            </a:pPr>
            <a:r>
              <a:rPr lang="en-US" sz="1400" dirty="0" smtClean="0">
                <a:latin typeface="Tahoma" pitchFamily="34" charset="0"/>
                <a:cs typeface="Tahoma" pitchFamily="34" charset="0"/>
              </a:rPr>
              <a:t>Primary focus is identify potential issues with your project.</a:t>
            </a:r>
          </a:p>
          <a:p>
            <a:pPr marL="111125" indent="-111125">
              <a:buFont typeface="Arial" pitchFamily="34" charset="0"/>
              <a:buChar char="•"/>
            </a:pPr>
            <a:r>
              <a:rPr lang="en-US" sz="1400" dirty="0" smtClean="0">
                <a:latin typeface="Tahoma" pitchFamily="34" charset="0"/>
                <a:cs typeface="Tahoma" pitchFamily="34" charset="0"/>
              </a:rPr>
              <a:t>Information should be contained to this single slide.</a:t>
            </a:r>
            <a:endParaRPr lang="en-US" sz="1400" dirty="0">
              <a:latin typeface="Tahoma" pitchFamily="34" charset="0"/>
              <a:cs typeface="Tahoma" pitchFamily="34" charset="0"/>
            </a:endParaRPr>
          </a:p>
        </p:txBody>
      </p:sp>
    </p:spTree>
  </p:cSld>
  <p:clrMapOvr>
    <a:masterClrMapping/>
  </p:clrMapOvr>
</p:sld>
</file>

<file path=ppt/theme/theme1.xml><?xml version="1.0" encoding="utf-8"?>
<a:theme xmlns:a="http://schemas.openxmlformats.org/drawingml/2006/main" name="0831_DARPA TEMP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BC2E9D5DA5E0C0448A4F18D4F4A7A4A3" ma:contentTypeVersion="0" ma:contentTypeDescription="Create a new document." ma:contentTypeScope="" ma:versionID="5286d2779e6e3eed940e3640fe7249e5">
  <xsd:schema xmlns:xsd="http://www.w3.org/2001/XMLSchema" xmlns:xs="http://www.w3.org/2001/XMLSchema" xmlns:p="http://schemas.microsoft.com/office/2006/metadata/properties" xmlns:ns2="4153b89f-65fe-4171-85a6-7e1bb7bbe7c0" targetNamespace="http://schemas.microsoft.com/office/2006/metadata/properties" ma:root="true" ma:fieldsID="b73e0e23d0642d7f7bff03bfde56f673" ns2:_="">
    <xsd:import namespace="4153b89f-65fe-4171-85a6-7e1bb7bbe7c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53b89f-65fe-4171-85a6-7e1bb7bbe7c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153b89f-65fe-4171-85a6-7e1bb7bbe7c0">C3EAZNKSM2D5-192-5</_dlc_DocId>
    <_dlc_DocIdUrl xmlns="4153b89f-65fe-4171-85a6-7e1bb7bbe7c0">
      <Url>https://sharepoint.extranet.darpa.mil/sites/dso/SIMPLEX/_layouts/DocIdRedir.aspx?ID=C3EAZNKSM2D5-192-5</Url>
      <Description>C3EAZNKSM2D5-192-5</Description>
    </_dlc_DocIdUrl>
  </documentManagement>
</p:properties>
</file>

<file path=customXml/itemProps1.xml><?xml version="1.0" encoding="utf-8"?>
<ds:datastoreItem xmlns:ds="http://schemas.openxmlformats.org/officeDocument/2006/customXml" ds:itemID="{C84322EB-4777-4792-AA36-2B2C1B276A55}"/>
</file>

<file path=customXml/itemProps2.xml><?xml version="1.0" encoding="utf-8"?>
<ds:datastoreItem xmlns:ds="http://schemas.openxmlformats.org/officeDocument/2006/customXml" ds:itemID="{F187B1E0-33F1-4CA7-9339-6776015CAD0D}"/>
</file>

<file path=customXml/itemProps3.xml><?xml version="1.0" encoding="utf-8"?>
<ds:datastoreItem xmlns:ds="http://schemas.openxmlformats.org/officeDocument/2006/customXml" ds:itemID="{D6D81728-7EF4-4FC7-BF8B-B9B0455B301B}"/>
</file>

<file path=customXml/itemProps4.xml><?xml version="1.0" encoding="utf-8"?>
<ds:datastoreItem xmlns:ds="http://schemas.openxmlformats.org/officeDocument/2006/customXml" ds:itemID="{4ABFE9DD-4486-4483-BBB4-1F8AE67A86D0}"/>
</file>

<file path=docProps/app.xml><?xml version="1.0" encoding="utf-8"?>
<Properties xmlns="http://schemas.openxmlformats.org/officeDocument/2006/extended-properties" xmlns:vt="http://schemas.openxmlformats.org/officeDocument/2006/docPropsVTypes">
  <TotalTime>39103</TotalTime>
  <Words>329</Words>
  <Application>Microsoft Office PowerPoint</Application>
  <PresentationFormat>On-screen Show (4:3)</PresentationFormat>
  <Paragraphs>59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Courier New</vt:lpstr>
      <vt:lpstr>Tahoma</vt:lpstr>
      <vt:lpstr>0831_DARPA TEMP2</vt:lpstr>
      <vt:lpstr>[Project Title]   [PI Title, Institution]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Anne Fischer</dc:creator>
  <cp:lastModifiedBy>Ahn, Shin-Hyung (contr-dso)</cp:lastModifiedBy>
  <cp:revision>1532</cp:revision>
  <dcterms:created xsi:type="dcterms:W3CDTF">2010-09-13T19:17:34Z</dcterms:created>
  <dcterms:modified xsi:type="dcterms:W3CDTF">2015-06-11T17:50:57Z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0x010100BC2E9D5DA5E0C0448A4F18D4F4A7A4A3</vt:lpwstr>
  </property>
  <property fmtid="{D5CDD505-2E9C-101B-9397-08002B2CF9AE}" pid="3" name="_dlc_DocIdItemGuid">
    <vt:lpwstr>b1071327-2446-4a29-b759-b5b7ffa85165</vt:lpwstr>
  </property>
</Properties>
</file>