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cFarland, Robert (contr-mto)" initials="RM" lastIdx="14" clrIdx="0"/>
  <p:cmAuthor id="1" name="Joshua Vogelstei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45" autoAdjust="0"/>
  </p:normalViewPr>
  <p:slideViewPr>
    <p:cSldViewPr snapToGrid="0" showGuides="1">
      <p:cViewPr varScale="1">
        <p:scale>
          <a:sx n="98" d="100"/>
          <a:sy n="98" d="100"/>
        </p:scale>
        <p:origin x="-1640" y="-112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-3760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6/29/15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6/29/15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verb phrase</a:t>
            </a:r>
            <a:r>
              <a:rPr lang="en-US" baseline="0" dirty="0" smtClean="0"/>
              <a:t> to connect to MGI (supporting, extending, surpassing, …)</a:t>
            </a:r>
          </a:p>
          <a:p>
            <a:r>
              <a:rPr lang="en-US" dirty="0" smtClean="0"/>
              <a:t>Add a metric for high-performance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5E04D-6F22-4B6E-9246-C8713A771EB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3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3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4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4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3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8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5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6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108" y="443127"/>
            <a:ext cx="8664477" cy="118765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From RAGs to Riches: Utilizing Richly Attributed Graphs to Reason from Heterogeneous Data</a:t>
            </a:r>
            <a:endParaRPr lang="en-US" sz="3200" kern="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472" y="1862356"/>
            <a:ext cx="5891922" cy="4907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 smtClean="0"/>
              <a:t>Neuroscience Use </a:t>
            </a:r>
            <a:r>
              <a:rPr lang="en-US" sz="2400" b="1" dirty="0" smtClean="0"/>
              <a:t>Case Impact</a:t>
            </a:r>
          </a:p>
          <a:p>
            <a:pPr lvl="1" algn="just"/>
            <a:r>
              <a:rPr lang="en-US" sz="1800" dirty="0" smtClean="0"/>
              <a:t>Build and apply infrastructure to accurately &amp; reliably estimate richly attributed </a:t>
            </a:r>
            <a:r>
              <a:rPr lang="en-US" sz="1800" dirty="0" err="1" smtClean="0"/>
              <a:t>tera</a:t>
            </a:r>
            <a:r>
              <a:rPr lang="en-US" sz="1800" dirty="0" smtClean="0"/>
              <a:t>-edge graphs, from </a:t>
            </a:r>
            <a:r>
              <a:rPr lang="en-US" sz="1800" dirty="0" err="1" smtClean="0"/>
              <a:t>tera</a:t>
            </a:r>
            <a:r>
              <a:rPr lang="en-US" sz="1800" dirty="0" smtClean="0"/>
              <a:t>-byte image volumes. Applications include human MR data and mouse CLARITY data.</a:t>
            </a:r>
            <a:endParaRPr lang="en-US" sz="1800" dirty="0" smtClean="0">
              <a:solidFill>
                <a:srgbClr val="00B0F0"/>
              </a:solidFill>
            </a:endParaRPr>
          </a:p>
          <a:p>
            <a:pPr lvl="2" algn="just"/>
            <a:r>
              <a:rPr lang="en-US" sz="1400" dirty="0" smtClean="0"/>
              <a:t>Target</a:t>
            </a:r>
            <a:r>
              <a:rPr lang="en-US" sz="1400" dirty="0" smtClean="0"/>
              <a:t>: Enable anyone, regardless of computational resources and knowledge, to access and analyze state-of-the-art datasets using state-of-the-art methods.</a:t>
            </a:r>
          </a:p>
          <a:p>
            <a:pPr lvl="2" algn="just"/>
            <a:r>
              <a:rPr lang="en-US" sz="1400" dirty="0" smtClean="0"/>
              <a:t>Currently, custom cluster computers are required.</a:t>
            </a:r>
            <a:endParaRPr lang="en-US" sz="1400" dirty="0" smtClean="0"/>
          </a:p>
          <a:p>
            <a:pPr lvl="1" algn="just"/>
            <a:r>
              <a:rPr lang="en-US" sz="1800" dirty="0"/>
              <a:t>Currently, </a:t>
            </a:r>
            <a:r>
              <a:rPr lang="en-US" sz="1800" dirty="0" smtClean="0"/>
              <a:t>the most expensive and exciting datasets are </a:t>
            </a:r>
            <a:r>
              <a:rPr lang="en-US" sz="1800" dirty="0" err="1" smtClean="0"/>
              <a:t>silo’ed</a:t>
            </a:r>
            <a:r>
              <a:rPr lang="en-US" sz="1800" dirty="0" smtClean="0"/>
              <a:t> in the experimental labs that collected them, and the algorithms required to analyze them use custom cluster computers.</a:t>
            </a:r>
            <a:endParaRPr lang="en-US" sz="1400" dirty="0" smtClean="0"/>
          </a:p>
          <a:p>
            <a:pPr algn="just"/>
            <a:r>
              <a:rPr lang="en-US" sz="2400" b="1" dirty="0" smtClean="0"/>
              <a:t>Cross-Domain SIMPLEX Impact</a:t>
            </a:r>
          </a:p>
          <a:p>
            <a:pPr lvl="1" algn="just"/>
            <a:r>
              <a:rPr lang="en-US" sz="1800" dirty="0" err="1" smtClean="0"/>
              <a:t>Tera</a:t>
            </a:r>
            <a:r>
              <a:rPr lang="en-US" sz="1800" dirty="0" smtClean="0"/>
              <a:t>-voxel image processing and </a:t>
            </a:r>
            <a:r>
              <a:rPr lang="en-US" sz="1800" dirty="0" err="1" smtClean="0"/>
              <a:t>tera</a:t>
            </a:r>
            <a:r>
              <a:rPr lang="en-US" sz="1800" dirty="0" smtClean="0"/>
              <a:t>-edge richly attributed graphs arise in a wide variety of application domains.</a:t>
            </a:r>
            <a:endParaRPr lang="en-US" sz="1800" dirty="0">
              <a:solidFill>
                <a:srgbClr val="00B0F0"/>
              </a:solidFill>
            </a:endParaRPr>
          </a:p>
          <a:p>
            <a:pPr lvl="1" algn="just"/>
            <a:r>
              <a:rPr lang="en-US" sz="1800" dirty="0" smtClean="0"/>
              <a:t>All our code is open source, and we make readily available virtual machines for cloud deployment.</a:t>
            </a:r>
            <a:endParaRPr lang="en-US" sz="1800" dirty="0" smtClean="0"/>
          </a:p>
          <a:p>
            <a:pPr lvl="1" algn="just"/>
            <a:endParaRPr lang="en-US" sz="1800" dirty="0" smtClean="0"/>
          </a:p>
        </p:txBody>
      </p:sp>
      <p:pic>
        <p:nvPicPr>
          <p:cNvPr id="6" name="Picture 6" descr="http://regmedia.co.uk/2013/01/22/darp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5" t="21033" r="16620" b="24660"/>
          <a:stretch/>
        </p:blipFill>
        <p:spPr bwMode="auto">
          <a:xfrm>
            <a:off x="152401" y="92076"/>
            <a:ext cx="1087464" cy="5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ocp_nam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946" y="1"/>
            <a:ext cx="916054" cy="692384"/>
          </a:xfrm>
          <a:prstGeom prst="rect">
            <a:avLst/>
          </a:prstGeom>
        </p:spPr>
      </p:pic>
      <p:pic>
        <p:nvPicPr>
          <p:cNvPr id="9" name="Picture 8" descr="brain_images_to_graph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266" y="2202853"/>
            <a:ext cx="2646733" cy="2176937"/>
          </a:xfrm>
          <a:prstGeom prst="rect">
            <a:avLst/>
          </a:prstGeom>
        </p:spPr>
      </p:pic>
      <p:pic>
        <p:nvPicPr>
          <p:cNvPr id="10" name="Picture 9" descr="c3diagra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60" y="4703740"/>
            <a:ext cx="2377594" cy="18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219</TotalTime>
  <Words>191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From RAGs to Riches: Utilizing Richly Attributed Graphs to Reason from Heterogeneous Data</vt:lpstr>
    </vt:vector>
  </TitlesOfParts>
  <Company>Wyle Information Systems - DARPA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Discovery for Designed Thermoelectric Materials</dc:title>
  <dc:creator>McFarland, Robert (contr-mto)</dc:creator>
  <cp:lastModifiedBy>Joshua Vogelstein</cp:lastModifiedBy>
  <cp:revision>29</cp:revision>
  <cp:lastPrinted>2011-09-22T20:00:03Z</cp:lastPrinted>
  <dcterms:created xsi:type="dcterms:W3CDTF">2015-05-08T19:05:50Z</dcterms:created>
  <dcterms:modified xsi:type="dcterms:W3CDTF">2015-06-29T16:12:26Z</dcterms:modified>
</cp:coreProperties>
</file>