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4"/>
  </p:notesMasterIdLst>
  <p:handoutMasterIdLst>
    <p:handoutMasterId r:id="rId5"/>
  </p:handoutMasterIdLst>
  <p:sldIdLst>
    <p:sldId id="269" r:id="rId2"/>
    <p:sldId id="270" r:id="rId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2">
          <p15:clr>
            <a:srgbClr val="A4A3A4"/>
          </p15:clr>
        </p15:guide>
        <p15:guide id="2" pos="2881">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5" autoAdjust="0"/>
  </p:normalViewPr>
  <p:slideViewPr>
    <p:cSldViewPr snapToGrid="0" showGuides="1">
      <p:cViewPr varScale="1">
        <p:scale>
          <a:sx n="113" d="100"/>
          <a:sy n="113" d="100"/>
        </p:scale>
        <p:origin x="-930" y="-102"/>
      </p:cViewPr>
      <p:guideLst>
        <p:guide orient="horz" pos="2162"/>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4/6/2015</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smtClean="0">
                <a:solidFill>
                  <a:schemeClr val="bg1">
                    <a:lumMod val="65000"/>
                  </a:schemeClr>
                </a:solidFill>
                <a:latin typeface="Tahoma" pitchFamily="34" charset="0"/>
                <a:ea typeface="Tahoma" pitchFamily="34" charset="0"/>
                <a:cs typeface="Tahoma" pitchFamily="34" charset="0"/>
              </a:rPr>
              <a:t>Distribution Statement</a:t>
            </a:r>
            <a:endParaRPr lang="en-US" dirty="0">
              <a:solidFill>
                <a:schemeClr val="bg1">
                  <a:lumMod val="65000"/>
                </a:schemeClr>
              </a:solidFill>
              <a:latin typeface="Tahoma" pitchFamily="34" charset="0"/>
              <a:ea typeface="Tahoma" pitchFamily="34" charset="0"/>
              <a:cs typeface="Tahoma" pitchFamily="34" charset="0"/>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4/6/2015</a:t>
            </a:fld>
            <a:endParaRPr lang="en-US" dirty="0"/>
          </a:p>
        </p:txBody>
      </p:sp>
      <p:sp>
        <p:nvSpPr>
          <p:cNvPr id="4" name="Slide Image Placeholder 3"/>
          <p:cNvSpPr>
            <a:spLocks noGrp="1" noRot="1" noChangeAspect="1"/>
          </p:cNvSpPr>
          <p:nvPr>
            <p:ph type="sldImg" idx="2"/>
          </p:nvPr>
        </p:nvSpPr>
        <p:spPr>
          <a:xfrm>
            <a:off x="1181100" y="895350"/>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smtClean="0"/>
              <a:t>Distribution Statement</a:t>
            </a: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2625" y="1456511"/>
            <a:ext cx="77724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smtClean="0"/>
              <a:t>Click to edit Master title style</a:t>
            </a:r>
            <a:endParaRPr lang="en-US" dirty="0"/>
          </a:p>
        </p:txBody>
      </p:sp>
      <p:sp>
        <p:nvSpPr>
          <p:cNvPr id="6" name="Subtitle 2"/>
          <p:cNvSpPr>
            <a:spLocks noGrp="1"/>
          </p:cNvSpPr>
          <p:nvPr>
            <p:ph type="subTitle" idx="1" hasCustomPrompt="1"/>
          </p:nvPr>
        </p:nvSpPr>
        <p:spPr>
          <a:xfrm>
            <a:off x="1371600" y="2057400"/>
            <a:ext cx="64008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add briefer names</a:t>
            </a:r>
            <a:endParaRPr lang="en-US" dirty="0"/>
          </a:p>
        </p:txBody>
      </p:sp>
      <p:cxnSp>
        <p:nvCxnSpPr>
          <p:cNvPr id="7" name="Straight Connector 6"/>
          <p:cNvCxnSpPr>
            <a:cxnSpLocks noChangeShapeType="1"/>
          </p:cNvCxnSpPr>
          <p:nvPr userDrawn="1"/>
        </p:nvCxnSpPr>
        <p:spPr bwMode="auto">
          <a:xfrm>
            <a:off x="381000" y="19796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1280" y="5226161"/>
            <a:ext cx="1241441" cy="749220"/>
          </a:xfrm>
          <a:prstGeom prst="rect">
            <a:avLst/>
          </a:prstGeom>
        </p:spPr>
      </p:pic>
      <p:sp>
        <p:nvSpPr>
          <p:cNvPr id="9" name="Text Placeholder 8"/>
          <p:cNvSpPr>
            <a:spLocks noGrp="1"/>
          </p:cNvSpPr>
          <p:nvPr>
            <p:ph type="body" sz="quarter" idx="12" hasCustomPrompt="1"/>
          </p:nvPr>
        </p:nvSpPr>
        <p:spPr>
          <a:xfrm>
            <a:off x="1375646" y="4049486"/>
            <a:ext cx="6393425" cy="720221"/>
          </a:xfrm>
        </p:spPr>
        <p:txBody>
          <a:bodyPr/>
          <a:lstStyle>
            <a:lvl1pPr algn="ctr" eaLnBrk="1" hangingPunct="1">
              <a:defRPr sz="1600">
                <a:solidFill>
                  <a:schemeClr val="bg1">
                    <a:lumMod val="65000"/>
                  </a:schemeClr>
                </a:solidFill>
              </a:defRPr>
            </a:lvl1pPr>
          </a:lstStyle>
          <a:p>
            <a:pPr eaLnBrk="1" hangingPunct="1"/>
            <a:r>
              <a:rPr lang="en-US" dirty="0" smtClean="0">
                <a:latin typeface="Tahoma" charset="0"/>
              </a:rPr>
              <a:t>Click to edit “Briefing prepared for”</a:t>
            </a:r>
          </a:p>
        </p:txBody>
      </p:sp>
      <p:sp>
        <p:nvSpPr>
          <p:cNvPr id="11" name="Text Placeholder 10"/>
          <p:cNvSpPr>
            <a:spLocks noGrp="1"/>
          </p:cNvSpPr>
          <p:nvPr>
            <p:ph type="body" sz="quarter" idx="13" hasCustomPrompt="1"/>
          </p:nvPr>
        </p:nvSpPr>
        <p:spPr>
          <a:xfrm>
            <a:off x="2740025" y="4790048"/>
            <a:ext cx="3657599" cy="322825"/>
          </a:xfrm>
        </p:spPr>
        <p:txBody>
          <a:bodyPr/>
          <a:lstStyle>
            <a:lvl1pPr algn="ctr" eaLnBrk="1" hangingPunct="1">
              <a:defRPr sz="1600">
                <a:solidFill>
                  <a:schemeClr val="bg1">
                    <a:lumMod val="65000"/>
                  </a:schemeClr>
                </a:solidFill>
              </a:defRPr>
            </a:lvl1pPr>
          </a:lstStyle>
          <a:p>
            <a:pPr eaLnBrk="1" hangingPunct="1"/>
            <a:r>
              <a:rPr lang="en-US" dirty="0" smtClean="0">
                <a:latin typeface="Tahoma" charset="0"/>
              </a:rPr>
              <a:t>Click to edit Date</a:t>
            </a:r>
          </a:p>
        </p:txBody>
      </p:sp>
    </p:spTree>
    <p:extLst>
      <p:ext uri="{BB962C8B-B14F-4D97-AF65-F5344CB8AC3E}">
        <p14:creationId xmlns:p14="http://schemas.microsoft.com/office/powerpoint/2010/main" val="349861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2" y="1066800"/>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645481" y="1066800"/>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5"/>
          </p:nvPr>
        </p:nvSpPr>
        <p:spPr>
          <a:xfrm>
            <a:off x="4645477" y="3521528"/>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6"/>
          </p:nvPr>
        </p:nvSpPr>
        <p:spPr>
          <a:xfrm>
            <a:off x="454481" y="3529693"/>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1"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594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4572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4"/>
          </p:nvPr>
        </p:nvSpPr>
        <p:spPr>
          <a:xfrm>
            <a:off x="32766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5"/>
          </p:nvPr>
        </p:nvSpPr>
        <p:spPr>
          <a:xfrm>
            <a:off x="462643"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quarter" idx="16"/>
          </p:nvPr>
        </p:nvSpPr>
        <p:spPr>
          <a:xfrm>
            <a:off x="6090557"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quarter" idx="17"/>
          </p:nvPr>
        </p:nvSpPr>
        <p:spPr>
          <a:xfrm>
            <a:off x="6096000"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sz="quarter" idx="18"/>
          </p:nvPr>
        </p:nvSpPr>
        <p:spPr>
          <a:xfrm>
            <a:off x="3282044" y="3537858"/>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6688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3535137" y="1066801"/>
            <a:ext cx="5227864"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5"/>
          </p:nvPr>
        </p:nvSpPr>
        <p:spPr>
          <a:xfrm>
            <a:off x="563566" y="1763488"/>
            <a:ext cx="2873601" cy="4115027"/>
          </a:xfrm>
        </p:spPr>
        <p:txBody>
          <a:bodyPr/>
          <a:lstStyle>
            <a:lvl1pPr>
              <a:defRPr sz="1400"/>
            </a:lvl1pPr>
          </a:lstStyle>
          <a:p>
            <a:pPr lvl="0"/>
            <a:r>
              <a:rPr lang="en-US" smtClean="0"/>
              <a:t>Click to edit Master text styles</a:t>
            </a:r>
          </a:p>
        </p:txBody>
      </p:sp>
      <p:sp>
        <p:nvSpPr>
          <p:cNvPr id="7" name="Text Placeholder 3"/>
          <p:cNvSpPr>
            <a:spLocks noGrp="1"/>
          </p:cNvSpPr>
          <p:nvPr>
            <p:ph type="body" sz="quarter" idx="16"/>
          </p:nvPr>
        </p:nvSpPr>
        <p:spPr>
          <a:xfrm>
            <a:off x="571501" y="1066799"/>
            <a:ext cx="2871107" cy="696687"/>
          </a:xfrm>
        </p:spPr>
        <p:txBody>
          <a:bodyPr anchor="b"/>
          <a:lstStyle>
            <a:lvl1pPr algn="l">
              <a:defRPr sz="2000" b="1" baseline="0"/>
            </a:lvl1pPr>
          </a:lstStyle>
          <a:p>
            <a:pPr lvl="0"/>
            <a:r>
              <a:rPr lang="en-US" smtClean="0"/>
              <a:t>Click to edit Master text styles</a:t>
            </a:r>
          </a:p>
          <a:p>
            <a:pPr lvl="1"/>
            <a:r>
              <a:rPr lang="en-US" smtClean="0"/>
              <a:t>Second level</a:t>
            </a:r>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965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3729431" y="3525877"/>
            <a:ext cx="1716111" cy="369332"/>
          </a:xfrm>
          <a:prstGeom prst="rect">
            <a:avLst/>
          </a:prstGeom>
          <a:noFill/>
        </p:spPr>
        <p:txBody>
          <a:bodyPr wrap="none" rtlCol="0">
            <a:spAutoFit/>
          </a:bodyPr>
          <a:lstStyle/>
          <a:p>
            <a:pPr lvl="0"/>
            <a:r>
              <a:rPr lang="en-US" dirty="0" smtClean="0">
                <a:latin typeface="Tahoma" pitchFamily="34" charset="0"/>
                <a:ea typeface="Tahoma" pitchFamily="34" charset="0"/>
                <a:cs typeface="Tahoma" pitchFamily="34" charset="0"/>
              </a:rPr>
              <a:t>www.darpa.mil</a:t>
            </a:r>
            <a:endParaRPr lang="en-US" dirty="0">
              <a:latin typeface="Tahoma" pitchFamily="34" charset="0"/>
              <a:ea typeface="Tahoma" pitchFamily="34" charset="0"/>
              <a:cs typeface="Tahoma" pitchFamily="34"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5182" y="2531269"/>
            <a:ext cx="1770360" cy="1068427"/>
          </a:xfrm>
          <a:prstGeom prst="rect">
            <a:avLst/>
          </a:prstGeom>
        </p:spPr>
      </p:pic>
    </p:spTree>
    <p:extLst>
      <p:ext uri="{BB962C8B-B14F-4D97-AF65-F5344CB8AC3E}">
        <p14:creationId xmlns:p14="http://schemas.microsoft.com/office/powerpoint/2010/main" val="43128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447800" y="51816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3810000" y="5181600"/>
            <a:ext cx="1524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172200" y="5181600"/>
            <a:ext cx="1524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676400" y="5410200"/>
            <a:ext cx="1066800" cy="261610"/>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Concept</a:t>
            </a:r>
            <a:endParaRPr lang="en-US" sz="1100" b="1" dirty="0">
              <a:latin typeface="Tahoma" pitchFamily="34" charset="0"/>
              <a:ea typeface="Tahoma" pitchFamily="34" charset="0"/>
              <a:cs typeface="Tahoma" pitchFamily="34" charset="0"/>
            </a:endParaRPr>
          </a:p>
        </p:txBody>
      </p:sp>
      <p:sp>
        <p:nvSpPr>
          <p:cNvPr id="9" name="TextBox 8"/>
          <p:cNvSpPr txBox="1"/>
          <p:nvPr userDrawn="1"/>
        </p:nvSpPr>
        <p:spPr>
          <a:xfrm>
            <a:off x="4038600" y="5422272"/>
            <a:ext cx="1066800" cy="261610"/>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Prototype</a:t>
            </a:r>
            <a:endParaRPr lang="en-US" sz="1100" b="1" dirty="0">
              <a:latin typeface="Tahoma" pitchFamily="34" charset="0"/>
              <a:ea typeface="Tahoma" pitchFamily="34" charset="0"/>
              <a:cs typeface="Tahoma" pitchFamily="34" charset="0"/>
            </a:endParaRPr>
          </a:p>
        </p:txBody>
      </p:sp>
      <p:sp>
        <p:nvSpPr>
          <p:cNvPr id="10" name="TextBox 9"/>
          <p:cNvSpPr txBox="1"/>
          <p:nvPr userDrawn="1"/>
        </p:nvSpPr>
        <p:spPr>
          <a:xfrm>
            <a:off x="6286500" y="5347157"/>
            <a:ext cx="1295400" cy="430887"/>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Field Demonstration</a:t>
            </a:r>
            <a:endParaRPr lang="en-US" sz="1100" b="1" dirty="0">
              <a:latin typeface="Tahoma" pitchFamily="34" charset="0"/>
              <a:ea typeface="Tahoma" pitchFamily="34" charset="0"/>
              <a:cs typeface="Tahoma" pitchFamily="34" charset="0"/>
            </a:endParaRPr>
          </a:p>
        </p:txBody>
      </p:sp>
      <p:sp>
        <p:nvSpPr>
          <p:cNvPr id="11" name="TextBox 10"/>
          <p:cNvSpPr txBox="1"/>
          <p:nvPr userDrawn="1"/>
        </p:nvSpPr>
        <p:spPr>
          <a:xfrm>
            <a:off x="381000" y="1232807"/>
            <a:ext cx="8382000" cy="3785652"/>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Staffer: Names and locations of performers. </a:t>
            </a: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Internal DARPA: Issues/challenges and a spend plan status.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Formatting for both the internal DARPA and staffer quads: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Font: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Tahoma</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Color: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Font color = black</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Sizes: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Font size is set at 12 pt., decreasing to 11 pt. and 9 pt. for sub-bullets.  (Recognizing that some programs will have more information needed on the quad charts than others, text size may be reduced but, for ease of </a:t>
            </a:r>
            <a:b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b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reading, should never be smaller than 9 pt.)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Font style: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Avoid the use of bold unless needed</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Bullets and sub-bullets: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Solid dots</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Status Boxes: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2475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11" name="TextBox 10"/>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12" name="TextBox 11"/>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23"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19"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FY16</a:t>
            </a:r>
          </a:p>
        </p:txBody>
      </p:sp>
      <p:sp>
        <p:nvSpPr>
          <p:cNvPr id="14" name="TextBox 13"/>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FY15</a:t>
            </a:r>
          </a:p>
        </p:txBody>
      </p:sp>
      <p:sp>
        <p:nvSpPr>
          <p:cNvPr id="15" name="TextBox 14"/>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FY14</a:t>
            </a:r>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(Just include primes)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32" name="Content Placeholder 6"/>
          <p:cNvSpPr>
            <a:spLocks noGrp="1"/>
          </p:cNvSpPr>
          <p:nvPr>
            <p:ph sz="quarter" idx="24" hasCustomPrompt="1"/>
          </p:nvPr>
        </p:nvSpPr>
        <p:spPr>
          <a:xfrm>
            <a:off x="195263" y="1642361"/>
            <a:ext cx="4283604" cy="2155469"/>
          </a:xfrm>
        </p:spPr>
        <p:txBody>
          <a:bodyPr anchor="t"/>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000" kern="1200" baseline="0" dirty="0" smtClean="0">
                <a:solidFill>
                  <a:schemeClr val="tx1"/>
                </a:solidFill>
                <a:latin typeface="Tahoma" pitchFamily="34" charset="0"/>
                <a:ea typeface="+mn-ea"/>
                <a:cs typeface="Tahoma" pitchFamily="34" charset="0"/>
              </a:defRPr>
            </a:lvl1pPr>
            <a:lvl2pPr marL="347663" indent="-177800">
              <a:defRPr sz="1000"/>
            </a:lvl2pPr>
            <a:lvl3pPr marL="515938" indent="-168275">
              <a:defRPr sz="900"/>
            </a:lvl3pPr>
            <a:lvl4pPr marL="685800" indent="-169863">
              <a:defRPr sz="900"/>
            </a:lvl4pPr>
            <a:lvl5pPr marL="855663" indent="-169863">
              <a:defRPr sz="900"/>
            </a:lvl5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*Please provide a broad overview of the program*</a:t>
            </a:r>
          </a:p>
        </p:txBody>
      </p:sp>
      <p:sp>
        <p:nvSpPr>
          <p:cNvPr id="34" name="Content Placeholder 6"/>
          <p:cNvSpPr>
            <a:spLocks noGrp="1"/>
          </p:cNvSpPr>
          <p:nvPr>
            <p:ph sz="quarter" idx="25" hasCustomPrompt="1"/>
          </p:nvPr>
        </p:nvSpPr>
        <p:spPr>
          <a:xfrm>
            <a:off x="195263" y="4120863"/>
            <a:ext cx="4283604" cy="2432337"/>
          </a:xfrm>
        </p:spPr>
        <p:txBody>
          <a:bodyPr anchor="t"/>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000" kern="1200" baseline="0" dirty="0" smtClean="0">
                <a:solidFill>
                  <a:schemeClr val="tx1"/>
                </a:solidFill>
                <a:latin typeface="Tahoma" pitchFamily="34" charset="0"/>
                <a:ea typeface="+mn-ea"/>
                <a:cs typeface="Tahoma" pitchFamily="34" charset="0"/>
              </a:defRPr>
            </a:lvl1pPr>
            <a:lvl2pPr marL="347663" indent="-177800">
              <a:defRPr sz="1000"/>
            </a:lvl2pPr>
            <a:lvl3pPr marL="515938" indent="-168275">
              <a:defRPr sz="900"/>
            </a:lvl3pPr>
            <a:lvl4pPr marL="685800" indent="-169863">
              <a:defRPr sz="900"/>
            </a:lvl4pPr>
            <a:lvl5pPr marL="855663" indent="-169863">
              <a:defRPr sz="900"/>
            </a:lvl5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000" dirty="0" smtClean="0"/>
              <a:t>*What are you trying to accomplish and what is the desired end state*</a:t>
            </a:r>
          </a:p>
        </p:txBody>
      </p:sp>
      <p:sp>
        <p:nvSpPr>
          <p:cNvPr id="43" name="Content Placeholder 6"/>
          <p:cNvSpPr>
            <a:spLocks noGrp="1"/>
          </p:cNvSpPr>
          <p:nvPr>
            <p:ph sz="quarter" idx="26" hasCustomPrompt="1"/>
          </p:nvPr>
        </p:nvSpPr>
        <p:spPr>
          <a:xfrm>
            <a:off x="4707996" y="1642361"/>
            <a:ext cx="4283604" cy="2155469"/>
          </a:xfrm>
        </p:spPr>
        <p:txBody>
          <a:bodyPr anchor="t"/>
          <a:lstStyle>
            <a:lvl1pPr marL="0" indent="0">
              <a:buFont typeface="Arial" pitchFamily="34" charset="0"/>
              <a:buNone/>
              <a:defRPr lang="en-US" sz="1000" kern="1200" baseline="0" dirty="0" smtClean="0">
                <a:solidFill>
                  <a:schemeClr val="tx1"/>
                </a:solidFill>
                <a:latin typeface="Tahoma" pitchFamily="34" charset="0"/>
                <a:ea typeface="+mn-ea"/>
                <a:cs typeface="Tahoma" pitchFamily="34" charset="0"/>
              </a:defRPr>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Upcoming Key Decisions:                                                       Transition: *Define stages of transition- 6.1, 6.2, 6.3*              Technical Risk:</a:t>
            </a:r>
            <a:endParaRPr lang="en-US" dirty="0"/>
          </a:p>
        </p:txBody>
      </p:sp>
    </p:spTree>
    <p:extLst>
      <p:ext uri="{BB962C8B-B14F-4D97-AF65-F5344CB8AC3E}">
        <p14:creationId xmlns:p14="http://schemas.microsoft.com/office/powerpoint/2010/main" val="181089824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11" name="TextBox 10"/>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12" name="TextBox 11"/>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23"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1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3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34" name="Text Placeholder 39"/>
          <p:cNvSpPr>
            <a:spLocks noGrp="1"/>
          </p:cNvSpPr>
          <p:nvPr>
            <p:ph type="body" sz="quarter" idx="32"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33"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13" name="TextBox 12"/>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FY16</a:t>
            </a:r>
          </a:p>
        </p:txBody>
      </p:sp>
      <p:sp>
        <p:nvSpPr>
          <p:cNvPr id="14" name="TextBox 13"/>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FY15</a:t>
            </a:r>
          </a:p>
        </p:txBody>
      </p:sp>
      <p:sp>
        <p:nvSpPr>
          <p:cNvPr id="15" name="TextBox 14"/>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FY14</a:t>
            </a:r>
          </a:p>
        </p:txBody>
      </p:sp>
      <p:sp>
        <p:nvSpPr>
          <p:cNvPr id="45" name="TextBox 44"/>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46" name="Text Placeholder 39"/>
          <p:cNvSpPr>
            <a:spLocks noGrp="1"/>
          </p:cNvSpPr>
          <p:nvPr userDrawn="1">
            <p:ph type="body" sz="quarter" idx="34"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48" name="Text Placeholder 39"/>
          <p:cNvSpPr>
            <a:spLocks noGrp="1"/>
          </p:cNvSpPr>
          <p:nvPr userDrawn="1">
            <p:ph type="body" sz="quarter" idx="35"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3" name="Footer Placeholder 2"/>
          <p:cNvSpPr>
            <a:spLocks noGrp="1"/>
          </p:cNvSpPr>
          <p:nvPr userDrawn="1">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(Just include primes)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24" hasCustomPrompt="1"/>
          </p:nvPr>
        </p:nvSpPr>
        <p:spPr>
          <a:xfrm>
            <a:off x="195263" y="1642361"/>
            <a:ext cx="4283604" cy="2155469"/>
          </a:xfrm>
        </p:spPr>
        <p:txBody>
          <a:bodyPr anchor="t"/>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000" kern="1200" baseline="0" dirty="0" smtClean="0">
                <a:solidFill>
                  <a:schemeClr val="tx1"/>
                </a:solidFill>
                <a:latin typeface="Tahoma" pitchFamily="34" charset="0"/>
                <a:ea typeface="+mn-ea"/>
                <a:cs typeface="Tahoma" pitchFamily="34" charset="0"/>
              </a:defRPr>
            </a:lvl1pPr>
            <a:lvl2pPr marL="347663" indent="-177800">
              <a:defRPr sz="1000"/>
            </a:lvl2pPr>
            <a:lvl3pPr marL="515938" indent="-168275">
              <a:defRPr sz="900"/>
            </a:lvl3pPr>
            <a:lvl4pPr marL="685800" indent="-169863">
              <a:defRPr sz="900"/>
            </a:lvl4pPr>
            <a:lvl5pPr marL="855663" indent="-169863">
              <a:defRPr sz="900"/>
            </a:lvl5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*Please provide a broad overview of the program*</a:t>
            </a:r>
          </a:p>
        </p:txBody>
      </p:sp>
      <p:sp>
        <p:nvSpPr>
          <p:cNvPr id="50" name="Content Placeholder 6"/>
          <p:cNvSpPr>
            <a:spLocks noGrp="1"/>
          </p:cNvSpPr>
          <p:nvPr>
            <p:ph sz="quarter" idx="25" hasCustomPrompt="1"/>
          </p:nvPr>
        </p:nvSpPr>
        <p:spPr>
          <a:xfrm>
            <a:off x="195263" y="4120863"/>
            <a:ext cx="4283604" cy="2432337"/>
          </a:xfrm>
        </p:spPr>
        <p:txBody>
          <a:bodyPr anchor="t"/>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000" kern="1200" baseline="0" dirty="0" smtClean="0">
                <a:solidFill>
                  <a:schemeClr val="tx1"/>
                </a:solidFill>
                <a:latin typeface="Tahoma" pitchFamily="34" charset="0"/>
                <a:ea typeface="+mn-ea"/>
                <a:cs typeface="Tahoma" pitchFamily="34" charset="0"/>
              </a:defRPr>
            </a:lvl1pPr>
            <a:lvl2pPr marL="347663" indent="-177800">
              <a:defRPr sz="1000"/>
            </a:lvl2pPr>
            <a:lvl3pPr marL="515938" indent="-168275">
              <a:defRPr sz="900"/>
            </a:lvl3pPr>
            <a:lvl4pPr marL="685800" indent="-169863">
              <a:defRPr sz="900"/>
            </a:lvl4pPr>
            <a:lvl5pPr marL="855663" indent="-169863">
              <a:defRPr sz="900"/>
            </a:lvl5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000" dirty="0" smtClean="0"/>
              <a:t>*What are you trying to accomplish and what is the desired end state*</a:t>
            </a:r>
          </a:p>
        </p:txBody>
      </p:sp>
      <p:sp>
        <p:nvSpPr>
          <p:cNvPr id="51" name="Content Placeholder 6"/>
          <p:cNvSpPr>
            <a:spLocks noGrp="1"/>
          </p:cNvSpPr>
          <p:nvPr>
            <p:ph sz="quarter" idx="26" hasCustomPrompt="1"/>
          </p:nvPr>
        </p:nvSpPr>
        <p:spPr>
          <a:xfrm>
            <a:off x="4707996" y="1642361"/>
            <a:ext cx="4283604" cy="2155469"/>
          </a:xfrm>
        </p:spPr>
        <p:txBody>
          <a:bodyPr anchor="t"/>
          <a:lstStyle>
            <a:lvl1pPr marL="0" indent="0">
              <a:buFont typeface="Arial" pitchFamily="34" charset="0"/>
              <a:buNone/>
              <a:defRPr lang="en-US" sz="1000" kern="1200" baseline="0" dirty="0" smtClean="0">
                <a:solidFill>
                  <a:schemeClr val="tx1"/>
                </a:solidFill>
                <a:latin typeface="Tahoma" pitchFamily="34" charset="0"/>
                <a:ea typeface="+mn-ea"/>
                <a:cs typeface="Tahoma" pitchFamily="34" charset="0"/>
              </a:defRPr>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Upcoming Key Decisions:                                                       Transition: *Define stages of transition- 6.1, 6.2, 6.3*              Technical Risk:</a:t>
            </a:r>
            <a:endParaRPr lang="en-US" dirty="0"/>
          </a:p>
        </p:txBody>
      </p:sp>
    </p:spTree>
    <p:extLst>
      <p:ext uri="{BB962C8B-B14F-4D97-AF65-F5344CB8AC3E}">
        <p14:creationId xmlns:p14="http://schemas.microsoft.com/office/powerpoint/2010/main" val="150511530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11" name="TextBox 10"/>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12" name="TextBox 11"/>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23"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19"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32"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34"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13" name="TextBox 12"/>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FY16</a:t>
            </a:r>
          </a:p>
        </p:txBody>
      </p:sp>
      <p:sp>
        <p:nvSpPr>
          <p:cNvPr id="14" name="TextBox 13"/>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FY15</a:t>
            </a:r>
          </a:p>
        </p:txBody>
      </p:sp>
      <p:sp>
        <p:nvSpPr>
          <p:cNvPr id="15" name="TextBox 14"/>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FY14</a:t>
            </a:r>
          </a:p>
        </p:txBody>
      </p:sp>
      <p:sp>
        <p:nvSpPr>
          <p:cNvPr id="45" name="TextBox 44"/>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46" name="Text Placeholder 39"/>
          <p:cNvSpPr>
            <a:spLocks noGrp="1"/>
          </p:cNvSpPr>
          <p:nvPr userDrawn="1">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48" name="Text Placeholder 39"/>
          <p:cNvSpPr>
            <a:spLocks noGrp="1"/>
          </p:cNvSpPr>
          <p:nvPr userDrawn="1">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3" name="Footer Placeholder 2"/>
          <p:cNvSpPr>
            <a:spLocks noGrp="1"/>
          </p:cNvSpPr>
          <p:nvPr userDrawn="1">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(Just include primes)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sp>
        <p:nvSpPr>
          <p:cNvPr id="49" name="Text Placeholder 39"/>
          <p:cNvSpPr>
            <a:spLocks noGrp="1"/>
          </p:cNvSpPr>
          <p:nvPr userDrawn="1">
            <p:ph type="body" sz="quarter" idx="36"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0" name="Text Placeholder 39"/>
          <p:cNvSpPr>
            <a:spLocks noGrp="1"/>
          </p:cNvSpPr>
          <p:nvPr userDrawn="1">
            <p:ph type="body" sz="quarter" idx="37"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1" name="Text Placeholder 39"/>
          <p:cNvSpPr>
            <a:spLocks noGrp="1"/>
          </p:cNvSpPr>
          <p:nvPr userDrawn="1">
            <p:ph type="body" sz="quarter" idx="38"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2" name="Text Placeholder 39"/>
          <p:cNvSpPr>
            <a:spLocks noGrp="1"/>
          </p:cNvSpPr>
          <p:nvPr userDrawn="1">
            <p:ph type="body" sz="quarter" idx="39"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24" hasCustomPrompt="1"/>
          </p:nvPr>
        </p:nvSpPr>
        <p:spPr>
          <a:xfrm>
            <a:off x="195263" y="1642361"/>
            <a:ext cx="4283604" cy="2155469"/>
          </a:xfrm>
        </p:spPr>
        <p:txBody>
          <a:bodyPr anchor="t"/>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000" kern="1200" baseline="0" dirty="0" smtClean="0">
                <a:solidFill>
                  <a:schemeClr val="tx1"/>
                </a:solidFill>
                <a:latin typeface="Tahoma" pitchFamily="34" charset="0"/>
                <a:ea typeface="+mn-ea"/>
                <a:cs typeface="Tahoma" pitchFamily="34" charset="0"/>
              </a:defRPr>
            </a:lvl1pPr>
            <a:lvl2pPr marL="347663" indent="-177800">
              <a:defRPr sz="1000"/>
            </a:lvl2pPr>
            <a:lvl3pPr marL="515938" indent="-168275">
              <a:defRPr sz="900"/>
            </a:lvl3pPr>
            <a:lvl4pPr marL="685800" indent="-169863">
              <a:defRPr sz="900"/>
            </a:lvl4pPr>
            <a:lvl5pPr marL="855663" indent="-169863">
              <a:defRPr sz="900"/>
            </a:lvl5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*Please provide a broad overview of the program*</a:t>
            </a:r>
          </a:p>
        </p:txBody>
      </p:sp>
      <p:sp>
        <p:nvSpPr>
          <p:cNvPr id="54" name="Content Placeholder 6"/>
          <p:cNvSpPr>
            <a:spLocks noGrp="1"/>
          </p:cNvSpPr>
          <p:nvPr>
            <p:ph sz="quarter" idx="25" hasCustomPrompt="1"/>
          </p:nvPr>
        </p:nvSpPr>
        <p:spPr>
          <a:xfrm>
            <a:off x="195263" y="4120863"/>
            <a:ext cx="4283604" cy="2432337"/>
          </a:xfrm>
        </p:spPr>
        <p:txBody>
          <a:bodyPr anchor="t"/>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000" kern="1200" baseline="0" dirty="0" smtClean="0">
                <a:solidFill>
                  <a:schemeClr val="tx1"/>
                </a:solidFill>
                <a:latin typeface="Tahoma" pitchFamily="34" charset="0"/>
                <a:ea typeface="+mn-ea"/>
                <a:cs typeface="Tahoma" pitchFamily="34" charset="0"/>
              </a:defRPr>
            </a:lvl1pPr>
            <a:lvl2pPr marL="347663" indent="-177800">
              <a:defRPr sz="1000"/>
            </a:lvl2pPr>
            <a:lvl3pPr marL="515938" indent="-168275">
              <a:defRPr sz="900"/>
            </a:lvl3pPr>
            <a:lvl4pPr marL="685800" indent="-169863">
              <a:defRPr sz="900"/>
            </a:lvl4pPr>
            <a:lvl5pPr marL="855663" indent="-169863">
              <a:defRPr sz="900"/>
            </a:lvl5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000" dirty="0" smtClean="0"/>
              <a:t>*What are you trying to accomplish and what is the desired end state*</a:t>
            </a:r>
          </a:p>
        </p:txBody>
      </p:sp>
      <p:sp>
        <p:nvSpPr>
          <p:cNvPr id="55" name="Content Placeholder 6"/>
          <p:cNvSpPr>
            <a:spLocks noGrp="1"/>
          </p:cNvSpPr>
          <p:nvPr>
            <p:ph sz="quarter" idx="26" hasCustomPrompt="1"/>
          </p:nvPr>
        </p:nvSpPr>
        <p:spPr>
          <a:xfrm>
            <a:off x="4707996" y="1642361"/>
            <a:ext cx="4283604" cy="2155469"/>
          </a:xfrm>
        </p:spPr>
        <p:txBody>
          <a:bodyPr anchor="t"/>
          <a:lstStyle>
            <a:lvl1pPr marL="0" indent="0">
              <a:buFont typeface="Arial" pitchFamily="34" charset="0"/>
              <a:buNone/>
              <a:defRPr lang="en-US" sz="1000" kern="1200" baseline="0" dirty="0" smtClean="0">
                <a:solidFill>
                  <a:schemeClr val="tx1"/>
                </a:solidFill>
                <a:latin typeface="Tahoma" pitchFamily="34" charset="0"/>
                <a:ea typeface="+mn-ea"/>
                <a:cs typeface="Tahoma" pitchFamily="34" charset="0"/>
              </a:defRPr>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Upcoming Key Decisions:                                                       Transition: *Define stages of transition- 6.1, 6.2, 6.3*              Technical Risk:</a:t>
            </a:r>
            <a:endParaRPr lang="en-US" dirty="0"/>
          </a:p>
        </p:txBody>
      </p:sp>
    </p:spTree>
    <p:extLst>
      <p:ext uri="{BB962C8B-B14F-4D97-AF65-F5344CB8AC3E}">
        <p14:creationId xmlns:p14="http://schemas.microsoft.com/office/powerpoint/2010/main" val="115594863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1152522" y="-142872"/>
            <a:ext cx="6400803" cy="714375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0"/>
          </p:nvPr>
        </p:nvSpPr>
        <p:spPr>
          <a:xfrm rot="5400000">
            <a:off x="-2528935" y="3278187"/>
            <a:ext cx="5546817" cy="298450"/>
          </a:xfrm>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a:xfrm rot="5400000">
            <a:off x="-23720" y="6357843"/>
            <a:ext cx="530038" cy="292102"/>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6100764" y="3695703"/>
            <a:ext cx="5191125" cy="676275"/>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flipH="1">
            <a:off x="8266909" y="228600"/>
            <a:ext cx="1588"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8156508" y="374048"/>
            <a:ext cx="1085438" cy="655071"/>
          </a:xfrm>
          <a:prstGeom prst="rect">
            <a:avLst/>
          </a:prstGeom>
        </p:spPr>
      </p:pic>
    </p:spTree>
    <p:extLst>
      <p:ext uri="{BB962C8B-B14F-4D97-AF65-F5344CB8AC3E}">
        <p14:creationId xmlns:p14="http://schemas.microsoft.com/office/powerpoint/2010/main" val="773747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4253680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685800" y="3352798"/>
            <a:ext cx="7772400" cy="465138"/>
          </a:xfrm>
        </p:spPr>
        <p:txBody>
          <a:bodyPr/>
          <a:lstStyle>
            <a:lvl1pPr algn="ctr">
              <a:defRPr sz="1800">
                <a:solidFill>
                  <a:schemeClr val="bg1">
                    <a:lumMod val="65000"/>
                  </a:schemeClr>
                </a:solidFill>
              </a:defRPr>
            </a:lvl1pPr>
          </a:lstStyle>
          <a:p>
            <a:pPr lvl="0"/>
            <a:r>
              <a:rPr lang="en-US" dirty="0" smtClean="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23411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657225" y="4329372"/>
            <a:ext cx="77724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smtClean="0"/>
              <a:t>CLICK TO EDIT MASTER TITLE STYLE</a:t>
            </a:r>
            <a:endParaRPr lang="en-US" dirty="0"/>
          </a:p>
        </p:txBody>
      </p:sp>
      <p:cxnSp>
        <p:nvCxnSpPr>
          <p:cNvPr id="6" name="Straight Connector 5"/>
          <p:cNvCxnSpPr>
            <a:cxnSpLocks noChangeShapeType="1"/>
          </p:cNvCxnSpPr>
          <p:nvPr userDrawn="1"/>
        </p:nvCxnSpPr>
        <p:spPr bwMode="auto">
          <a:xfrm>
            <a:off x="381000" y="4341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669472" y="2954111"/>
            <a:ext cx="7772400" cy="1379538"/>
          </a:xfrm>
        </p:spPr>
        <p:txBody>
          <a:bodyPr anchor="b"/>
          <a:lstStyle>
            <a:lvl1pPr algn="l">
              <a:defRPr sz="1800">
                <a:solidFill>
                  <a:schemeClr val="bg1">
                    <a:lumMod val="65000"/>
                  </a:schemeClr>
                </a:solidFill>
              </a:defRPr>
            </a:lvl1pPr>
          </a:lstStyle>
          <a:p>
            <a:pPr lvl="0"/>
            <a:r>
              <a:rPr lang="en-US" smtClean="0"/>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7943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419100" y="1143000"/>
            <a:ext cx="83058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8719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7"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11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57200" y="35814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328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648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22424"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149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32766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5"/>
          </p:nvPr>
        </p:nvSpPr>
        <p:spPr>
          <a:xfrm>
            <a:off x="60960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501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381000" y="12192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Footer Placeholder 4"/>
          <p:cNvSpPr>
            <a:spLocks noGrp="1"/>
          </p:cNvSpPr>
          <p:nvPr>
            <p:ph type="ftr" sz="quarter" idx="3"/>
          </p:nvPr>
        </p:nvSpPr>
        <p:spPr>
          <a:xfrm>
            <a:off x="1333500" y="6550026"/>
            <a:ext cx="6477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dirty="0" smtClean="0"/>
              <a:t>Distribution Statement</a:t>
            </a:r>
            <a:endParaRPr lang="en-US" dirty="0"/>
          </a:p>
        </p:txBody>
      </p:sp>
      <p:sp>
        <p:nvSpPr>
          <p:cNvPr id="12" name="Slide Number Placeholder 5"/>
          <p:cNvSpPr>
            <a:spLocks noGrp="1"/>
          </p:cNvSpPr>
          <p:nvPr>
            <p:ph type="sldNum" sz="quarter" idx="4"/>
          </p:nvPr>
        </p:nvSpPr>
        <p:spPr>
          <a:xfrm>
            <a:off x="8102430" y="6553200"/>
            <a:ext cx="762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1622424" y="152400"/>
            <a:ext cx="7140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Master title style</a:t>
            </a: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94E2C-28A1-4ACF-BE1C-DC6E3E3FF6B4}" type="datetimeFigureOut">
              <a:rPr lang="en-US" smtClean="0"/>
              <a:t>4/6/2015</a:t>
            </a:fld>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0" r:id="rId4"/>
    <p:sldLayoutId id="2147483721" r:id="rId5"/>
    <p:sldLayoutId id="2147483723" r:id="rId6"/>
    <p:sldLayoutId id="2147483725" r:id="rId7"/>
    <p:sldLayoutId id="2147483726" r:id="rId8"/>
    <p:sldLayoutId id="2147483729" r:id="rId9"/>
    <p:sldLayoutId id="2147483728" r:id="rId10"/>
    <p:sldLayoutId id="2147483727" r:id="rId11"/>
    <p:sldLayoutId id="2147483730" r:id="rId12"/>
    <p:sldLayoutId id="2147483731" r:id="rId13"/>
    <p:sldLayoutId id="2147483732" r:id="rId14"/>
    <p:sldLayoutId id="2147483760" r:id="rId15"/>
    <p:sldLayoutId id="2147483761" r:id="rId16"/>
    <p:sldLayoutId id="2147483762" r:id="rId17"/>
    <p:sldLayoutId id="2147483754" r:id="rId18"/>
  </p:sldLayoutIdLst>
  <p:hf hdr="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Distribution Statement</a:t>
            </a:r>
            <a:endParaRPr lang="en-US" dirty="0"/>
          </a:p>
        </p:txBody>
      </p:sp>
      <p:sp>
        <p:nvSpPr>
          <p:cNvPr id="16" name="Title 15"/>
          <p:cNvSpPr>
            <a:spLocks noGrp="1"/>
          </p:cNvSpPr>
          <p:nvPr>
            <p:ph type="ctrTitle"/>
          </p:nvPr>
        </p:nvSpPr>
        <p:spPr/>
        <p:txBody>
          <a:bodyPr/>
          <a:lstStyle/>
          <a:p>
            <a:r>
              <a:rPr lang="en-US" dirty="0" smtClean="0"/>
              <a:t>Day 3 Presentation</a:t>
            </a:r>
            <a:endParaRPr lang="en-US" dirty="0"/>
          </a:p>
        </p:txBody>
      </p:sp>
      <p:sp>
        <p:nvSpPr>
          <p:cNvPr id="17" name="Subtitle 16"/>
          <p:cNvSpPr>
            <a:spLocks noGrp="1"/>
          </p:cNvSpPr>
          <p:nvPr>
            <p:ph type="subTitle" idx="1"/>
          </p:nvPr>
        </p:nvSpPr>
        <p:spPr/>
        <p:txBody>
          <a:bodyPr>
            <a:normAutofit/>
          </a:bodyPr>
          <a:lstStyle/>
          <a:p>
            <a:endParaRPr lang="en-US" dirty="0"/>
          </a:p>
        </p:txBody>
      </p:sp>
      <p:sp>
        <p:nvSpPr>
          <p:cNvPr id="18" name="Text Placeholder 17"/>
          <p:cNvSpPr>
            <a:spLocks noGrp="1"/>
          </p:cNvSpPr>
          <p:nvPr>
            <p:ph type="body" sz="quarter" idx="12"/>
          </p:nvPr>
        </p:nvSpPr>
        <p:spPr/>
        <p:txBody>
          <a:bodyPr>
            <a:normAutofit/>
          </a:bodyPr>
          <a:lstStyle/>
          <a:p>
            <a:endParaRPr lang="en-US" dirty="0"/>
          </a:p>
        </p:txBody>
      </p:sp>
      <p:sp>
        <p:nvSpPr>
          <p:cNvPr id="19" name="Text Placeholder 18"/>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588806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Distribution Statement</a:t>
            </a:r>
            <a:endParaRPr lang="en-US" dirty="0"/>
          </a:p>
        </p:txBody>
      </p:sp>
      <p:sp>
        <p:nvSpPr>
          <p:cNvPr id="3" name="Slide Number Placeholder 2"/>
          <p:cNvSpPr>
            <a:spLocks noGrp="1"/>
          </p:cNvSpPr>
          <p:nvPr>
            <p:ph type="sldNum" sz="quarter" idx="11"/>
          </p:nvPr>
        </p:nvSpPr>
        <p:spPr/>
        <p:txBody>
          <a:bodyPr/>
          <a:lstStyle/>
          <a:p>
            <a:fld id="{231CC523-8BC6-4921-807A-66BD262F34AB}" type="slidenum">
              <a:rPr lang="en-US" smtClean="0"/>
              <a:pPr/>
              <a:t>2</a:t>
            </a:fld>
            <a:endParaRPr lang="en-US"/>
          </a:p>
        </p:txBody>
      </p:sp>
      <p:sp>
        <p:nvSpPr>
          <p:cNvPr id="35" name="Content Placeholder 34"/>
          <p:cNvSpPr>
            <a:spLocks noGrp="1"/>
          </p:cNvSpPr>
          <p:nvPr>
            <p:ph sz="quarter" idx="13"/>
          </p:nvPr>
        </p:nvSpPr>
        <p:spPr/>
        <p:txBody>
          <a:bodyPr/>
          <a:lstStyle/>
          <a:p>
            <a:pPr marL="0" indent="0">
              <a:buNone/>
            </a:pPr>
            <a:r>
              <a:rPr lang="en-US" dirty="0" smtClean="0"/>
              <a:t>Day 3:</a:t>
            </a:r>
            <a:endParaRPr lang="en-US" dirty="0" smtClean="0"/>
          </a:p>
          <a:p>
            <a:r>
              <a:rPr lang="en-US" dirty="0" smtClean="0"/>
              <a:t>Each </a:t>
            </a:r>
            <a:r>
              <a:rPr lang="en-US" dirty="0" smtClean="0"/>
              <a:t>presenter will have 10 minutes to speak</a:t>
            </a:r>
          </a:p>
          <a:p>
            <a:r>
              <a:rPr lang="en-US" dirty="0" smtClean="0"/>
              <a:t>Which of the TA1/TA2 </a:t>
            </a:r>
            <a:r>
              <a:rPr lang="en-US" dirty="0" smtClean="0"/>
              <a:t>efforts creates the best opportunities to demonstrate the impact of your approach?</a:t>
            </a:r>
            <a:endParaRPr lang="en-US" dirty="0" smtClean="0"/>
          </a:p>
          <a:p>
            <a:pPr lvl="1"/>
            <a:r>
              <a:rPr lang="en-US" dirty="0" smtClean="0"/>
              <a:t>Please include one slide for each performer indicated</a:t>
            </a:r>
          </a:p>
          <a:p>
            <a:pPr lvl="1"/>
            <a:r>
              <a:rPr lang="en-US" dirty="0" smtClean="0"/>
              <a:t>Additional discussion items may include (but not limited to):</a:t>
            </a:r>
          </a:p>
          <a:p>
            <a:pPr lvl="2"/>
            <a:r>
              <a:rPr lang="en-US" dirty="0" smtClean="0"/>
              <a:t>What aspects of the effort are interesting?</a:t>
            </a:r>
          </a:p>
          <a:p>
            <a:pPr lvl="2"/>
            <a:r>
              <a:rPr lang="en-US" dirty="0" smtClean="0"/>
              <a:t>How do you see potential teaming to work?</a:t>
            </a:r>
          </a:p>
          <a:p>
            <a:pPr lvl="2"/>
            <a:r>
              <a:rPr lang="en-US" dirty="0" smtClean="0"/>
              <a:t>Please list potential </a:t>
            </a:r>
            <a:r>
              <a:rPr lang="en-US" smtClean="0"/>
              <a:t>joint milestones</a:t>
            </a:r>
            <a:endParaRPr lang="en-US" dirty="0" smtClean="0"/>
          </a:p>
          <a:p>
            <a:pPr lvl="1"/>
            <a:endParaRPr lang="en-US" dirty="0" smtClean="0"/>
          </a:p>
          <a:p>
            <a:pPr lvl="1"/>
            <a:endParaRPr lang="en-US" dirty="0" smtClean="0"/>
          </a:p>
          <a:p>
            <a:endParaRPr lang="en-US" dirty="0" smtClean="0"/>
          </a:p>
          <a:p>
            <a:endParaRPr lang="en-US" dirty="0"/>
          </a:p>
        </p:txBody>
      </p:sp>
      <p:sp>
        <p:nvSpPr>
          <p:cNvPr id="34" name="Title 33"/>
          <p:cNvSpPr>
            <a:spLocks noGrp="1"/>
          </p:cNvSpPr>
          <p:nvPr>
            <p:ph type="ctrTitle"/>
          </p:nvPr>
        </p:nvSpPr>
        <p:spPr/>
        <p:txBody>
          <a:bodyPr/>
          <a:lstStyle/>
          <a:p>
            <a:r>
              <a:rPr lang="en-US" dirty="0" smtClean="0"/>
              <a:t>Outline of </a:t>
            </a:r>
            <a:r>
              <a:rPr lang="en-US" dirty="0" smtClean="0"/>
              <a:t>presentations for Day 3</a:t>
            </a:r>
            <a:endParaRPr lang="en-US" dirty="0"/>
          </a:p>
        </p:txBody>
      </p:sp>
    </p:spTree>
    <p:extLst>
      <p:ext uri="{BB962C8B-B14F-4D97-AF65-F5344CB8AC3E}">
        <p14:creationId xmlns:p14="http://schemas.microsoft.com/office/powerpoint/2010/main" val="3605454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extLst>
    <a:ext uri="{05A4C25C-085E-4340-85A3-A5531E510DB2}">
      <thm15:themeFamily xmlns:thm15="http://schemas.microsoft.com/office/thememl/2012/main" xmlns="" name="Presentation2" id="{2AC070A0-E907-40F9-BB72-0CD074CF5B41}" vid="{4B284452-9812-4476-9FE7-A45B801231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17</TotalTime>
  <Words>83</Words>
  <Application>Microsoft Office PowerPoint</Application>
  <PresentationFormat>On-screen Show (4:3)</PresentationFormat>
  <Paragraphs>15</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blank</vt:lpstr>
      <vt:lpstr>Day 3 Presentation</vt:lpstr>
      <vt:lpstr>Outline of presentations for Day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3 Presentation</dc:title>
  <dc:creator>Ahn, Shin-Hyung (contr-dso)</dc:creator>
  <cp:lastModifiedBy>Ahn, Shin-Hyung (contr-dso)</cp:lastModifiedBy>
  <cp:revision>4</cp:revision>
  <cp:lastPrinted>2011-09-22T20:00:03Z</cp:lastPrinted>
  <dcterms:created xsi:type="dcterms:W3CDTF">2015-04-02T19:45:01Z</dcterms:created>
  <dcterms:modified xsi:type="dcterms:W3CDTF">2015-04-06T21:23:51Z</dcterms:modified>
</cp:coreProperties>
</file>