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63A7-5CBB-44D8-9293-08B1EF1BB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FACE7-BB2F-43CA-9426-4C30AEFED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431E-CDE5-43E9-BFA6-B24A69F0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45D9-638A-436D-AFAB-514E9803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B44B-9A3A-4C2B-A0F0-D6FFFD9D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875D-DBDF-49DC-B806-0D991DD9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6F9D6-79B6-40FA-991E-19007BA4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E9D9-BED7-4229-B436-6DD14A92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3D68-560D-48FA-8F6D-2B096CD5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AD26-4AEA-499B-9BE0-D649BEC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135F3-0100-4EE1-A967-A66FF0928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04847-9CB8-474C-A6BF-8162E8571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D7D7-D999-4003-BA06-20A37E82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ED9B-1ECC-4464-AD50-730424B7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CCA4-8C35-4CDD-B7BC-DA416FCA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8120-7FEB-4531-A5EF-58E8F7B8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040F-4272-4A1D-9A4B-D69A17F3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6FD1-8281-4F68-BE2F-DEA8769B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9B0A-7DE8-4EF8-A6E8-3584AEA9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0CDF-6DC2-451F-B79E-A911AF86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CAF2-9E36-454F-A0AB-457E627E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D6A37-91C8-4B46-AA50-964F1F5E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A927-8B5B-44C7-9773-DC59D998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CAE-F520-4B0E-880B-3A4CE14E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43E1C-BBC8-47B6-AD99-052B56E9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6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1461-396F-4A61-89A0-DBE7F8CA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47C5-5445-4611-875B-9C24D32A4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BBE64-7B85-4612-B805-F325C64D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2E4E7-06D6-46DF-9D1D-9AD4C9F3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2303D-67DC-45D3-83F8-73FACFDE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01234-30A6-4104-A23F-AA94CACE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E8B8-9183-4EA0-8354-00DEB79D4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09DB-6670-4A19-8D99-DA394F893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9A09C-93D6-440C-B9A6-D6B458930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6C721-3A47-49D4-BDC9-D4A45711F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359D-B172-417E-90D8-C675FA811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55365-9361-450E-9948-0422ED40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A9EB7-2B4D-4117-9367-7036C66A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DD605-5BB3-4601-8D8C-92C22D89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F5EF-A219-4826-8300-B85711D0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5CC8B-5208-4472-97AE-120F773D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C52BB-B9A7-492A-9ED6-BFFD47D6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082A-7452-456B-9532-89E2E3F8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1B6B9-4308-4E32-8A54-95F75580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4C0A5-0E19-461F-8D89-7C6F59A7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F8DDA-42CB-4D0D-8E3E-78BB5D36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0294-FAF8-4F1D-88DB-6287C399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8FD9-EE7E-4494-A0C9-92B3F938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5B4F-8E11-4550-BBAC-B704E854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EBF0F-7F65-48D0-BA76-3D300856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9A45-7470-4429-BC25-D06FD283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4A216-74B1-427F-8688-3DA3574F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E8BB-865A-4A83-AD01-23DA28C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DE57A-1A85-4F84-9D44-E56BC624D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5E4CC-63A1-433C-9D6B-AF9A3AA61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5DB66-288C-49CE-8683-8140800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120A-8E5E-4D5B-97A9-7547250D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3C47-1F9F-4F2D-8A4E-A9482188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14ACA-4A30-4734-872D-1EB180A3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DB1E-CD23-427C-947A-1E6B3AB9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E5B7-1A7E-4081-91FF-8C0DD5E60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672C-5630-492F-9A58-98A069B4703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DA8C-70E3-4252-A8F2-30D7E9BFC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5F97-0498-4482-A1BD-9E030316D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7879-13DA-44B3-81C4-02671EFC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F83CB0-AED8-4196-9C3A-4A545C920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" t="16902" b="3098"/>
          <a:stretch/>
        </p:blipFill>
        <p:spPr bwMode="auto">
          <a:xfrm>
            <a:off x="3413760" y="2357120"/>
            <a:ext cx="565404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FF7A9-5124-4DED-9B81-78FD62D38B42}"/>
              </a:ext>
            </a:extLst>
          </p:cNvPr>
          <p:cNvSpPr txBox="1"/>
          <p:nvPr/>
        </p:nvSpPr>
        <p:spPr>
          <a:xfrm>
            <a:off x="3503596" y="2135622"/>
            <a:ext cx="1366787" cy="31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ACFF3-B723-4F6C-A926-94A77EBB7967}"/>
              </a:ext>
            </a:extLst>
          </p:cNvPr>
          <p:cNvSpPr txBox="1"/>
          <p:nvPr/>
        </p:nvSpPr>
        <p:spPr>
          <a:xfrm>
            <a:off x="5301915" y="2135621"/>
            <a:ext cx="1366787" cy="31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9879C-38B2-45C6-BAAF-5068DFC809E5}"/>
              </a:ext>
            </a:extLst>
          </p:cNvPr>
          <p:cNvSpPr txBox="1"/>
          <p:nvPr/>
        </p:nvSpPr>
        <p:spPr>
          <a:xfrm>
            <a:off x="6898905" y="2135620"/>
            <a:ext cx="160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Monitoring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BCBE5-6CB6-4C7A-9D9F-FB5CC17F412D}"/>
              </a:ext>
            </a:extLst>
          </p:cNvPr>
          <p:cNvSpPr txBox="1"/>
          <p:nvPr/>
        </p:nvSpPr>
        <p:spPr>
          <a:xfrm rot="16200000">
            <a:off x="2811094" y="2826334"/>
            <a:ext cx="89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F68BC-AF72-4D36-AB85-60A2281CB5C9}"/>
              </a:ext>
            </a:extLst>
          </p:cNvPr>
          <p:cNvSpPr txBox="1"/>
          <p:nvPr/>
        </p:nvSpPr>
        <p:spPr>
          <a:xfrm rot="16200000">
            <a:off x="2811668" y="4201140"/>
            <a:ext cx="89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4FE198-C33B-45AD-88A6-1C5E1AB41347}"/>
              </a:ext>
            </a:extLst>
          </p:cNvPr>
          <p:cNvSpPr/>
          <p:nvPr/>
        </p:nvSpPr>
        <p:spPr>
          <a:xfrm>
            <a:off x="3048000" y="494792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28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1400" dirty="0">
                <a:solidFill>
                  <a:srgbClr val="28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Averaged top three gradients computed by </a:t>
            </a:r>
            <a:r>
              <a:rPr lang="en-US" sz="1400" dirty="0" err="1">
                <a:solidFill>
                  <a:srgbClr val="28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gCCA</a:t>
            </a:r>
            <a:r>
              <a:rPr lang="en-US" sz="1400" dirty="0">
                <a:solidFill>
                  <a:srgbClr val="28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each trait and state combination.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19464-7856-4973-9951-A6FF6A192A20}"/>
              </a:ext>
            </a:extLst>
          </p:cNvPr>
          <p:cNvSpPr txBox="1"/>
          <p:nvPr/>
        </p:nvSpPr>
        <p:spPr>
          <a:xfrm>
            <a:off x="123825" y="21907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Plot</a:t>
            </a:r>
          </a:p>
        </p:txBody>
      </p:sp>
    </p:spTree>
    <p:extLst>
      <p:ext uri="{BB962C8B-B14F-4D97-AF65-F5344CB8AC3E}">
        <p14:creationId xmlns:p14="http://schemas.microsoft.com/office/powerpoint/2010/main" val="6868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FF7A9-5124-4DED-9B81-78FD62D38B42}"/>
              </a:ext>
            </a:extLst>
          </p:cNvPr>
          <p:cNvSpPr txBox="1"/>
          <p:nvPr/>
        </p:nvSpPr>
        <p:spPr>
          <a:xfrm>
            <a:off x="2408219" y="1313676"/>
            <a:ext cx="136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ACFF3-B723-4F6C-A926-94A77EBB7967}"/>
              </a:ext>
            </a:extLst>
          </p:cNvPr>
          <p:cNvSpPr txBox="1"/>
          <p:nvPr/>
        </p:nvSpPr>
        <p:spPr>
          <a:xfrm>
            <a:off x="5037693" y="1313676"/>
            <a:ext cx="1366787" cy="31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9879C-38B2-45C6-BAAF-5068DFC809E5}"/>
              </a:ext>
            </a:extLst>
          </p:cNvPr>
          <p:cNvSpPr txBox="1"/>
          <p:nvPr/>
        </p:nvSpPr>
        <p:spPr>
          <a:xfrm>
            <a:off x="7547549" y="1307155"/>
            <a:ext cx="160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Monitoring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BCBE5-6CB6-4C7A-9D9F-FB5CC17F412D}"/>
              </a:ext>
            </a:extLst>
          </p:cNvPr>
          <p:cNvSpPr txBox="1"/>
          <p:nvPr/>
        </p:nvSpPr>
        <p:spPr>
          <a:xfrm>
            <a:off x="572254" y="2283203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Scale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F68BC-AF72-4D36-AB85-60A2281CB5C9}"/>
              </a:ext>
            </a:extLst>
          </p:cNvPr>
          <p:cNvSpPr txBox="1"/>
          <p:nvPr/>
        </p:nvSpPr>
        <p:spPr>
          <a:xfrm>
            <a:off x="669084" y="3754035"/>
            <a:ext cx="1177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by pooled sample std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19464-7856-4973-9951-A6FF6A192A20}"/>
              </a:ext>
            </a:extLst>
          </p:cNvPr>
          <p:cNvSpPr txBox="1"/>
          <p:nvPr/>
        </p:nvSpPr>
        <p:spPr>
          <a:xfrm>
            <a:off x="123825" y="21907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Plot Differences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668B8F9-C051-46E9-A990-DBFBDD4C8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06" y="3303222"/>
            <a:ext cx="418635" cy="1640290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211214-DF90-4739-8E28-111235576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06" y="1617015"/>
            <a:ext cx="418635" cy="1640288"/>
          </a:xfrm>
          <a:prstGeom prst="rect">
            <a:avLst/>
          </a:prstGeom>
        </p:spPr>
      </p:pic>
      <p:pic>
        <p:nvPicPr>
          <p:cNvPr id="1031" name="Picture 1030" descr="A picture containing holding, food, people&#10;&#10;Description automatically generated">
            <a:extLst>
              <a:ext uri="{FF2B5EF4-FFF2-40B4-BE49-F238E27FC236}">
                <a16:creationId xmlns:a16="http://schemas.microsoft.com/office/drawing/2014/main" id="{8FCB6A08-F01A-4A1D-87B0-4BD49C3F1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26" y="1617017"/>
            <a:ext cx="2489171" cy="1640151"/>
          </a:xfrm>
          <a:prstGeom prst="rect">
            <a:avLst/>
          </a:prstGeom>
        </p:spPr>
      </p:pic>
      <p:pic>
        <p:nvPicPr>
          <p:cNvPr id="1033" name="Picture 1032" descr="A picture containing food&#10;&#10;Description automatically generated">
            <a:extLst>
              <a:ext uri="{FF2B5EF4-FFF2-40B4-BE49-F238E27FC236}">
                <a16:creationId xmlns:a16="http://schemas.microsoft.com/office/drawing/2014/main" id="{FB544079-686A-45CB-96D7-D279A9CC9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26" y="3303361"/>
            <a:ext cx="2489171" cy="1640151"/>
          </a:xfrm>
          <a:prstGeom prst="rect">
            <a:avLst/>
          </a:prstGeom>
        </p:spPr>
      </p:pic>
      <p:pic>
        <p:nvPicPr>
          <p:cNvPr id="1035" name="Picture 1034" descr="A picture containing holding, people, food, man&#10;&#10;Description automatically generated">
            <a:extLst>
              <a:ext uri="{FF2B5EF4-FFF2-40B4-BE49-F238E27FC236}">
                <a16:creationId xmlns:a16="http://schemas.microsoft.com/office/drawing/2014/main" id="{2D7E3A49-F2CF-42FE-8F3F-A85141404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02" y="1617015"/>
            <a:ext cx="2489171" cy="1640152"/>
          </a:xfrm>
          <a:prstGeom prst="rect">
            <a:avLst/>
          </a:prstGeom>
        </p:spPr>
      </p:pic>
      <p:pic>
        <p:nvPicPr>
          <p:cNvPr id="1037" name="Picture 1036" descr="A picture containing food&#10;&#10;Description automatically generated">
            <a:extLst>
              <a:ext uri="{FF2B5EF4-FFF2-40B4-BE49-F238E27FC236}">
                <a16:creationId xmlns:a16="http://schemas.microsoft.com/office/drawing/2014/main" id="{EB502A2E-D753-4FA0-875E-509A57438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01" y="3303222"/>
            <a:ext cx="2489171" cy="1640152"/>
          </a:xfrm>
          <a:prstGeom prst="rect">
            <a:avLst/>
          </a:prstGeom>
        </p:spPr>
      </p:pic>
      <p:pic>
        <p:nvPicPr>
          <p:cNvPr id="1039" name="Picture 1038" descr="A picture containing holding, people, man, group&#10;&#10;Description automatically generated">
            <a:extLst>
              <a:ext uri="{FF2B5EF4-FFF2-40B4-BE49-F238E27FC236}">
                <a16:creationId xmlns:a16="http://schemas.microsoft.com/office/drawing/2014/main" id="{3823CFA2-2E91-40E9-BD56-23CCB29C7A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77" y="1614932"/>
            <a:ext cx="2489171" cy="1640152"/>
          </a:xfrm>
          <a:prstGeom prst="rect">
            <a:avLst/>
          </a:prstGeom>
        </p:spPr>
      </p:pic>
      <p:pic>
        <p:nvPicPr>
          <p:cNvPr id="1041" name="Picture 1040" descr="A picture containing food&#10;&#10;Description automatically generated">
            <a:extLst>
              <a:ext uri="{FF2B5EF4-FFF2-40B4-BE49-F238E27FC236}">
                <a16:creationId xmlns:a16="http://schemas.microsoft.com/office/drawing/2014/main" id="{4B840370-7609-4DAD-8F27-8D193961D6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76" y="3254288"/>
            <a:ext cx="2489171" cy="16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2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1202C-5775-4EFB-9DEB-31B5E84D08D7}"/>
              </a:ext>
            </a:extLst>
          </p:cNvPr>
          <p:cNvSpPr txBox="1"/>
          <p:nvPr/>
        </p:nvSpPr>
        <p:spPr>
          <a:xfrm>
            <a:off x="123825" y="6752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FFC4E-A510-4BE9-8D65-BB9DF92C3ECA}"/>
              </a:ext>
            </a:extLst>
          </p:cNvPr>
          <p:cNvSpPr txBox="1"/>
          <p:nvPr/>
        </p:nvSpPr>
        <p:spPr>
          <a:xfrm>
            <a:off x="5470516" y="649627"/>
            <a:ext cx="2363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Experts vs. All Novices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(Normalized by pooled sample std)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43A90-9F23-48D3-ADC4-7FB8218DE666}"/>
              </a:ext>
            </a:extLst>
          </p:cNvPr>
          <p:cNvSpPr txBox="1"/>
          <p:nvPr/>
        </p:nvSpPr>
        <p:spPr>
          <a:xfrm>
            <a:off x="1012189" y="653426"/>
            <a:ext cx="2363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Experts vs. All Novices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(Raw Scale)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DB267-4326-4804-AE5E-39F7F3DCFB83}"/>
              </a:ext>
            </a:extLst>
          </p:cNvPr>
          <p:cNvSpPr txBox="1"/>
          <p:nvPr/>
        </p:nvSpPr>
        <p:spPr>
          <a:xfrm>
            <a:off x="5440383" y="3662385"/>
            <a:ext cx="2363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Experts vs. All Novices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(Normalized by pooled sample std)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7227A-6894-47B0-87F2-115BD200C204}"/>
              </a:ext>
            </a:extLst>
          </p:cNvPr>
          <p:cNvSpPr txBox="1"/>
          <p:nvPr/>
        </p:nvSpPr>
        <p:spPr>
          <a:xfrm>
            <a:off x="543394" y="3662385"/>
            <a:ext cx="33013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Meditating Experts vs. Resting Novices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(Raw Scale)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A70EC1-E397-4AC0-9756-055E8B3A1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95" y="1145869"/>
            <a:ext cx="613575" cy="2404100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ABDF5EED-773E-41BB-90D2-F4D52564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95" y="4098617"/>
            <a:ext cx="613575" cy="2404100"/>
          </a:xfrm>
          <a:prstGeom prst="rect">
            <a:avLst/>
          </a:prstGeom>
        </p:spPr>
      </p:pic>
      <p:pic>
        <p:nvPicPr>
          <p:cNvPr id="10" name="Picture 9" descr="A picture containing holding, people, food, man&#10;&#10;Description automatically generated">
            <a:extLst>
              <a:ext uri="{FF2B5EF4-FFF2-40B4-BE49-F238E27FC236}">
                <a16:creationId xmlns:a16="http://schemas.microsoft.com/office/drawing/2014/main" id="{ED9E4102-BB23-4810-84F4-C8FE5493B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" y="4096874"/>
            <a:ext cx="3651221" cy="2405843"/>
          </a:xfrm>
          <a:prstGeom prst="rect">
            <a:avLst/>
          </a:prstGeom>
        </p:spPr>
      </p:pic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DC4D46C-C9D9-4E27-B877-22C351F65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75" y="4154828"/>
            <a:ext cx="3651221" cy="2405843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14C6DF-8ED5-49D4-B258-98E311310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01" y="4096874"/>
            <a:ext cx="613575" cy="2404100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28C663-0039-45EF-9FEF-FBE0703E7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01" y="1152084"/>
            <a:ext cx="613575" cy="2404100"/>
          </a:xfrm>
          <a:prstGeom prst="rect">
            <a:avLst/>
          </a:prstGeom>
        </p:spPr>
      </p:pic>
      <p:pic>
        <p:nvPicPr>
          <p:cNvPr id="19" name="Picture 18" descr="A picture containing holding, people, man, food&#10;&#10;Description automatically generated">
            <a:extLst>
              <a:ext uri="{FF2B5EF4-FFF2-40B4-BE49-F238E27FC236}">
                <a16:creationId xmlns:a16="http://schemas.microsoft.com/office/drawing/2014/main" id="{0AEBF584-3F23-4F59-AC80-2067622E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6" y="1144997"/>
            <a:ext cx="3651222" cy="2405844"/>
          </a:xfrm>
          <a:prstGeom prst="rect">
            <a:avLst/>
          </a:prstGeom>
        </p:spPr>
      </p:pic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BFD1C24E-7E85-403B-A89D-1945B01B61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73" y="1152084"/>
            <a:ext cx="3651222" cy="240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6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90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Perry</dc:creator>
  <cp:lastModifiedBy>Ronan Perry</cp:lastModifiedBy>
  <cp:revision>17</cp:revision>
  <dcterms:created xsi:type="dcterms:W3CDTF">2019-12-15T21:25:46Z</dcterms:created>
  <dcterms:modified xsi:type="dcterms:W3CDTF">2020-01-14T01:56:35Z</dcterms:modified>
</cp:coreProperties>
</file>