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23774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8FA8-B809-2E49-9A48-921CC22E1EC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1143000"/>
            <a:ext cx="8023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1003-762A-3F49-9E38-972B1C86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613" y="1143000"/>
            <a:ext cx="8023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F1003-762A-3F49-9E38-972B1C867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96484"/>
            <a:ext cx="178308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802717"/>
            <a:ext cx="178308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486834"/>
            <a:ext cx="512635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486834"/>
            <a:ext cx="1508188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279652"/>
            <a:ext cx="2050542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6119285"/>
            <a:ext cx="2050542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2434167"/>
            <a:ext cx="101041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2434167"/>
            <a:ext cx="101041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486834"/>
            <a:ext cx="205054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241551"/>
            <a:ext cx="1005768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3340100"/>
            <a:ext cx="1005768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241551"/>
            <a:ext cx="101072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3340100"/>
            <a:ext cx="101072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609600"/>
            <a:ext cx="7667862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316567"/>
            <a:ext cx="1203579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743200"/>
            <a:ext cx="7667862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609600"/>
            <a:ext cx="7667862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316567"/>
            <a:ext cx="1203579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743200"/>
            <a:ext cx="7667862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486834"/>
            <a:ext cx="205054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2434167"/>
            <a:ext cx="205054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8475134"/>
            <a:ext cx="53492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633D-99E6-6A4A-A4B8-B4746A92F0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8475134"/>
            <a:ext cx="80238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8475134"/>
            <a:ext cx="53492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240B-FC77-3741-8F5E-1F3EE518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0C9E88-1C1F-744D-96EC-CF31C59B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92"/>
            <a:ext cx="9785268" cy="684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22E13-ACAA-9B49-A7EF-42F87039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268" y="148990"/>
            <a:ext cx="9773392" cy="6841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2A331-FF58-DF40-9D80-12832DE60CF2}"/>
              </a:ext>
            </a:extLst>
          </p:cNvPr>
          <p:cNvSpPr txBox="1"/>
          <p:nvPr/>
        </p:nvSpPr>
        <p:spPr>
          <a:xfrm>
            <a:off x="7204380" y="645642"/>
            <a:ext cx="1624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</a:t>
            </a:r>
            <a:br>
              <a:rPr lang="en-US" sz="3200" dirty="0"/>
            </a:br>
            <a:r>
              <a:rPr lang="en-US" sz="3200" dirty="0"/>
              <a:t>OR=1.35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1B51C-A89B-2B47-A925-6456F43F0F19}"/>
              </a:ext>
            </a:extLst>
          </p:cNvPr>
          <p:cNvSpPr txBox="1"/>
          <p:nvPr/>
        </p:nvSpPr>
        <p:spPr>
          <a:xfrm>
            <a:off x="16959298" y="645642"/>
            <a:ext cx="1856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PD</a:t>
            </a:r>
            <a:br>
              <a:rPr lang="en-US" sz="3200" dirty="0"/>
            </a:br>
            <a:r>
              <a:rPr lang="en-US" sz="3200" dirty="0"/>
              <a:t>OR=1.06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856B5-DBA5-CB47-9C30-80264157E4A5}"/>
              </a:ext>
            </a:extLst>
          </p:cNvPr>
          <p:cNvSpPr txBox="1"/>
          <p:nvPr/>
        </p:nvSpPr>
        <p:spPr>
          <a:xfrm>
            <a:off x="697291" y="6998679"/>
            <a:ext cx="854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rs116899835 is in LD with potential coding/splicing variant of GALC</a:t>
            </a:r>
          </a:p>
          <a:p>
            <a:r>
              <a:rPr lang="en-US" sz="2400" dirty="0"/>
              <a:t>rs11552556</a:t>
            </a:r>
          </a:p>
          <a:p>
            <a:r>
              <a:rPr lang="en-US" sz="2400" dirty="0"/>
              <a:t>D’=0.9552, R2=0.855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51315-8049-0441-B930-6DD8A5E54710}"/>
              </a:ext>
            </a:extLst>
          </p:cNvPr>
          <p:cNvSpPr txBox="1"/>
          <p:nvPr/>
        </p:nvSpPr>
        <p:spPr>
          <a:xfrm>
            <a:off x="10579842" y="6998679"/>
            <a:ext cx="854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GWAS signal is a relatively nice QTL signal for GALC expression in blood (</a:t>
            </a:r>
            <a:r>
              <a:rPr lang="en-US" sz="2400" dirty="0" err="1"/>
              <a:t>Vosa</a:t>
            </a:r>
            <a:r>
              <a:rPr lang="en-US" sz="2400" dirty="0"/>
              <a:t> et al)</a:t>
            </a:r>
          </a:p>
        </p:txBody>
      </p:sp>
      <p:pic>
        <p:nvPicPr>
          <p:cNvPr id="1026" name="Picture 2" descr="No Blood LocusCompare Plot">
            <a:extLst>
              <a:ext uri="{FF2B5EF4-FFF2-40B4-BE49-F238E27FC236}">
                <a16:creationId xmlns:a16="http://schemas.microsoft.com/office/drawing/2014/main" id="{6FF784D9-68C4-6A4B-9C03-45EF4B508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9570536" y="2310850"/>
            <a:ext cx="3777138" cy="528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Blauwendraat, Cornelis (NIH/NIA/IRP) [E]</dc:creator>
  <cp:lastModifiedBy>Blauwendraat, Cornelis (NIH/NIA/IRP) [E]</cp:lastModifiedBy>
  <cp:revision>2</cp:revision>
  <dcterms:created xsi:type="dcterms:W3CDTF">2020-12-23T20:15:43Z</dcterms:created>
  <dcterms:modified xsi:type="dcterms:W3CDTF">2020-12-23T20:31:55Z</dcterms:modified>
</cp:coreProperties>
</file>