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8" r:id="rId4"/>
    <p:sldId id="261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0"/>
    <p:restoredTop sz="82008"/>
  </p:normalViewPr>
  <p:slideViewPr>
    <p:cSldViewPr snapToGrid="0" snapToObjects="1">
      <p:cViewPr>
        <p:scale>
          <a:sx n="104" d="100"/>
          <a:sy n="104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9674-8B85-7944-8B68-8C20DA7CDC57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331E-FACF-9649-9AD2-B49FF649F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H3K4me1</a:t>
            </a:r>
          </a:p>
          <a:p>
            <a:r>
              <a:rPr lang="en-US" dirty="0"/>
              <a:t>Annotation: enhancers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recommended value is &gt; 45 million, but &gt; 35 million is acceptable.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K562_E1: Insufficient read depth; Control insufficient read depth;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K562_E2: Insufficient read depth; Control insufficient read depth;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A549_E2: Insufficient read depth;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F331E-FACF-9649-9AD2-B49FF649FF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H3K4me3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Annotation: promoters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recommended value is &gt; 20 million, but &gt; 10 million is acceptable.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F331E-FACF-9649-9AD2-B49FF649FF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H3K9ac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Annotation: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regulatory regions</a:t>
            </a:r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recommended value is &gt; 20 million, but &gt; 10 million is acceptable.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K562_E2: Insufficient read depth;</a:t>
            </a:r>
          </a:p>
          <a:p>
            <a:r>
              <a:rPr lang="en-US" dirty="0"/>
              <a:t>A549_E1: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Insufficient read depth; Poor library complexity; Severe bottlenecking;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F331E-FACF-9649-9AD2-B49FF649FF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H3K27ac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Annotation: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 regulatory regions</a:t>
            </a:r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recommended value is &gt; 20 million, but &gt; 10 million is acceptable. </a:t>
            </a:r>
          </a:p>
          <a:p>
            <a:r>
              <a:rPr lang="en-GB" sz="1200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K562_E1: Extremely low read depth; and only experiment for K562 H3K27ac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F331E-FACF-9649-9AD2-B49FF649FF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H3K27me3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Annotation: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Polycomb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-repressed regions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recommended value is &gt; 45 million, but &gt; 35 million is acceptable.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K562_E1: Insufficient read depth; Control insufficient read depth;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K562_E2: Insufficient read depth; Control insufficient read depth;</a:t>
            </a:r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A549_E1: Insufficient read depth;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A549_E2: Insufficient read depth;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F331E-FACF-9649-9AD2-B49FF649FF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H3K36me3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Annotation: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transcribed regions</a:t>
            </a:r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recommended value is &gt; 45 million, but &gt; 35 million is acceptable. 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K562_E1: Insufficient read depth; Control insufficient read depth;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K562_E2: Insufficient read depth; Control insufficient read depth;</a:t>
            </a:r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A549_E1: Insufficient read depth;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A549_E2: Insufficient read depth;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F331E-FACF-9649-9AD2-B49FF649FF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0BD0-136C-712C-307D-E41376E2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D332F-5DD3-10AF-1277-DF7D00EA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0167-0623-D5A0-EDE7-94455093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7A22-F86B-23A8-EEDC-73A86A1D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DA55-608D-DB11-6FA2-409D5D21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E0D-37B5-336C-E430-4C5071B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F16DE-337A-3D58-1F5C-68A702F70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FBB5-53BB-9D56-317A-1EE2855B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0AA8-39C8-1FC6-BCB9-4B28C6A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56A0-BEBF-E543-3BBF-78126DA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60282-4DDA-0BEA-D177-051B88657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06C07-985B-80AE-A921-F6234BE6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7CC7-EA06-663C-FAA2-A8746F62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2AF5-F874-C1DD-A749-00E5940E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3FDD-AC5D-D323-88B7-FC8F168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ADB8-F6A2-A39A-AEA3-EE479C01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6E6C-A66D-9C72-8A6B-F19D4863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1794-0DC6-9EA5-C1A7-A91C351F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2CD4-4BAE-43DC-DDB0-228A53D0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3B10-EBA9-24C6-77D7-C3D7B788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7134-0076-9751-0956-F2CA6583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D2AC-9D1A-BB6D-65C5-4A97273E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BCF3-3DE0-ED64-5FD4-A9D5DDB0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E38-4187-0F25-6AFA-0052B1CC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02A8-8EDA-32E2-A1EA-656F5897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3806-1A9D-3720-7E91-4EBFD2A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3669-19A5-0953-F1CF-0676301A2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9BD2-3817-33FF-146F-8945AB470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631EA-33C5-600E-3DFB-0A481CDA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5B5D1-09B2-4A2B-9752-DA2721B4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9B51-F98C-9D54-BDD6-E1F61D6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6FBE-9495-666D-B93F-D1FDE64A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5193-89BE-9E06-26D5-C488C968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D4736-4115-EC86-4BC2-6974B94D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CABAF-56F0-E2F7-4B64-9EFF799D8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26C9A-CC29-807A-E8E3-0740DBB8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CD7D9-F29A-F357-1BA0-E70C9014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54837-D052-9DDB-659F-C6785B89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2B3CB-CA38-D46B-0344-116E2778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A465-1984-0619-FE67-DB871851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B19B8-8D59-D988-43C4-0CAAF88F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F099E-A4B6-6C58-667C-2CFB9169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65C7-0FE0-002E-6936-7211D6CC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06142-9BD1-5803-8C04-472C1007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72338-44FD-0915-80FE-1AA719DB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539AD-A87E-742A-E935-6A7F6249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0B63-98B4-078E-847B-6C0013AE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567A-81BB-FEBE-9643-D96E1462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88B4-F94C-D713-CC92-D2DA53AB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AD52A-4138-963E-F64F-F1DF44AC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11A8D-7D57-B297-1089-B27794F6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E17C-9FC6-46E4-DE56-3984DE20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758D-B9DC-362F-8B70-D3BC7CC4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9179E-07EE-D7AF-CCCC-AE8162A6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CF5-FA3C-842E-5B83-401D3F2B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43AC-0D13-0513-1756-EF4661DC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8EE3-4EB0-45AD-6553-A55B7D3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0332-F5BA-FD54-5C29-C44FF76E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1EEA-52D1-1BD4-3465-C1304FBA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4DB2-6303-357C-C79D-04EA8ADF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2BF6-D79A-D1CD-23B8-EB179370B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51E0-01C1-7E42-809A-30DEEBAC862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D056-A270-FC1C-AFAD-C9BA9A2DE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5AB9-00E7-836E-6AF9-83579CED7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EF28-C3E7-1443-9752-B0ED08C87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BD5461-CBCE-2880-1276-2EF9A5F0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3" y="393677"/>
            <a:ext cx="9696485" cy="64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413284-3738-9F74-C208-53C874A3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000"/>
            <a:ext cx="5760000" cy="4320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348425-4629-34E1-7603-0C5BC891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9000"/>
            <a:ext cx="571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34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27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08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035D549-3A72-7297-A606-A12CA022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8" y="43145"/>
            <a:ext cx="10157564" cy="67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8374F53-EEDA-8CD5-0714-32E75430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32" y="371605"/>
            <a:ext cx="8443936" cy="63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4A17583-623D-47A3-C94F-2F420E8D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2700"/>
            <a:ext cx="1026795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95617A-29AB-16D2-4049-4C47C4E0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27" y="1116903"/>
            <a:ext cx="5760000" cy="4320000"/>
          </a:xfrm>
          <a:prstGeom prst="rect">
            <a:avLst/>
          </a:prstGeom>
        </p:spPr>
      </p:pic>
      <p:pic>
        <p:nvPicPr>
          <p:cNvPr id="32" name="Picture 31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1CF82D-5235-7A32-59ED-D34DD9FE9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9000"/>
            <a:ext cx="571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0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C67226-67E4-4459-8A4D-11FCEE4E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000"/>
            <a:ext cx="5760000" cy="43200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682A8E-D4A1-F97E-4017-E8B70E1AD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554" y="889000"/>
            <a:ext cx="571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6216E30-1997-2FD1-5F22-89BCDC7D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000"/>
            <a:ext cx="5760000" cy="43200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AD71AB-2A85-1BE3-C1A6-234846C8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9000"/>
            <a:ext cx="571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6AFD57-0FCC-A4AE-C214-D98341B0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000"/>
            <a:ext cx="5760000" cy="4320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19BC94-F9B6-C3E6-E279-F00631F36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27" y="889000"/>
            <a:ext cx="571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CC115-DCE2-4312-109C-92C91632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000"/>
            <a:ext cx="5760000" cy="4320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8F9E99-6544-4FC4-52B1-59F3DE4CC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9000"/>
            <a:ext cx="571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282</Words>
  <Application>Microsoft Macintosh PowerPoint</Application>
  <PresentationFormat>Widescreen</PresentationFormat>
  <Paragraphs>38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Xindong</dc:creator>
  <cp:lastModifiedBy>Sun, Xindong</cp:lastModifiedBy>
  <cp:revision>4</cp:revision>
  <dcterms:created xsi:type="dcterms:W3CDTF">2022-07-21T10:31:23Z</dcterms:created>
  <dcterms:modified xsi:type="dcterms:W3CDTF">2022-07-21T14:50:33Z</dcterms:modified>
</cp:coreProperties>
</file>