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5" r:id="rId2"/>
  </p:sldIdLst>
  <p:sldSz cx="61198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6327"/>
  </p:normalViewPr>
  <p:slideViewPr>
    <p:cSldViewPr snapToGrid="0">
      <p:cViewPr varScale="1">
        <p:scale>
          <a:sx n="111" d="100"/>
          <a:sy n="111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680D4-6DA6-304F-83D4-166661DA974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936B-3154-764B-9C1B-7CDEB101D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296173"/>
            <a:ext cx="5201841" cy="275734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159854"/>
            <a:ext cx="4589860" cy="1912175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21669"/>
            <a:ext cx="1319585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21669"/>
            <a:ext cx="3882256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974512"/>
            <a:ext cx="5278339" cy="3294515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300194"/>
            <a:ext cx="5278339" cy="173250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108344"/>
            <a:ext cx="2600921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108344"/>
            <a:ext cx="2600921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21671"/>
            <a:ext cx="5278339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941510"/>
            <a:ext cx="2588967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893014"/>
            <a:ext cx="258896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941510"/>
            <a:ext cx="2601718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893014"/>
            <a:ext cx="2601718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4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140341"/>
            <a:ext cx="3098155" cy="562836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140341"/>
            <a:ext cx="3098155" cy="562836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21671"/>
            <a:ext cx="52783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108344"/>
            <a:ext cx="52783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E560-C3C2-D24F-A46E-3958F264F50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340703"/>
            <a:ext cx="206543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E630-6247-D84E-B071-E8D1AA30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41B2FD-7140-5419-6911-80B036C71AD2}"/>
              </a:ext>
            </a:extLst>
          </p:cNvPr>
          <p:cNvGrpSpPr/>
          <p:nvPr/>
        </p:nvGrpSpPr>
        <p:grpSpPr>
          <a:xfrm>
            <a:off x="135082" y="93169"/>
            <a:ext cx="5984731" cy="5894790"/>
            <a:chOff x="135082" y="2038206"/>
            <a:chExt cx="5984731" cy="5894790"/>
          </a:xfrm>
        </p:grpSpPr>
        <p:pic>
          <p:nvPicPr>
            <p:cNvPr id="2" name="Picture 1" descr="Background pattern&#10;&#10;Description automatically generated">
              <a:extLst>
                <a:ext uri="{FF2B5EF4-FFF2-40B4-BE49-F238E27FC236}">
                  <a16:creationId xmlns:a16="http://schemas.microsoft.com/office/drawing/2014/main" id="{96A4874A-9E14-60AE-9920-482D624FD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082" y="2038206"/>
              <a:ext cx="3059906" cy="3055656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2337A5C4-EF02-74CE-7103-D4A6A606C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082" y="4999276"/>
              <a:ext cx="2924824" cy="2920762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739CB2EE-6C1A-B600-B055-486135990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2350" y="2042343"/>
              <a:ext cx="2927463" cy="2923397"/>
            </a:xfrm>
            <a:prstGeom prst="rect">
              <a:avLst/>
            </a:prstGeom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C8503025-60BB-18B2-AEF2-C0FC6BEC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2350" y="5012234"/>
              <a:ext cx="2924824" cy="292076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EE08FD-F850-E276-5B78-6BDC4FFC5A45}"/>
              </a:ext>
            </a:extLst>
          </p:cNvPr>
          <p:cNvSpPr txBox="1"/>
          <p:nvPr/>
        </p:nvSpPr>
        <p:spPr>
          <a:xfrm>
            <a:off x="0" y="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A709-2D94-0458-9FC9-78186C192E84}"/>
              </a:ext>
            </a:extLst>
          </p:cNvPr>
          <p:cNvSpPr txBox="1"/>
          <p:nvPr/>
        </p:nvSpPr>
        <p:spPr>
          <a:xfrm>
            <a:off x="2927463" y="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6DCF2-B071-0F82-CE91-D836A03812F7}"/>
              </a:ext>
            </a:extLst>
          </p:cNvPr>
          <p:cNvSpPr txBox="1"/>
          <p:nvPr/>
        </p:nvSpPr>
        <p:spPr>
          <a:xfrm>
            <a:off x="0" y="305423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866B0-3AC2-4646-8F71-AF715780D22D}"/>
              </a:ext>
            </a:extLst>
          </p:cNvPr>
          <p:cNvSpPr txBox="1"/>
          <p:nvPr/>
        </p:nvSpPr>
        <p:spPr>
          <a:xfrm>
            <a:off x="2907506" y="305423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0736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Xindong</dc:creator>
  <cp:lastModifiedBy>Sun, Xindong</cp:lastModifiedBy>
  <cp:revision>2</cp:revision>
  <dcterms:created xsi:type="dcterms:W3CDTF">2022-08-30T20:17:06Z</dcterms:created>
  <dcterms:modified xsi:type="dcterms:W3CDTF">2022-08-31T08:13:44Z</dcterms:modified>
</cp:coreProperties>
</file>